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298" r:id="rId2"/>
    <p:sldId id="100696" r:id="rId3"/>
    <p:sldId id="100695" r:id="rId4"/>
    <p:sldId id="443" r:id="rId5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</p:sldLst>
    </p:custShow>
  </p:custShowLst>
  <p:custDataLst>
    <p:tags r:id="rId7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F23"/>
    <a:srgbClr val="EBB800"/>
    <a:srgbClr val="FEE37A"/>
    <a:srgbClr val="777B00"/>
    <a:srgbClr val="CFC0BC"/>
    <a:srgbClr val="76D2B6"/>
    <a:srgbClr val="275937"/>
    <a:srgbClr val="8FCAE7"/>
    <a:srgbClr val="F9E11E"/>
    <a:srgbClr val="421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892" autoAdjust="0"/>
  </p:normalViewPr>
  <p:slideViewPr>
    <p:cSldViewPr snapToGrid="0">
      <p:cViewPr varScale="1">
        <p:scale>
          <a:sx n="50" d="100"/>
          <a:sy n="50" d="100"/>
        </p:scale>
        <p:origin x="6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03E25-FD27-443F-A3A4-DA433DE34C5E}" type="datetimeFigureOut">
              <a:rPr lang="nl-NL" smtClean="0"/>
              <a:t>26-3-2024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83A17-699D-4A7B-8786-7FF9530B494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82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32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83A17-699D-4A7B-8786-7FF9530B494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522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83A17-699D-4A7B-8786-7FF9530B494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57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83A17-699D-4A7B-8786-7FF9530B494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37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geme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8918821-97C9-2E35-E6E7-68AA6C78D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2580931"/>
            <a:ext cx="6099275" cy="4286201"/>
          </a:xfrm>
          <a:prstGeom prst="rect">
            <a:avLst/>
          </a:prstGeom>
          <a:solidFill>
            <a:schemeClr val="accent1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-448" y="6004867"/>
            <a:ext cx="5044887" cy="853133"/>
          </a:xfrm>
          <a:prstGeom prst="rect">
            <a:avLst/>
          </a:prstGeom>
          <a:solidFill>
            <a:schemeClr val="accent2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4571553" y="6004867"/>
            <a:ext cx="1535411" cy="853133"/>
          </a:xfrm>
          <a:prstGeom prst="rect">
            <a:avLst/>
          </a:prstGeom>
          <a:solidFill>
            <a:schemeClr val="accent3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781" y="1870529"/>
            <a:ext cx="2180925" cy="42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3153069"/>
            <a:ext cx="5040000" cy="553998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80889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00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200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5200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7A73BEF5-563C-69AA-2A6A-C91E1C7F7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0"/>
            <a:ext cx="6099474" cy="6858000"/>
          </a:xfrm>
          <a:custGeom>
            <a:avLst/>
            <a:gdLst>
              <a:gd name="connsiteX0" fmla="*/ 282819 w 6099473"/>
              <a:gd name="connsiteY0" fmla="*/ 0 h 6858000"/>
              <a:gd name="connsiteX1" fmla="*/ 6099473 w 6099473"/>
              <a:gd name="connsiteY1" fmla="*/ 0 h 6858000"/>
              <a:gd name="connsiteX2" fmla="*/ 6099473 w 6099473"/>
              <a:gd name="connsiteY2" fmla="*/ 6858000 h 6858000"/>
              <a:gd name="connsiteX3" fmla="*/ 0 w 6099473"/>
              <a:gd name="connsiteY3" fmla="*/ 6858000 h 6858000"/>
              <a:gd name="connsiteX4" fmla="*/ 0 w 6099473"/>
              <a:gd name="connsiteY4" fmla="*/ 857134 h 6858000"/>
              <a:gd name="connsiteX5" fmla="*/ 282819 w 6099473"/>
              <a:gd name="connsiteY5" fmla="*/ 8571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3" h="6858000">
                <a:moveTo>
                  <a:pt x="282819" y="0"/>
                </a:moveTo>
                <a:lnTo>
                  <a:pt x="6099473" y="0"/>
                </a:lnTo>
                <a:lnTo>
                  <a:pt x="6099473" y="6858000"/>
                </a:lnTo>
                <a:lnTo>
                  <a:pt x="0" y="6858000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6819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 Steden en regio’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516BAAB4-37BE-8581-82C7-BCA06D83D9D5}"/>
              </a:ext>
            </a:extLst>
          </p:cNvPr>
          <p:cNvSpPr/>
          <p:nvPr userDrawn="1"/>
        </p:nvSpPr>
        <p:spPr>
          <a:xfrm>
            <a:off x="10675540" y="-2782"/>
            <a:ext cx="1521719" cy="3434730"/>
          </a:xfrm>
          <a:prstGeom prst="rect">
            <a:avLst/>
          </a:prstGeom>
          <a:solidFill>
            <a:srgbClr val="777B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C32F047C-A118-0F0B-2949-24745FB4D651}"/>
              </a:ext>
            </a:extLst>
          </p:cNvPr>
          <p:cNvSpPr/>
          <p:nvPr userDrawn="1"/>
        </p:nvSpPr>
        <p:spPr>
          <a:xfrm>
            <a:off x="10675540" y="3426631"/>
            <a:ext cx="1521719" cy="3434730"/>
          </a:xfrm>
          <a:prstGeom prst="rect">
            <a:avLst/>
          </a:prstGeom>
          <a:solidFill>
            <a:srgbClr val="D32B1E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693064-A7DA-094D-DC6D-586F90562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00" y="4174261"/>
            <a:ext cx="6480000" cy="1010341"/>
          </a:xfrm>
        </p:spPr>
        <p:txBody>
          <a:bodyPr anchor="t" anchorCtr="0">
            <a:sp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47FB6E-44A1-D109-D6D5-AEA33EF94F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0700" y="3901461"/>
            <a:ext cx="6480000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Sectie</a:t>
            </a:r>
          </a:p>
        </p:txBody>
      </p:sp>
    </p:spTree>
    <p:extLst>
      <p:ext uri="{BB962C8B-B14F-4D97-AF65-F5344CB8AC3E}">
        <p14:creationId xmlns:p14="http://schemas.microsoft.com/office/powerpoint/2010/main" val="118788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 Landbouw en nat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516BAAB4-37BE-8581-82C7-BCA06D83D9D5}"/>
              </a:ext>
            </a:extLst>
          </p:cNvPr>
          <p:cNvSpPr/>
          <p:nvPr userDrawn="1"/>
        </p:nvSpPr>
        <p:spPr>
          <a:xfrm>
            <a:off x="10670281" y="-2782"/>
            <a:ext cx="1521719" cy="6860782"/>
          </a:xfrm>
          <a:prstGeom prst="rect">
            <a:avLst/>
          </a:prstGeom>
          <a:solidFill>
            <a:srgbClr val="F9E11E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693064-A7DA-094D-DC6D-586F90562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00" y="4174261"/>
            <a:ext cx="6480000" cy="1010341"/>
          </a:xfrm>
        </p:spPr>
        <p:txBody>
          <a:bodyPr anchor="t" anchorCtr="0">
            <a:sp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47FB6E-44A1-D109-D6D5-AEA33EF94F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0700" y="3901461"/>
            <a:ext cx="6480000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Sectie</a:t>
            </a:r>
          </a:p>
        </p:txBody>
      </p:sp>
    </p:spTree>
    <p:extLst>
      <p:ext uri="{BB962C8B-B14F-4D97-AF65-F5344CB8AC3E}">
        <p14:creationId xmlns:p14="http://schemas.microsoft.com/office/powerpoint/2010/main" val="234941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 Energie en econo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516BAAB4-37BE-8581-82C7-BCA06D83D9D5}"/>
              </a:ext>
            </a:extLst>
          </p:cNvPr>
          <p:cNvSpPr/>
          <p:nvPr userDrawn="1"/>
        </p:nvSpPr>
        <p:spPr>
          <a:xfrm>
            <a:off x="10670281" y="-2782"/>
            <a:ext cx="1521719" cy="6860782"/>
          </a:xfrm>
          <a:prstGeom prst="rect">
            <a:avLst/>
          </a:prstGeom>
          <a:solidFill>
            <a:srgbClr val="76D2B6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693064-A7DA-094D-DC6D-586F90562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00" y="4174261"/>
            <a:ext cx="6480000" cy="1010341"/>
          </a:xfrm>
        </p:spPr>
        <p:txBody>
          <a:bodyPr anchor="t" anchorCtr="0">
            <a:spAutoFit/>
          </a:bodyPr>
          <a:lstStyle>
            <a:lvl1pPr>
              <a:defRPr sz="7200">
                <a:solidFill>
                  <a:srgbClr val="76D2B6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47FB6E-44A1-D109-D6D5-AEA33EF94F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0700" y="3901461"/>
            <a:ext cx="6480000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1" cap="all" baseline="0">
                <a:solidFill>
                  <a:srgbClr val="76D2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Sectie</a:t>
            </a:r>
          </a:p>
        </p:txBody>
      </p:sp>
    </p:spTree>
    <p:extLst>
      <p:ext uri="{BB962C8B-B14F-4D97-AF65-F5344CB8AC3E}">
        <p14:creationId xmlns:p14="http://schemas.microsoft.com/office/powerpoint/2010/main" val="247593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176CA1BA-DAC6-043D-C171-5719B3FF06C3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693064-A7DA-094D-DC6D-586F90562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899" y="3096618"/>
            <a:ext cx="9000000" cy="673518"/>
          </a:xfrm>
        </p:spPr>
        <p:txBody>
          <a:bodyPr wrap="square" anchor="ctr" anchorCtr="0">
            <a:sp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Quote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C7AED4-10A7-866B-A634-8AB9EE7FE7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55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eden en regio’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4617DC58-748E-A092-F503-AC086BA83073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rgbClr val="777B00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0C6AD32-9CF5-15BC-6EC0-E4541CA29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899" y="3096618"/>
            <a:ext cx="9000000" cy="673518"/>
          </a:xfrm>
        </p:spPr>
        <p:txBody>
          <a:bodyPr wrap="square" anchor="ctr" anchorCtr="0">
            <a:sp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Quote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D3FF06-7FF0-E673-EEF0-B23B1ED4A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41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ndbouw en nat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709D54C6-0E91-70A0-E2A9-59D4467E357F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rgbClr val="8FCAE7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B2E79FC-6AEE-0770-6454-5ACB81EE9F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899" y="3096618"/>
            <a:ext cx="9000000" cy="673518"/>
          </a:xfrm>
        </p:spPr>
        <p:txBody>
          <a:bodyPr wrap="square" anchor="ctr" anchorCtr="0">
            <a:spAutoFit/>
          </a:bodyPr>
          <a:lstStyle>
            <a:lvl1pPr>
              <a:defRPr sz="4800">
                <a:solidFill>
                  <a:srgbClr val="8FCAE7"/>
                </a:solidFill>
              </a:defRPr>
            </a:lvl1pPr>
          </a:lstStyle>
          <a:p>
            <a:r>
              <a:rPr lang="nl-NL"/>
              <a:t>Quote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B831DB-A363-20AF-B28B-C5EFD6070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75937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03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ergie en econo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AC9B8B2-0127-EB3B-9A23-488DDF1EB7E8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rgbClr val="76D2B6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BBF1E39-B048-B0FA-BC72-5DF8C228F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899" y="3096618"/>
            <a:ext cx="9000000" cy="673518"/>
          </a:xfrm>
        </p:spPr>
        <p:txBody>
          <a:bodyPr wrap="square" anchor="ctr" anchorCtr="0">
            <a:spAutoFit/>
          </a:bodyPr>
          <a:lstStyle>
            <a:lvl1pPr>
              <a:defRPr sz="4800">
                <a:solidFill>
                  <a:srgbClr val="76D2B6"/>
                </a:solidFill>
              </a:defRPr>
            </a:lvl1pPr>
          </a:lstStyle>
          <a:p>
            <a:r>
              <a:rPr lang="nl-NL"/>
              <a:t>Quote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8FD54E-B5DB-A987-0B5C-30A725E91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82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BB3BF38-02A2-5894-2016-5A072C6C84C0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08FA74-DDE4-6E4D-C246-88060A9C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4" y="3176431"/>
            <a:ext cx="7200000" cy="505138"/>
          </a:xfrm>
        </p:spPr>
        <p:txBody>
          <a:bodyPr anchor="ctr" anchorCtr="0"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39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di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BB3BF38-02A2-5894-2016-5A072C6C84C0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08FA74-DDE4-6E4D-C246-88060A9C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4" y="3176431"/>
            <a:ext cx="7200000" cy="505138"/>
          </a:xfrm>
        </p:spPr>
        <p:txBody>
          <a:bodyPr anchor="ctr" anchorCtr="0"/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02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BB3BF38-02A2-5894-2016-5A072C6C84C0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‹#›</a:t>
            </a:fld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FAA08E9-6F98-5B9C-FCB9-EA6F2903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4" y="3204483"/>
            <a:ext cx="5760000" cy="449034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BE0F41D1-21A2-0EAA-CC15-FA76434B9C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23383" y="819000"/>
            <a:ext cx="5220000" cy="5220000"/>
          </a:xfr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één van de soorten inhoud in, zoals een grafiek of tabel, door op het corresponderende pictogram te klikken, of typ je 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6899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eden en regio’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2580931"/>
            <a:ext cx="6099275" cy="4286201"/>
          </a:xfrm>
          <a:prstGeom prst="rect">
            <a:avLst/>
          </a:prstGeom>
          <a:solidFill>
            <a:srgbClr val="CFC0BC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-448" y="6004867"/>
            <a:ext cx="5044887" cy="853133"/>
          </a:xfrm>
          <a:prstGeom prst="rect">
            <a:avLst/>
          </a:prstGeom>
          <a:solidFill>
            <a:srgbClr val="777B00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4571553" y="6004867"/>
            <a:ext cx="1535411" cy="853133"/>
          </a:xfrm>
          <a:prstGeom prst="rect">
            <a:avLst/>
          </a:prstGeom>
          <a:solidFill>
            <a:srgbClr val="D32B1E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1" y="1870529"/>
            <a:ext cx="2180925" cy="42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3153069"/>
            <a:ext cx="5040000" cy="553998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80889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00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CFC0BC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200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rgbClr val="CFC0BC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5200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7A73BEF5-563C-69AA-2A6A-C91E1C7F7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0"/>
            <a:ext cx="6099474" cy="6858000"/>
          </a:xfrm>
          <a:custGeom>
            <a:avLst/>
            <a:gdLst>
              <a:gd name="connsiteX0" fmla="*/ 282819 w 6099473"/>
              <a:gd name="connsiteY0" fmla="*/ 0 h 6858000"/>
              <a:gd name="connsiteX1" fmla="*/ 6099473 w 6099473"/>
              <a:gd name="connsiteY1" fmla="*/ 0 h 6858000"/>
              <a:gd name="connsiteX2" fmla="*/ 6099473 w 6099473"/>
              <a:gd name="connsiteY2" fmla="*/ 6858000 h 6858000"/>
              <a:gd name="connsiteX3" fmla="*/ 0 w 6099473"/>
              <a:gd name="connsiteY3" fmla="*/ 6858000 h 6858000"/>
              <a:gd name="connsiteX4" fmla="*/ 0 w 6099473"/>
              <a:gd name="connsiteY4" fmla="*/ 857134 h 6858000"/>
              <a:gd name="connsiteX5" fmla="*/ 282819 w 6099473"/>
              <a:gd name="connsiteY5" fmla="*/ 8571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3" h="6858000">
                <a:moveTo>
                  <a:pt x="282819" y="0"/>
                </a:moveTo>
                <a:lnTo>
                  <a:pt x="6099473" y="0"/>
                </a:lnTo>
                <a:lnTo>
                  <a:pt x="6099473" y="6858000"/>
                </a:lnTo>
                <a:lnTo>
                  <a:pt x="0" y="6858000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5F569001-9FC7-7A46-B16B-AE078D1AB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8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Object - di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BB3BF38-02A2-5894-2016-5A072C6C84C0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08FA74-DDE4-6E4D-C246-88060A9C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4" y="3204483"/>
            <a:ext cx="5760000" cy="449034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08BD8E7E-1A47-81C3-0EFB-8E4EF134542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23383" y="819000"/>
            <a:ext cx="5220000" cy="5220000"/>
          </a:xfrm>
        </p:spPr>
        <p:txBody>
          <a:bodyPr anchor="ctr" anchorCtr="0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Voeg één van de soorten inhoud in, zoals een grafiek of tabel, door op het corresponderende pictogram te klikken, of typ je tekst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9694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BB3BF38-02A2-5894-2016-5A072C6C84C0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08FA74-DDE4-6E4D-C246-88060A9C5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684" y="3092241"/>
            <a:ext cx="4140000" cy="673518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nl-NL"/>
              <a:t>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01A64DB-75C3-31D6-3426-7196AADF5D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2597" y="2217258"/>
            <a:ext cx="5580000" cy="2423484"/>
          </a:xfrm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541338" indent="-266700">
              <a:defRPr/>
            </a:lvl2pPr>
            <a:lvl3pPr marL="808038" indent="-274638">
              <a:defRPr/>
            </a:lvl3pPr>
            <a:lvl4pPr marL="1074738" indent="-266700">
              <a:defRPr/>
            </a:lvl4pPr>
            <a:lvl5pPr marL="1341438" indent="-26670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3361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di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BB3BF38-02A2-5894-2016-5A072C6C84C0}"/>
              </a:ext>
            </a:extLst>
          </p:cNvPr>
          <p:cNvSpPr/>
          <p:nvPr userDrawn="1"/>
        </p:nvSpPr>
        <p:spPr>
          <a:xfrm>
            <a:off x="-1" y="6011614"/>
            <a:ext cx="4565701" cy="846386"/>
          </a:xfrm>
          <a:prstGeom prst="rect">
            <a:avLst/>
          </a:prstGeom>
          <a:solidFill>
            <a:schemeClr val="bg1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‹#›</a:t>
            </a:fld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345FDBB-5684-318B-7171-BD6DDB72F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684" y="3092241"/>
            <a:ext cx="4140000" cy="673518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nl-NL"/>
              <a:t>Titel</a:t>
            </a:r>
          </a:p>
        </p:txBody>
      </p:sp>
      <p:sp>
        <p:nvSpPr>
          <p:cNvPr id="4" name="Tijdelijke aanduiding voor tekst 7">
            <a:extLst>
              <a:ext uri="{FF2B5EF4-FFF2-40B4-BE49-F238E27FC236}">
                <a16:creationId xmlns:a16="http://schemas.microsoft.com/office/drawing/2014/main" id="{AC73588C-5106-C9EC-ACCF-A130D2292A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2597" y="2217258"/>
            <a:ext cx="5580000" cy="2423484"/>
          </a:xfrm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541338" indent="-266700">
              <a:defRPr/>
            </a:lvl2pPr>
            <a:lvl3pPr marL="808038" indent="-274638">
              <a:defRPr/>
            </a:lvl3pPr>
            <a:lvl4pPr marL="1074738" indent="-266700">
              <a:defRPr/>
            </a:lvl4pPr>
            <a:lvl5pPr marL="1341438" indent="-266700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8823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3/4 afbeelding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47F3BC83-AF72-D9CC-30AF-50FD4B550CEE}"/>
              </a:ext>
            </a:extLst>
          </p:cNvPr>
          <p:cNvSpPr/>
          <p:nvPr userDrawn="1"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E3D4A-8678-183F-56EC-B6BED0504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84" y="1719000"/>
            <a:ext cx="2268000" cy="3420000"/>
          </a:xfrm>
        </p:spPr>
        <p:txBody>
          <a:bodyPr anchor="ctr" anchorCtr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B1B5131-7D2F-E925-55EB-F8F34BAC75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9144000" cy="6858000"/>
          </a:xfrm>
          <a:custGeom>
            <a:avLst/>
            <a:gdLst>
              <a:gd name="connsiteX0" fmla="*/ 0 w 6099474"/>
              <a:gd name="connsiteY0" fmla="*/ 0 h 4529636"/>
              <a:gd name="connsiteX1" fmla="*/ 6099474 w 6099474"/>
              <a:gd name="connsiteY1" fmla="*/ 0 h 4529636"/>
              <a:gd name="connsiteX2" fmla="*/ 6099474 w 6099474"/>
              <a:gd name="connsiteY2" fmla="*/ 4529636 h 4529636"/>
              <a:gd name="connsiteX3" fmla="*/ 0 w 6099474"/>
              <a:gd name="connsiteY3" fmla="*/ 4529636 h 45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474" h="4529636">
                <a:moveTo>
                  <a:pt x="0" y="0"/>
                </a:moveTo>
                <a:lnTo>
                  <a:pt x="6099474" y="0"/>
                </a:lnTo>
                <a:lnTo>
                  <a:pt x="6099474" y="4529636"/>
                </a:lnTo>
                <a:lnTo>
                  <a:pt x="0" y="45296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3180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3/4 afbeelding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47F3BC83-AF72-D9CC-30AF-50FD4B550CEE}"/>
              </a:ext>
            </a:extLst>
          </p:cNvPr>
          <p:cNvSpPr/>
          <p:nvPr userDrawn="1"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E3D4A-8678-183F-56EC-B6BED0504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84" y="1719000"/>
            <a:ext cx="2268000" cy="3420000"/>
          </a:xfrm>
        </p:spPr>
        <p:txBody>
          <a:bodyPr anchor="ctr" anchorCtr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B1B5131-7D2F-E925-55EB-F8F34BAC75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9144000" cy="6858000"/>
          </a:xfrm>
          <a:custGeom>
            <a:avLst/>
            <a:gdLst>
              <a:gd name="connsiteX0" fmla="*/ 0 w 6099474"/>
              <a:gd name="connsiteY0" fmla="*/ 0 h 4529636"/>
              <a:gd name="connsiteX1" fmla="*/ 6099474 w 6099474"/>
              <a:gd name="connsiteY1" fmla="*/ 0 h 4529636"/>
              <a:gd name="connsiteX2" fmla="*/ 6099474 w 6099474"/>
              <a:gd name="connsiteY2" fmla="*/ 4529636 h 4529636"/>
              <a:gd name="connsiteX3" fmla="*/ 0 w 6099474"/>
              <a:gd name="connsiteY3" fmla="*/ 4529636 h 45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474" h="4529636">
                <a:moveTo>
                  <a:pt x="0" y="0"/>
                </a:moveTo>
                <a:lnTo>
                  <a:pt x="6099474" y="0"/>
                </a:lnTo>
                <a:lnTo>
                  <a:pt x="6099474" y="4529636"/>
                </a:lnTo>
                <a:lnTo>
                  <a:pt x="0" y="45296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6533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3/4 afbeelding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B1B5131-7D2F-E925-55EB-F8F34BAC75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9144000" cy="6858000"/>
          </a:xfrm>
          <a:custGeom>
            <a:avLst/>
            <a:gdLst>
              <a:gd name="connsiteX0" fmla="*/ 0 w 6099474"/>
              <a:gd name="connsiteY0" fmla="*/ 0 h 4529636"/>
              <a:gd name="connsiteX1" fmla="*/ 6099474 w 6099474"/>
              <a:gd name="connsiteY1" fmla="*/ 0 h 4529636"/>
              <a:gd name="connsiteX2" fmla="*/ 6099474 w 6099474"/>
              <a:gd name="connsiteY2" fmla="*/ 4529636 h 4529636"/>
              <a:gd name="connsiteX3" fmla="*/ 0 w 6099474"/>
              <a:gd name="connsiteY3" fmla="*/ 4529636 h 45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474" h="4529636">
                <a:moveTo>
                  <a:pt x="0" y="0"/>
                </a:moveTo>
                <a:lnTo>
                  <a:pt x="6099474" y="0"/>
                </a:lnTo>
                <a:lnTo>
                  <a:pt x="6099474" y="4529636"/>
                </a:lnTo>
                <a:lnTo>
                  <a:pt x="0" y="45296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E3D4A-8678-183F-56EC-B6BED0504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84" y="1719000"/>
            <a:ext cx="2268000" cy="3420000"/>
          </a:xfrm>
        </p:spPr>
        <p:txBody>
          <a:bodyPr anchor="ctr" anchorCtr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4575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/3 afbeelding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47F3BC83-AF72-D9CC-30AF-50FD4B550CEE}"/>
              </a:ext>
            </a:extLst>
          </p:cNvPr>
          <p:cNvSpPr/>
          <p:nvPr userDrawn="1"/>
        </p:nvSpPr>
        <p:spPr>
          <a:xfrm>
            <a:off x="4560000" y="0"/>
            <a:ext cx="763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E3D4A-8678-183F-56EC-B6BED0504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84" y="1719000"/>
            <a:ext cx="3672000" cy="3420000"/>
          </a:xfrm>
        </p:spPr>
        <p:txBody>
          <a:bodyPr anchor="ctr" anchorCtr="0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B1B5131-7D2F-E925-55EB-F8F34BAC75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0000" y="0"/>
            <a:ext cx="7632000" cy="6858000"/>
          </a:xfrm>
          <a:custGeom>
            <a:avLst/>
            <a:gdLst>
              <a:gd name="connsiteX0" fmla="*/ 0 w 6099474"/>
              <a:gd name="connsiteY0" fmla="*/ 0 h 4529636"/>
              <a:gd name="connsiteX1" fmla="*/ 6099474 w 6099474"/>
              <a:gd name="connsiteY1" fmla="*/ 0 h 4529636"/>
              <a:gd name="connsiteX2" fmla="*/ 6099474 w 6099474"/>
              <a:gd name="connsiteY2" fmla="*/ 4529636 h 4529636"/>
              <a:gd name="connsiteX3" fmla="*/ 0 w 6099474"/>
              <a:gd name="connsiteY3" fmla="*/ 4529636 h 45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474" h="4529636">
                <a:moveTo>
                  <a:pt x="0" y="0"/>
                </a:moveTo>
                <a:lnTo>
                  <a:pt x="6099474" y="0"/>
                </a:lnTo>
                <a:lnTo>
                  <a:pt x="6099474" y="4529636"/>
                </a:lnTo>
                <a:lnTo>
                  <a:pt x="0" y="45296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3310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/3 afbeelding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A860C32-6247-0798-97FE-BA63C17536E6}"/>
              </a:ext>
            </a:extLst>
          </p:cNvPr>
          <p:cNvSpPr/>
          <p:nvPr userDrawn="1"/>
        </p:nvSpPr>
        <p:spPr>
          <a:xfrm>
            <a:off x="4560000" y="0"/>
            <a:ext cx="763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F8AD53D9-39A1-66E1-2470-C20CCAF169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84" y="1719000"/>
            <a:ext cx="3672000" cy="3420000"/>
          </a:xfrm>
        </p:spPr>
        <p:txBody>
          <a:bodyPr anchor="ctr" anchorCtr="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36ACA02-C7C2-4568-3DAD-E5C5A27F80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0000" y="0"/>
            <a:ext cx="7632000" cy="6858000"/>
          </a:xfrm>
          <a:custGeom>
            <a:avLst/>
            <a:gdLst>
              <a:gd name="connsiteX0" fmla="*/ 0 w 6099474"/>
              <a:gd name="connsiteY0" fmla="*/ 0 h 4529636"/>
              <a:gd name="connsiteX1" fmla="*/ 6099474 w 6099474"/>
              <a:gd name="connsiteY1" fmla="*/ 0 h 4529636"/>
              <a:gd name="connsiteX2" fmla="*/ 6099474 w 6099474"/>
              <a:gd name="connsiteY2" fmla="*/ 4529636 h 4529636"/>
              <a:gd name="connsiteX3" fmla="*/ 0 w 6099474"/>
              <a:gd name="connsiteY3" fmla="*/ 4529636 h 45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474" h="4529636">
                <a:moveTo>
                  <a:pt x="0" y="0"/>
                </a:moveTo>
                <a:lnTo>
                  <a:pt x="6099474" y="0"/>
                </a:lnTo>
                <a:lnTo>
                  <a:pt x="6099474" y="4529636"/>
                </a:lnTo>
                <a:lnTo>
                  <a:pt x="0" y="45296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543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2/3 afbeelding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B48BD593-E98D-C96D-F53C-E442064F1F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84" y="1719000"/>
            <a:ext cx="3672000" cy="3420000"/>
          </a:xfrm>
        </p:spPr>
        <p:txBody>
          <a:bodyPr anchor="ctr" anchorCtr="0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4556FA5-8574-ACF0-281B-A6CC2477CB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0000" y="0"/>
            <a:ext cx="7632000" cy="6858000"/>
          </a:xfrm>
          <a:custGeom>
            <a:avLst/>
            <a:gdLst>
              <a:gd name="connsiteX0" fmla="*/ 0 w 6099474"/>
              <a:gd name="connsiteY0" fmla="*/ 0 h 4529636"/>
              <a:gd name="connsiteX1" fmla="*/ 6099474 w 6099474"/>
              <a:gd name="connsiteY1" fmla="*/ 0 h 4529636"/>
              <a:gd name="connsiteX2" fmla="*/ 6099474 w 6099474"/>
              <a:gd name="connsiteY2" fmla="*/ 4529636 h 4529636"/>
              <a:gd name="connsiteX3" fmla="*/ 0 w 6099474"/>
              <a:gd name="connsiteY3" fmla="*/ 4529636 h 452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9474" h="4529636">
                <a:moveTo>
                  <a:pt x="0" y="0"/>
                </a:moveTo>
                <a:lnTo>
                  <a:pt x="6099474" y="0"/>
                </a:lnTo>
                <a:lnTo>
                  <a:pt x="6099474" y="4529636"/>
                </a:lnTo>
                <a:lnTo>
                  <a:pt x="0" y="45296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4149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af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AC29CA8A-9013-B00D-DD5E-496A42F95E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558000"/>
              <a:gd name="connsiteY0" fmla="*/ 0 h 1116011"/>
              <a:gd name="connsiteX1" fmla="*/ 558000 w 558000"/>
              <a:gd name="connsiteY1" fmla="*/ 0 h 1116011"/>
              <a:gd name="connsiteX2" fmla="*/ 558000 w 558000"/>
              <a:gd name="connsiteY2" fmla="*/ 1116012 h 1116011"/>
              <a:gd name="connsiteX3" fmla="*/ 0 w 558000"/>
              <a:gd name="connsiteY3" fmla="*/ 1116012 h 111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000" h="1116011">
                <a:moveTo>
                  <a:pt x="0" y="0"/>
                </a:moveTo>
                <a:lnTo>
                  <a:pt x="558000" y="0"/>
                </a:lnTo>
                <a:lnTo>
                  <a:pt x="558000" y="1116012"/>
                </a:lnTo>
                <a:lnTo>
                  <a:pt x="0" y="1116012"/>
                </a:lnTo>
                <a:close/>
              </a:path>
            </a:pathLst>
          </a:custGeom>
          <a:solidFill>
            <a:srgbClr val="154273"/>
          </a:solidFill>
          <a:ln w="11049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D475E-E933-E775-3D2C-F46FD7F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CCF6E2-6297-3849-7DEC-6F9D07A38A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550" b="18770"/>
          <a:stretch/>
        </p:blipFill>
        <p:spPr>
          <a:xfrm>
            <a:off x="547742" y="0"/>
            <a:ext cx="558000" cy="874395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40EE3EB2-53B4-4858-F91A-A081722D6D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47742 w 12192000"/>
              <a:gd name="connsiteY0" fmla="*/ 1 h 6858000"/>
              <a:gd name="connsiteX1" fmla="*/ 547742 w 12192000"/>
              <a:gd name="connsiteY1" fmla="*/ 853441 h 6858000"/>
              <a:gd name="connsiteX2" fmla="*/ 1105742 w 12192000"/>
              <a:gd name="connsiteY2" fmla="*/ 853441 h 6858000"/>
              <a:gd name="connsiteX3" fmla="*/ 1105742 w 12192000"/>
              <a:gd name="connsiteY3" fmla="*/ 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547742" y="1"/>
                </a:moveTo>
                <a:lnTo>
                  <a:pt x="547742" y="853441"/>
                </a:lnTo>
                <a:lnTo>
                  <a:pt x="1105742" y="853441"/>
                </a:lnTo>
                <a:lnTo>
                  <a:pt x="1105742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577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ndbouw en natuu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2580931"/>
            <a:ext cx="6099275" cy="4286201"/>
          </a:xfrm>
          <a:prstGeom prst="rect">
            <a:avLst/>
          </a:prstGeom>
          <a:solidFill>
            <a:srgbClr val="E8F6F2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-448" y="6004867"/>
            <a:ext cx="5044887" cy="853133"/>
          </a:xfrm>
          <a:prstGeom prst="rect">
            <a:avLst/>
          </a:prstGeom>
          <a:solidFill>
            <a:srgbClr val="F9E11E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4571553" y="6004867"/>
            <a:ext cx="1535411" cy="853133"/>
          </a:xfrm>
          <a:prstGeom prst="rect">
            <a:avLst/>
          </a:prstGeom>
          <a:solidFill>
            <a:srgbClr val="275937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1" y="1870529"/>
            <a:ext cx="2180925" cy="42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3153069"/>
            <a:ext cx="5040000" cy="553998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3600">
                <a:solidFill>
                  <a:srgbClr val="275937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80889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00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275937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200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rgbClr val="275937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5200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7A73BEF5-563C-69AA-2A6A-C91E1C7F7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0"/>
            <a:ext cx="6099474" cy="6858000"/>
          </a:xfrm>
          <a:custGeom>
            <a:avLst/>
            <a:gdLst>
              <a:gd name="connsiteX0" fmla="*/ 282819 w 6099473"/>
              <a:gd name="connsiteY0" fmla="*/ 0 h 6858000"/>
              <a:gd name="connsiteX1" fmla="*/ 6099473 w 6099473"/>
              <a:gd name="connsiteY1" fmla="*/ 0 h 6858000"/>
              <a:gd name="connsiteX2" fmla="*/ 6099473 w 6099473"/>
              <a:gd name="connsiteY2" fmla="*/ 6858000 h 6858000"/>
              <a:gd name="connsiteX3" fmla="*/ 0 w 6099473"/>
              <a:gd name="connsiteY3" fmla="*/ 6858000 h 6858000"/>
              <a:gd name="connsiteX4" fmla="*/ 0 w 6099473"/>
              <a:gd name="connsiteY4" fmla="*/ 857134 h 6858000"/>
              <a:gd name="connsiteX5" fmla="*/ 282819 w 6099473"/>
              <a:gd name="connsiteY5" fmla="*/ 8571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3" h="6858000">
                <a:moveTo>
                  <a:pt x="282819" y="0"/>
                </a:moveTo>
                <a:lnTo>
                  <a:pt x="6099473" y="0"/>
                </a:lnTo>
                <a:lnTo>
                  <a:pt x="6099473" y="6858000"/>
                </a:lnTo>
                <a:lnTo>
                  <a:pt x="0" y="6858000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0B723E-DA9A-380B-33A8-DDD54C75E9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2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853BC3-9534-7DD9-091D-A63A6730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4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8918821-97C9-2E35-E6E7-68AA6C78D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6000" y="2664799"/>
            <a:ext cx="7560000" cy="1236300"/>
          </a:xfrm>
        </p:spPr>
        <p:txBody>
          <a:bodyPr vert="horz" anchor="ctr" anchorCtr="0"/>
          <a:lstStyle>
            <a:lvl1pPr algn="ctr">
              <a:lnSpc>
                <a:spcPct val="8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nl-NL"/>
              <a:t>Afsluiting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0F76123A-92DE-E9C0-2778-6A6F868A46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16000" y="4754628"/>
            <a:ext cx="7560000" cy="294119"/>
          </a:xfrm>
        </p:spPr>
        <p:txBody>
          <a:bodyPr anchor="b" anchorCtr="0">
            <a:spAutoFit/>
          </a:bodyPr>
          <a:lstStyle>
            <a:lvl1pPr marL="0" indent="0" algn="ctr">
              <a:buNone/>
              <a:defRPr sz="18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94678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ge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8918821-97C9-2E35-E6E7-68AA6C78D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6000" y="2875002"/>
            <a:ext cx="7560000" cy="1107996"/>
          </a:xfrm>
        </p:spPr>
        <p:txBody>
          <a:bodyPr vert="horz" anchor="t" anchorCtr="0"/>
          <a:lstStyle>
            <a:lvl1pPr algn="ctr"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7388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136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nergie en economi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2580931"/>
            <a:ext cx="6099275" cy="4286201"/>
          </a:xfrm>
          <a:prstGeom prst="rect">
            <a:avLst/>
          </a:prstGeom>
          <a:solidFill>
            <a:srgbClr val="42145F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-448" y="6004867"/>
            <a:ext cx="5044887" cy="853133"/>
          </a:xfrm>
          <a:prstGeom prst="rect">
            <a:avLst/>
          </a:prstGeom>
          <a:solidFill>
            <a:srgbClr val="76D2B6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4571553" y="6004867"/>
            <a:ext cx="1535411" cy="853133"/>
          </a:xfrm>
          <a:prstGeom prst="rect">
            <a:avLst/>
          </a:prstGeom>
          <a:solidFill>
            <a:srgbClr val="01689B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1" y="1870529"/>
            <a:ext cx="2180925" cy="42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3153069"/>
            <a:ext cx="5040000" cy="553998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3600">
                <a:solidFill>
                  <a:srgbClr val="76D2B6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80889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rgbClr val="76D2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200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200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5200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rgbClr val="76D2B6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7A73BEF5-563C-69AA-2A6A-C91E1C7F7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0"/>
            <a:ext cx="6099474" cy="6858000"/>
          </a:xfrm>
          <a:custGeom>
            <a:avLst/>
            <a:gdLst>
              <a:gd name="connsiteX0" fmla="*/ 282819 w 6099473"/>
              <a:gd name="connsiteY0" fmla="*/ 0 h 6858000"/>
              <a:gd name="connsiteX1" fmla="*/ 6099473 w 6099473"/>
              <a:gd name="connsiteY1" fmla="*/ 0 h 6858000"/>
              <a:gd name="connsiteX2" fmla="*/ 6099473 w 6099473"/>
              <a:gd name="connsiteY2" fmla="*/ 6858000 h 6858000"/>
              <a:gd name="connsiteX3" fmla="*/ 0 w 6099473"/>
              <a:gd name="connsiteY3" fmla="*/ 6858000 h 6858000"/>
              <a:gd name="connsiteX4" fmla="*/ 0 w 6099473"/>
              <a:gd name="connsiteY4" fmla="*/ 857134 h 6858000"/>
              <a:gd name="connsiteX5" fmla="*/ 282819 w 6099473"/>
              <a:gd name="connsiteY5" fmla="*/ 8571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3" h="6858000">
                <a:moveTo>
                  <a:pt x="282819" y="0"/>
                </a:moveTo>
                <a:lnTo>
                  <a:pt x="6099473" y="0"/>
                </a:lnTo>
                <a:lnTo>
                  <a:pt x="6099473" y="6858000"/>
                </a:lnTo>
                <a:lnTo>
                  <a:pt x="0" y="6858000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03EF47-57C9-F828-0160-CD69A5B89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9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geme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1"/>
            <a:ext cx="6099275" cy="6004868"/>
          </a:xfrm>
          <a:prstGeom prst="rect">
            <a:avLst/>
          </a:prstGeom>
          <a:solidFill>
            <a:schemeClr val="accent1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6084588" y="5879939"/>
            <a:ext cx="5044887" cy="978061"/>
          </a:xfrm>
          <a:prstGeom prst="rect">
            <a:avLst/>
          </a:prstGeom>
          <a:solidFill>
            <a:schemeClr val="accent2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10656589" y="5879939"/>
            <a:ext cx="1535411" cy="978061"/>
          </a:xfrm>
          <a:prstGeom prst="rect">
            <a:avLst/>
          </a:prstGeom>
          <a:solidFill>
            <a:schemeClr val="accent3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1" y="6261514"/>
            <a:ext cx="1714915" cy="33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2827949"/>
            <a:ext cx="5040000" cy="738664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41265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6C840A4C-D7B7-F339-AAEA-093DABBF31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1"/>
            <a:ext cx="6099474" cy="6004867"/>
          </a:xfrm>
          <a:custGeom>
            <a:avLst/>
            <a:gdLst>
              <a:gd name="connsiteX0" fmla="*/ 282819 w 6099474"/>
              <a:gd name="connsiteY0" fmla="*/ 0 h 6004867"/>
              <a:gd name="connsiteX1" fmla="*/ 6099474 w 6099474"/>
              <a:gd name="connsiteY1" fmla="*/ 0 h 6004867"/>
              <a:gd name="connsiteX2" fmla="*/ 6099474 w 6099474"/>
              <a:gd name="connsiteY2" fmla="*/ 6004867 h 6004867"/>
              <a:gd name="connsiteX3" fmla="*/ 0 w 6099474"/>
              <a:gd name="connsiteY3" fmla="*/ 6004867 h 6004867"/>
              <a:gd name="connsiteX4" fmla="*/ 0 w 6099474"/>
              <a:gd name="connsiteY4" fmla="*/ 857134 h 6004867"/>
              <a:gd name="connsiteX5" fmla="*/ 282819 w 6099474"/>
              <a:gd name="connsiteY5" fmla="*/ 857134 h 600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4" h="6004867">
                <a:moveTo>
                  <a:pt x="282819" y="0"/>
                </a:moveTo>
                <a:lnTo>
                  <a:pt x="6099474" y="0"/>
                </a:lnTo>
                <a:lnTo>
                  <a:pt x="6099474" y="6004867"/>
                </a:lnTo>
                <a:lnTo>
                  <a:pt x="0" y="6004867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5236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5236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0236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00A4E54-342D-88BA-C501-6A9FD3F705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teden en regio’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1"/>
            <a:ext cx="6099275" cy="6004868"/>
          </a:xfrm>
          <a:prstGeom prst="rect">
            <a:avLst/>
          </a:prstGeom>
          <a:solidFill>
            <a:srgbClr val="CFC0BC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6084588" y="5879939"/>
            <a:ext cx="5044887" cy="978061"/>
          </a:xfrm>
          <a:prstGeom prst="rect">
            <a:avLst/>
          </a:prstGeom>
          <a:solidFill>
            <a:srgbClr val="D32B1E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10656589" y="5879939"/>
            <a:ext cx="1535411" cy="978061"/>
          </a:xfrm>
          <a:prstGeom prst="rect">
            <a:avLst/>
          </a:prstGeom>
          <a:solidFill>
            <a:srgbClr val="777B00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1" y="6261514"/>
            <a:ext cx="1714915" cy="33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2827949"/>
            <a:ext cx="5040000" cy="738664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41265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6C840A4C-D7B7-F339-AAEA-093DABBF31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1"/>
            <a:ext cx="6099474" cy="6004867"/>
          </a:xfrm>
          <a:custGeom>
            <a:avLst/>
            <a:gdLst>
              <a:gd name="connsiteX0" fmla="*/ 282819 w 6099474"/>
              <a:gd name="connsiteY0" fmla="*/ 0 h 6004867"/>
              <a:gd name="connsiteX1" fmla="*/ 6099474 w 6099474"/>
              <a:gd name="connsiteY1" fmla="*/ 0 h 6004867"/>
              <a:gd name="connsiteX2" fmla="*/ 6099474 w 6099474"/>
              <a:gd name="connsiteY2" fmla="*/ 6004867 h 6004867"/>
              <a:gd name="connsiteX3" fmla="*/ 0 w 6099474"/>
              <a:gd name="connsiteY3" fmla="*/ 6004867 h 6004867"/>
              <a:gd name="connsiteX4" fmla="*/ 0 w 6099474"/>
              <a:gd name="connsiteY4" fmla="*/ 857134 h 6004867"/>
              <a:gd name="connsiteX5" fmla="*/ 282819 w 6099474"/>
              <a:gd name="connsiteY5" fmla="*/ 857134 h 600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4" h="6004867">
                <a:moveTo>
                  <a:pt x="282819" y="0"/>
                </a:moveTo>
                <a:lnTo>
                  <a:pt x="6099474" y="0"/>
                </a:lnTo>
                <a:lnTo>
                  <a:pt x="6099474" y="6004867"/>
                </a:lnTo>
                <a:lnTo>
                  <a:pt x="0" y="6004867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5236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5236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0236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rgbClr val="CFC0BC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9F0D471-D414-3F1E-689B-5F750E693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0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ndbouw en natuu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1"/>
            <a:ext cx="6099275" cy="6004868"/>
          </a:xfrm>
          <a:prstGeom prst="rect">
            <a:avLst/>
          </a:prstGeom>
          <a:solidFill>
            <a:srgbClr val="E8F6F2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6084588" y="5879939"/>
            <a:ext cx="5044887" cy="978061"/>
          </a:xfrm>
          <a:prstGeom prst="rect">
            <a:avLst/>
          </a:prstGeom>
          <a:solidFill>
            <a:srgbClr val="275937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10656589" y="5879939"/>
            <a:ext cx="1535411" cy="978061"/>
          </a:xfrm>
          <a:prstGeom prst="rect">
            <a:avLst/>
          </a:prstGeom>
          <a:solidFill>
            <a:srgbClr val="F9E11E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1" y="6261514"/>
            <a:ext cx="1714915" cy="33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2827949"/>
            <a:ext cx="5040000" cy="738664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4800">
                <a:solidFill>
                  <a:srgbClr val="275937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41265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6C840A4C-D7B7-F339-AAEA-093DABBF31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1"/>
            <a:ext cx="6099474" cy="6004867"/>
          </a:xfrm>
          <a:custGeom>
            <a:avLst/>
            <a:gdLst>
              <a:gd name="connsiteX0" fmla="*/ 282819 w 6099474"/>
              <a:gd name="connsiteY0" fmla="*/ 0 h 6004867"/>
              <a:gd name="connsiteX1" fmla="*/ 6099474 w 6099474"/>
              <a:gd name="connsiteY1" fmla="*/ 0 h 6004867"/>
              <a:gd name="connsiteX2" fmla="*/ 6099474 w 6099474"/>
              <a:gd name="connsiteY2" fmla="*/ 6004867 h 6004867"/>
              <a:gd name="connsiteX3" fmla="*/ 0 w 6099474"/>
              <a:gd name="connsiteY3" fmla="*/ 6004867 h 6004867"/>
              <a:gd name="connsiteX4" fmla="*/ 0 w 6099474"/>
              <a:gd name="connsiteY4" fmla="*/ 857134 h 6004867"/>
              <a:gd name="connsiteX5" fmla="*/ 282819 w 6099474"/>
              <a:gd name="connsiteY5" fmla="*/ 857134 h 600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4" h="6004867">
                <a:moveTo>
                  <a:pt x="282819" y="0"/>
                </a:moveTo>
                <a:lnTo>
                  <a:pt x="6099474" y="0"/>
                </a:lnTo>
                <a:lnTo>
                  <a:pt x="6099474" y="6004867"/>
                </a:lnTo>
                <a:lnTo>
                  <a:pt x="0" y="6004867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5236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5236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0236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rgbClr val="275937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A43B444-C6A6-D252-37C2-355ECBD6D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1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nergie en economi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30BABF39-6FF5-3E25-8D69-070C813963D7}"/>
              </a:ext>
            </a:extLst>
          </p:cNvPr>
          <p:cNvSpPr/>
          <p:nvPr userDrawn="1"/>
        </p:nvSpPr>
        <p:spPr>
          <a:xfrm>
            <a:off x="-447" y="1"/>
            <a:ext cx="6099275" cy="6004868"/>
          </a:xfrm>
          <a:prstGeom prst="rect">
            <a:avLst/>
          </a:prstGeom>
          <a:solidFill>
            <a:srgbClr val="42145F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5D3658EC-6A6A-2B2D-6543-E7822BB2FDB8}"/>
              </a:ext>
            </a:extLst>
          </p:cNvPr>
          <p:cNvSpPr/>
          <p:nvPr userDrawn="1"/>
        </p:nvSpPr>
        <p:spPr>
          <a:xfrm>
            <a:off x="6084588" y="5879939"/>
            <a:ext cx="5044887" cy="978061"/>
          </a:xfrm>
          <a:prstGeom prst="rect">
            <a:avLst/>
          </a:prstGeom>
          <a:solidFill>
            <a:srgbClr val="76D2B6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6436C79D-59CB-79BB-13F2-B7A06C8C2140}"/>
              </a:ext>
            </a:extLst>
          </p:cNvPr>
          <p:cNvSpPr/>
          <p:nvPr userDrawn="1"/>
        </p:nvSpPr>
        <p:spPr>
          <a:xfrm>
            <a:off x="10656589" y="5879939"/>
            <a:ext cx="1535411" cy="978061"/>
          </a:xfrm>
          <a:prstGeom prst="rect">
            <a:avLst/>
          </a:prstGeom>
          <a:solidFill>
            <a:srgbClr val="01689B"/>
          </a:solidFill>
          <a:ln w="3175">
            <a:noFill/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318ED05-6FDF-377B-A691-E32C6AA33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781" y="6261514"/>
            <a:ext cx="1714915" cy="33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3647AE-8679-85B2-0D7B-E61E2E2E1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3284" y="2827949"/>
            <a:ext cx="5040000" cy="738664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4800">
                <a:solidFill>
                  <a:srgbClr val="76D2B6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267BB6-39E9-6F38-410C-99FD5F034C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200" y="2412652"/>
            <a:ext cx="5040000" cy="246221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1" cap="all" baseline="0">
                <a:solidFill>
                  <a:srgbClr val="76D2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6C840A4C-D7B7-F339-AAEA-093DABBF31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526" y="1"/>
            <a:ext cx="6099474" cy="6004867"/>
          </a:xfrm>
          <a:custGeom>
            <a:avLst/>
            <a:gdLst>
              <a:gd name="connsiteX0" fmla="*/ 282819 w 6099474"/>
              <a:gd name="connsiteY0" fmla="*/ 0 h 6004867"/>
              <a:gd name="connsiteX1" fmla="*/ 6099474 w 6099474"/>
              <a:gd name="connsiteY1" fmla="*/ 0 h 6004867"/>
              <a:gd name="connsiteX2" fmla="*/ 6099474 w 6099474"/>
              <a:gd name="connsiteY2" fmla="*/ 6004867 h 6004867"/>
              <a:gd name="connsiteX3" fmla="*/ 0 w 6099474"/>
              <a:gd name="connsiteY3" fmla="*/ 6004867 h 6004867"/>
              <a:gd name="connsiteX4" fmla="*/ 0 w 6099474"/>
              <a:gd name="connsiteY4" fmla="*/ 857134 h 6004867"/>
              <a:gd name="connsiteX5" fmla="*/ 282819 w 6099474"/>
              <a:gd name="connsiteY5" fmla="*/ 857134 h 600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474" h="6004867">
                <a:moveTo>
                  <a:pt x="282819" y="0"/>
                </a:moveTo>
                <a:lnTo>
                  <a:pt x="6099474" y="0"/>
                </a:lnTo>
                <a:lnTo>
                  <a:pt x="6099474" y="6004867"/>
                </a:lnTo>
                <a:lnTo>
                  <a:pt x="0" y="6004867"/>
                </a:lnTo>
                <a:lnTo>
                  <a:pt x="0" y="857134"/>
                </a:lnTo>
                <a:lnTo>
                  <a:pt x="282819" y="857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ctr" anchorCtr="0">
            <a:noAutofit/>
          </a:bodyPr>
          <a:lstStyle>
            <a:lvl1pPr algn="ctr">
              <a:defRPr sz="1200" cap="all" baseline="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BA9A84B-93C2-CB63-4B2E-CA74F5D6B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5236" y="6217553"/>
            <a:ext cx="3960000" cy="228781"/>
          </a:xfrm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34" name="Tijdelijke aanduiding voor tekst 32">
            <a:extLst>
              <a:ext uri="{FF2B5EF4-FFF2-40B4-BE49-F238E27FC236}">
                <a16:creationId xmlns:a16="http://schemas.microsoft.com/office/drawing/2014/main" id="{DBBDBEEC-6651-AE85-3942-E9D1404845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5236" y="6425833"/>
            <a:ext cx="3960000" cy="228781"/>
          </a:xfrm>
        </p:spPr>
        <p:txBody>
          <a:bodyPr>
            <a:sp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35" name="Tijdelijke aanduiding voor tekst 32">
            <a:extLst>
              <a:ext uri="{FF2B5EF4-FFF2-40B4-BE49-F238E27FC236}">
                <a16:creationId xmlns:a16="http://schemas.microsoft.com/office/drawing/2014/main" id="{B2408FBF-BC66-2CAF-9EF5-F15C9D1539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60236" y="6326773"/>
            <a:ext cx="900000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0">
                <a:solidFill>
                  <a:srgbClr val="76D2B6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Datum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09E8260-A7B1-4654-4C11-0E205101F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50" b="18770"/>
          <a:stretch/>
        </p:blipFill>
        <p:spPr>
          <a:xfrm>
            <a:off x="5816655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9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516BAAB4-37BE-8581-82C7-BCA06D83D9D5}"/>
              </a:ext>
            </a:extLst>
          </p:cNvPr>
          <p:cNvSpPr/>
          <p:nvPr userDrawn="1"/>
        </p:nvSpPr>
        <p:spPr>
          <a:xfrm>
            <a:off x="10675540" y="-2782"/>
            <a:ext cx="1521719" cy="3434730"/>
          </a:xfrm>
          <a:prstGeom prst="rect">
            <a:avLst/>
          </a:prstGeom>
          <a:solidFill>
            <a:schemeClr val="accent2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C32F047C-A118-0F0B-2949-24745FB4D651}"/>
              </a:ext>
            </a:extLst>
          </p:cNvPr>
          <p:cNvSpPr/>
          <p:nvPr userDrawn="1"/>
        </p:nvSpPr>
        <p:spPr>
          <a:xfrm>
            <a:off x="10675540" y="3426631"/>
            <a:ext cx="1521719" cy="3434730"/>
          </a:xfrm>
          <a:prstGeom prst="rect">
            <a:avLst/>
          </a:prstGeom>
          <a:solidFill>
            <a:schemeClr val="accent3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693064-A7DA-094D-DC6D-586F90562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700" y="4174261"/>
            <a:ext cx="6480000" cy="1010341"/>
          </a:xfrm>
        </p:spPr>
        <p:txBody>
          <a:bodyPr anchor="t" anchorCtr="0">
            <a:spAutoFit/>
          </a:bodyPr>
          <a:lstStyle>
            <a:lvl1pPr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47FB6E-44A1-D109-D6D5-AEA33EF94F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0700" y="3901461"/>
            <a:ext cx="6480000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Sectie</a:t>
            </a:r>
          </a:p>
        </p:txBody>
      </p:sp>
    </p:spTree>
    <p:extLst>
      <p:ext uri="{BB962C8B-B14F-4D97-AF65-F5344CB8AC3E}">
        <p14:creationId xmlns:p14="http://schemas.microsoft.com/office/powerpoint/2010/main" val="1361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FC931C-93F2-5D28-8212-7C2C6326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4" y="1123344"/>
            <a:ext cx="10515600" cy="50513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04483C-A14B-6DC8-74B6-AAABA4F1B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684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C86886-C3FA-D089-8C10-23E3F9870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684" y="6476999"/>
            <a:ext cx="218008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BD006011-8F25-499F-BD5A-3D3F2E3D3976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B727F8B-97AA-D689-0A23-934DD0A58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rcRect t="18550" b="18770"/>
          <a:stretch/>
        </p:blipFill>
        <p:spPr>
          <a:xfrm>
            <a:off x="547742" y="0"/>
            <a:ext cx="55800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9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51" r:id="rId9"/>
    <p:sldLayoutId id="2147483663" r:id="rId10"/>
    <p:sldLayoutId id="2147483665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50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55" r:id="rId30"/>
    <p:sldLayoutId id="2147483683" r:id="rId31"/>
    <p:sldLayoutId id="2147483682" r:id="rId32"/>
    <p:sldLayoutId id="2147483684" r:id="rId33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15C6A6-991C-699F-DCDF-28EE6EF918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07046F-186F-AA53-AD4B-12FF8A5D53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2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97B7DF2-AB2D-C15C-264C-1A8368F6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2</a:t>
            </a:fld>
            <a:endParaRPr lang="nl-NL"/>
          </a:p>
        </p:txBody>
      </p:sp>
      <p:pic>
        <p:nvPicPr>
          <p:cNvPr id="7" name="Afbeelding 6" descr="Afbeelding met gras, wolk, hemel, plant&#10;&#10;Automatisch gegenereerde beschrijving">
            <a:extLst>
              <a:ext uri="{FF2B5EF4-FFF2-40B4-BE49-F238E27FC236}">
                <a16:creationId xmlns:a16="http://schemas.microsoft.com/office/drawing/2014/main" id="{59838363-D59A-7D1A-9EA6-E7123B16C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97B7DF2-AB2D-C15C-264C-1A8368F6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3</a:t>
            </a:fld>
            <a:endParaRPr lang="nl-NL"/>
          </a:p>
        </p:txBody>
      </p:sp>
      <p:pic>
        <p:nvPicPr>
          <p:cNvPr id="4" name="Afbeelding 3" descr="Afbeelding met boom, Luchtfotografie, Vogelperspectief, Stedenbouwkunde&#10;&#10;Automatisch gegenereerde beschrijving">
            <a:extLst>
              <a:ext uri="{FF2B5EF4-FFF2-40B4-BE49-F238E27FC236}">
                <a16:creationId xmlns:a16="http://schemas.microsoft.com/office/drawing/2014/main" id="{4BA9F862-C698-10BA-254D-BE6B903C7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4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97B7DF2-AB2D-C15C-264C-1A8368F6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6011-8F25-499F-BD5A-3D3F2E3D3976}" type="slidenum">
              <a:rPr lang="nl-NL" smtClean="0"/>
              <a:t>4</a:t>
            </a:fld>
            <a:endParaRPr lang="nl-NL"/>
          </a:p>
        </p:txBody>
      </p:sp>
      <p:pic>
        <p:nvPicPr>
          <p:cNvPr id="4" name="Afbeelding 3" descr="Afbeelding met tekst, buitenshuis, boom, hemel&#10;&#10;Automatisch gegenereerde beschrijving">
            <a:extLst>
              <a:ext uri="{FF2B5EF4-FFF2-40B4-BE49-F238E27FC236}">
                <a16:creationId xmlns:a16="http://schemas.microsoft.com/office/drawing/2014/main" id="{F103E2A2-7808-74A4-D5A5-B9A59AF26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9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ooiNL">
  <a:themeElements>
    <a:clrScheme name="MooiN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8F6F2"/>
      </a:accent1>
      <a:accent2>
        <a:srgbClr val="007BC7"/>
      </a:accent2>
      <a:accent3>
        <a:srgbClr val="A90061"/>
      </a:accent3>
      <a:accent4>
        <a:srgbClr val="D4D5B1"/>
      </a:accent4>
      <a:accent5>
        <a:srgbClr val="BFBFBF"/>
      </a:accent5>
      <a:accent6>
        <a:srgbClr val="757070"/>
      </a:accent6>
      <a:hlink>
        <a:srgbClr val="000000"/>
      </a:hlink>
      <a:folHlink>
        <a:srgbClr val="000000"/>
      </a:folHlink>
    </a:clrScheme>
    <a:fontScheme name="MooiNL">
      <a:majorFont>
        <a:latin typeface="RijksoverheidSansWebText"/>
        <a:ea typeface=""/>
        <a:cs typeface=""/>
      </a:majorFont>
      <a:minorFont>
        <a:latin typeface="RijksoverheidSansWeb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MooiNL.potx" id="{C750C238-C9BE-4384-A49A-7F0E133F8DBC}" vid="{5AF812A1-B73D-4422-9C9A-A26FCD4ECC4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templates MooiNL</Template>
  <TotalTime>27</TotalTime>
  <Words>8</Words>
  <Application>Microsoft Office PowerPoint</Application>
  <PresentationFormat>Widescreen</PresentationFormat>
  <Paragraphs>8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  <vt:variant>
        <vt:lpstr>Custom Shows</vt:lpstr>
      </vt:variant>
      <vt:variant>
        <vt:i4>1</vt:i4>
      </vt:variant>
    </vt:vector>
  </HeadingPairs>
  <TitlesOfParts>
    <vt:vector size="9" baseType="lpstr">
      <vt:lpstr>Arial</vt:lpstr>
      <vt:lpstr>Calibri</vt:lpstr>
      <vt:lpstr>RijksoverheidSansWebText</vt:lpstr>
      <vt:lpstr>MooiNL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Hemert, Paul van</dc:creator>
  <cp:lastModifiedBy>Bijlsma, Like</cp:lastModifiedBy>
  <cp:revision>114</cp:revision>
  <dcterms:created xsi:type="dcterms:W3CDTF">2023-07-03T13:29:56Z</dcterms:created>
  <dcterms:modified xsi:type="dcterms:W3CDTF">2024-03-26T19:04:06Z</dcterms:modified>
</cp:coreProperties>
</file>