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131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pag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ekst 5">
            <a:extLst>
              <a:ext uri="{FF2B5EF4-FFF2-40B4-BE49-F238E27FC236}">
                <a16:creationId xmlns:a16="http://schemas.microsoft.com/office/drawing/2014/main" id="{F526591F-24CE-4BF2-8A7E-4954FB2159AB}"/>
              </a:ext>
            </a:extLst>
          </p:cNvPr>
          <p:cNvSpPr txBox="1">
            <a:spLocks noGrp="1"/>
          </p:cNvSpPr>
          <p:nvPr>
            <p:ph type="body" sz="quarter" idx="4294967295"/>
          </p:nvPr>
        </p:nvSpPr>
        <p:spPr>
          <a:xfrm>
            <a:off x="912287" y="1271921"/>
            <a:ext cx="10367430" cy="149513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defTabSz="1219169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l-NL" sz="3733" b="0" i="0" u="none" strike="noStrike" cap="none" spc="0" baseline="0">
                <a:solidFill>
                  <a:srgbClr val="007AC6"/>
                </a:solidFill>
                <a:uFillTx/>
                <a:latin typeface="Verdana" pitchFamily="34"/>
                <a:ea typeface="Verdana" pitchFamily="34"/>
                <a:cs typeface="Verdana" pitchFamily="34"/>
              </a:defRPr>
            </a:lvl1pPr>
          </a:lstStyle>
          <a:p>
            <a:pPr lvl="0"/>
            <a:r>
              <a:rPr lang="nl-NL"/>
              <a:t>Hier de Titel van het nationaal Deltaprogramma</a:t>
            </a:r>
          </a:p>
        </p:txBody>
      </p:sp>
      <p:sp>
        <p:nvSpPr>
          <p:cNvPr id="3" name="Tijdelijke aanduiding voor tekst 8">
            <a:extLst>
              <a:ext uri="{FF2B5EF4-FFF2-40B4-BE49-F238E27FC236}">
                <a16:creationId xmlns:a16="http://schemas.microsoft.com/office/drawing/2014/main" id="{ABA4E539-7D9E-4393-B113-E20F02C96637}"/>
              </a:ext>
            </a:extLst>
          </p:cNvPr>
          <p:cNvSpPr txBox="1">
            <a:spLocks noGrp="1"/>
          </p:cNvSpPr>
          <p:nvPr>
            <p:ph type="body" sz="quarter" idx="4294967295"/>
          </p:nvPr>
        </p:nvSpPr>
        <p:spPr>
          <a:xfrm>
            <a:off x="912287" y="3072411"/>
            <a:ext cx="10367430" cy="6158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rmAutofit/>
          </a:bodyPr>
          <a:lstStyle>
            <a:lvl1pPr marL="0" marR="0" lvl="0" indent="0" defTabSz="1219169" fontAlgn="auto">
              <a:spcBef>
                <a:spcPts val="0"/>
              </a:spcBef>
              <a:spcAft>
                <a:spcPts val="0"/>
              </a:spcAft>
              <a:buNone/>
              <a:tabLst/>
              <a:defRPr lang="nl-NL" sz="2667" b="0" i="0" u="none" strike="noStrike" cap="none" spc="0" baseline="0">
                <a:solidFill>
                  <a:srgbClr val="E06F00"/>
                </a:solidFill>
                <a:uFillTx/>
                <a:latin typeface="Verdana" pitchFamily="34"/>
                <a:ea typeface="Verdana" pitchFamily="34"/>
                <a:cs typeface="Verdana" pitchFamily="34"/>
              </a:defRPr>
            </a:lvl1pPr>
          </a:lstStyle>
          <a:p>
            <a:pPr lvl="0"/>
            <a:r>
              <a:rPr lang="nl-NL"/>
              <a:t>Eventuele subtitel</a:t>
            </a:r>
          </a:p>
        </p:txBody>
      </p:sp>
      <p:sp>
        <p:nvSpPr>
          <p:cNvPr id="4" name="Tijdelijke aanduiding voor tekst 11">
            <a:extLst>
              <a:ext uri="{FF2B5EF4-FFF2-40B4-BE49-F238E27FC236}">
                <a16:creationId xmlns:a16="http://schemas.microsoft.com/office/drawing/2014/main" id="{6EF4F122-21AB-478B-ACBA-ECC70A38B69A}"/>
              </a:ext>
            </a:extLst>
          </p:cNvPr>
          <p:cNvSpPr txBox="1">
            <a:spLocks noGrp="1"/>
          </p:cNvSpPr>
          <p:nvPr>
            <p:ph type="body" sz="quarter" idx="4294967295"/>
          </p:nvPr>
        </p:nvSpPr>
        <p:spPr>
          <a:xfrm>
            <a:off x="912287" y="4134038"/>
            <a:ext cx="10367430" cy="26568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defTabSz="1219169" fontAlgn="auto">
              <a:spcBef>
                <a:spcPts val="0"/>
              </a:spcBef>
              <a:spcAft>
                <a:spcPts val="0"/>
              </a:spcAft>
              <a:buNone/>
              <a:tabLst/>
              <a:defRPr lang="nl-NL" sz="1867" b="0" i="1" u="none" strike="noStrike" cap="none" spc="0" baseline="0">
                <a:solidFill>
                  <a:srgbClr val="007AC6"/>
                </a:solidFill>
                <a:uFillTx/>
                <a:latin typeface="Verdana" pitchFamily="34"/>
                <a:ea typeface="Verdana" pitchFamily="34"/>
                <a:cs typeface="Verdana" pitchFamily="34"/>
              </a:defRPr>
            </a:lvl1pPr>
          </a:lstStyle>
          <a:p>
            <a:pPr lvl="0"/>
            <a:r>
              <a:rPr lang="nl-NL"/>
              <a:t>Eventuele datum</a:t>
            </a:r>
          </a:p>
        </p:txBody>
      </p:sp>
      <p:sp>
        <p:nvSpPr>
          <p:cNvPr id="5" name="Tijdelijke aanduiding voor tekst 13">
            <a:extLst>
              <a:ext uri="{FF2B5EF4-FFF2-40B4-BE49-F238E27FC236}">
                <a16:creationId xmlns:a16="http://schemas.microsoft.com/office/drawing/2014/main" id="{BC01EF16-F10F-45B8-8B03-2059426A8DDB}"/>
              </a:ext>
            </a:extLst>
          </p:cNvPr>
          <p:cNvSpPr txBox="1">
            <a:spLocks noGrp="1"/>
          </p:cNvSpPr>
          <p:nvPr>
            <p:ph type="body" sz="quarter" idx="4294967295"/>
          </p:nvPr>
        </p:nvSpPr>
        <p:spPr>
          <a:xfrm>
            <a:off x="912287" y="4421645"/>
            <a:ext cx="10367430" cy="23252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defTabSz="1219169" fontAlgn="auto">
              <a:spcBef>
                <a:spcPts val="0"/>
              </a:spcBef>
              <a:spcAft>
                <a:spcPts val="0"/>
              </a:spcAft>
              <a:buNone/>
              <a:tabLst/>
              <a:defRPr lang="nl-NL" sz="1867" b="0" i="1" u="none" strike="noStrike" cap="none" spc="0" baseline="0">
                <a:solidFill>
                  <a:srgbClr val="007AC6"/>
                </a:solidFill>
                <a:uFillTx/>
                <a:latin typeface="Verdana" pitchFamily="34"/>
                <a:ea typeface="Verdana" pitchFamily="34"/>
                <a:cs typeface="Verdana" pitchFamily="34"/>
              </a:defRPr>
            </a:lvl1pPr>
          </a:lstStyle>
          <a:p>
            <a:pPr lvl="0"/>
            <a:r>
              <a:rPr lang="nl-NL"/>
              <a:t>spreker</a:t>
            </a:r>
          </a:p>
        </p:txBody>
      </p:sp>
    </p:spTree>
    <p:extLst>
      <p:ext uri="{BB962C8B-B14F-4D97-AF65-F5344CB8AC3E}">
        <p14:creationId xmlns:p14="http://schemas.microsoft.com/office/powerpoint/2010/main" val="2230085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7">
            <a:extLst>
              <a:ext uri="{FF2B5EF4-FFF2-40B4-BE49-F238E27FC236}">
                <a16:creationId xmlns:a16="http://schemas.microsoft.com/office/drawing/2014/main" id="{E665D585-666C-4E30-B63A-D3CC0B4C0C18}"/>
              </a:ext>
            </a:extLst>
          </p:cNvPr>
          <p:cNvSpPr/>
          <p:nvPr/>
        </p:nvSpPr>
        <p:spPr>
          <a:xfrm>
            <a:off x="0" y="1014151"/>
            <a:ext cx="12191996" cy="5843848"/>
          </a:xfrm>
          <a:prstGeom prst="rect">
            <a:avLst/>
          </a:prstGeom>
          <a:solidFill>
            <a:srgbClr val="205CA6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" name="Titel 10">
            <a:extLst>
              <a:ext uri="{FF2B5EF4-FFF2-40B4-BE49-F238E27FC236}">
                <a16:creationId xmlns:a16="http://schemas.microsoft.com/office/drawing/2014/main" id="{4F8BF532-C0CF-4D50-916F-A0C70778139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3" y="1219160"/>
            <a:ext cx="10515600" cy="100865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defTabSz="1219169" fontAlgn="auto">
              <a:lnSpc>
                <a:spcPts val="7000"/>
              </a:lnSpc>
              <a:spcBef>
                <a:spcPts val="0"/>
              </a:spcBef>
              <a:spcAft>
                <a:spcPts val="0"/>
              </a:spcAft>
              <a:tabLst/>
              <a:defRPr lang="nl-NL" b="1" i="0" u="none" strike="noStrike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defRPr>
            </a:lvl1pPr>
          </a:lstStyle>
          <a:p>
            <a:pPr lvl="0"/>
            <a:r>
              <a:rPr lang="nl-NL"/>
              <a:t>Weg met dat vieze water!</a:t>
            </a:r>
          </a:p>
        </p:txBody>
      </p:sp>
      <p:sp>
        <p:nvSpPr>
          <p:cNvPr id="4" name="Tijdelijke aanduiding voor tekst 12">
            <a:extLst>
              <a:ext uri="{FF2B5EF4-FFF2-40B4-BE49-F238E27FC236}">
                <a16:creationId xmlns:a16="http://schemas.microsoft.com/office/drawing/2014/main" id="{7C55CDAE-79CF-4F8F-BB41-835AED5EC7A8}"/>
              </a:ext>
            </a:extLst>
          </p:cNvPr>
          <p:cNvSpPr txBox="1">
            <a:spLocks noGrp="1"/>
          </p:cNvSpPr>
          <p:nvPr>
            <p:ph type="body" sz="quarter" idx="4294967295"/>
          </p:nvPr>
        </p:nvSpPr>
        <p:spPr>
          <a:xfrm>
            <a:off x="838203" y="2432816"/>
            <a:ext cx="10515600" cy="416748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defTabSz="1219169" fontAlgn="auto">
              <a:spcBef>
                <a:spcPts val="1335"/>
              </a:spcBef>
              <a:spcAft>
                <a:spcPts val="0"/>
              </a:spcAft>
              <a:buNone/>
              <a:tabLst/>
              <a:defRPr lang="en-US" sz="2000" b="0" i="0" u="none" strike="noStrike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defRPr>
            </a:lvl1pPr>
          </a:lstStyle>
          <a:p>
            <a:pPr lvl="0"/>
            <a:r>
              <a:rPr lang="en-US"/>
              <a:t>Alles wat je moet weten over afvalwater</a:t>
            </a:r>
          </a:p>
        </p:txBody>
      </p:sp>
    </p:spTree>
    <p:extLst>
      <p:ext uri="{BB962C8B-B14F-4D97-AF65-F5344CB8AC3E}">
        <p14:creationId xmlns:p14="http://schemas.microsoft.com/office/powerpoint/2010/main" val="1094101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7">
            <a:extLst>
              <a:ext uri="{FF2B5EF4-FFF2-40B4-BE49-F238E27FC236}">
                <a16:creationId xmlns:a16="http://schemas.microsoft.com/office/drawing/2014/main" id="{805CC3EE-B516-434E-8ECD-5235781FAEAB}"/>
              </a:ext>
            </a:extLst>
          </p:cNvPr>
          <p:cNvSpPr/>
          <p:nvPr/>
        </p:nvSpPr>
        <p:spPr>
          <a:xfrm>
            <a:off x="0" y="1014151"/>
            <a:ext cx="12191996" cy="5843848"/>
          </a:xfrm>
          <a:prstGeom prst="rect">
            <a:avLst/>
          </a:prstGeom>
          <a:solidFill>
            <a:srgbClr val="205CA6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" name="Titel 10">
            <a:extLst>
              <a:ext uri="{FF2B5EF4-FFF2-40B4-BE49-F238E27FC236}">
                <a16:creationId xmlns:a16="http://schemas.microsoft.com/office/drawing/2014/main" id="{8F5A9F90-27A2-4396-B13E-DA6438CB4F2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3" y="1219160"/>
            <a:ext cx="10515600" cy="100865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defTabSz="1219169" fontAlgn="auto">
              <a:lnSpc>
                <a:spcPts val="7000"/>
              </a:lnSpc>
              <a:spcBef>
                <a:spcPts val="0"/>
              </a:spcBef>
              <a:spcAft>
                <a:spcPts val="0"/>
              </a:spcAft>
              <a:tabLst/>
              <a:defRPr lang="nl-NL" b="1" i="0" u="none" strike="noStrike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defRPr>
            </a:lvl1pPr>
          </a:lstStyle>
          <a:p>
            <a:pPr lvl="0"/>
            <a:r>
              <a:rPr lang="nl-NL"/>
              <a:t>Weg met dat vieze water!</a:t>
            </a:r>
          </a:p>
        </p:txBody>
      </p:sp>
      <p:sp>
        <p:nvSpPr>
          <p:cNvPr id="4" name="Tijdelijke aanduiding voor tekst 12">
            <a:extLst>
              <a:ext uri="{FF2B5EF4-FFF2-40B4-BE49-F238E27FC236}">
                <a16:creationId xmlns:a16="http://schemas.microsoft.com/office/drawing/2014/main" id="{A8338173-6DDF-470D-AB57-E9EB3922017F}"/>
              </a:ext>
            </a:extLst>
          </p:cNvPr>
          <p:cNvSpPr txBox="1">
            <a:spLocks noGrp="1"/>
          </p:cNvSpPr>
          <p:nvPr>
            <p:ph type="body" sz="quarter" idx="4294967295"/>
          </p:nvPr>
        </p:nvSpPr>
        <p:spPr>
          <a:xfrm>
            <a:off x="838203" y="2432816"/>
            <a:ext cx="10515600" cy="416748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defTabSz="1219169" fontAlgn="auto">
              <a:spcBef>
                <a:spcPts val="1335"/>
              </a:spcBef>
              <a:spcAft>
                <a:spcPts val="0"/>
              </a:spcAft>
              <a:buNone/>
              <a:tabLst/>
              <a:defRPr lang="en-US" sz="2000" b="0" i="0" u="none" strike="noStrike" cap="none" spc="0" baseline="0">
                <a:solidFill>
                  <a:srgbClr val="FFFFFF"/>
                </a:solidFill>
                <a:uFillTx/>
                <a:latin typeface="Arial" pitchFamily="34"/>
                <a:cs typeface="Arial" pitchFamily="34"/>
              </a:defRPr>
            </a:lvl1pPr>
          </a:lstStyle>
          <a:p>
            <a:pPr lvl="0"/>
            <a:r>
              <a:rPr lang="en-US"/>
              <a:t>Alles wat je moet weten over afvalwater</a:t>
            </a:r>
          </a:p>
        </p:txBody>
      </p:sp>
    </p:spTree>
    <p:extLst>
      <p:ext uri="{BB962C8B-B14F-4D97-AF65-F5344CB8AC3E}">
        <p14:creationId xmlns:p14="http://schemas.microsoft.com/office/powerpoint/2010/main" val="14935733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el, tekst en illustra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84FDC96-FB39-4680-86AB-CDE0E1A0600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4416" y="1341443"/>
            <a:ext cx="11201400" cy="49212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defTabSz="1219169" fontAlgn="auto">
              <a:spcBef>
                <a:spcPts val="0"/>
              </a:spcBef>
              <a:spcAft>
                <a:spcPts val="0"/>
              </a:spcAft>
              <a:tabLst/>
              <a:defRPr lang="nl-NL" sz="5867" b="0" i="0" u="none" strike="noStrike" cap="none" spc="0" baseline="0">
                <a:solidFill>
                  <a:srgbClr val="000000"/>
                </a:solidFill>
                <a:uFillTx/>
                <a:latin typeface="Calibri Light"/>
              </a:defRPr>
            </a:lvl1pPr>
          </a:lstStyle>
          <a:p>
            <a:pPr lvl="0"/>
            <a:r>
              <a:rPr lang="nl-NL"/>
              <a:t>Klik om de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59F4552-DC1B-4547-BA18-1564D360A084}"/>
              </a:ext>
            </a:extLst>
          </p:cNvPr>
          <p:cNvSpPr txBox="1">
            <a:spLocks noGrp="1"/>
          </p:cNvSpPr>
          <p:nvPr>
            <p:ph type="body" sz="half" idx="1"/>
          </p:nvPr>
        </p:nvSpPr>
        <p:spPr>
          <a:xfrm>
            <a:off x="622304" y="2068509"/>
            <a:ext cx="5499101" cy="413861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304787" marR="0" lvl="0" indent="-304787" defTabSz="1219169" fontAlgn="auto">
              <a:spcBef>
                <a:spcPts val="1335"/>
              </a:spcBef>
              <a:spcAft>
                <a:spcPts val="0"/>
              </a:spcAft>
              <a:buSzPct val="100000"/>
              <a:buFont typeface="Arial" pitchFamily="34"/>
              <a:tabLst/>
              <a:defRPr lang="nl-NL" sz="3733" b="0" i="0" u="none" strike="noStrike" cap="none" spc="0" baseline="0">
                <a:solidFill>
                  <a:srgbClr val="000000"/>
                </a:solidFill>
                <a:uFillTx/>
                <a:latin typeface="Calibri"/>
              </a:defRPr>
            </a:lvl1pPr>
            <a:lvl2pPr marL="914372" marR="0" lvl="1" indent="-304787" defTabSz="1219169" fontAlgn="auto">
              <a:spcBef>
                <a:spcPts val="665"/>
              </a:spcBef>
              <a:spcAft>
                <a:spcPts val="0"/>
              </a:spcAft>
              <a:buSzPct val="100000"/>
              <a:buFont typeface="Arial" pitchFamily="34"/>
              <a:tabLst/>
              <a:defRPr lang="nl-NL" sz="3200" b="0" i="0" u="none" strike="noStrike" cap="none" spc="0" baseline="0">
                <a:solidFill>
                  <a:srgbClr val="000000"/>
                </a:solidFill>
                <a:uFillTx/>
                <a:latin typeface="Calibri"/>
              </a:defRPr>
            </a:lvl2pPr>
            <a:lvl3pPr marL="1523966" marR="0" lvl="2" indent="-304787" defTabSz="1219169" fontAlgn="auto">
              <a:spcBef>
                <a:spcPts val="665"/>
              </a:spcBef>
              <a:spcAft>
                <a:spcPts val="0"/>
              </a:spcAft>
              <a:buSzPct val="100000"/>
              <a:buFont typeface="Arial" pitchFamily="34"/>
              <a:tabLst/>
              <a:defRPr lang="nl-NL" sz="2667" b="0" i="0" u="none" strike="noStrike" cap="none" spc="0" baseline="0">
                <a:solidFill>
                  <a:srgbClr val="000000"/>
                </a:solidFill>
                <a:uFillTx/>
                <a:latin typeface="Calibri"/>
              </a:defRPr>
            </a:lvl3pPr>
            <a:lvl4pPr marL="2133551" marR="0" lvl="3" indent="-304787" defTabSz="1219169" fontAlgn="auto">
              <a:spcBef>
                <a:spcPts val="665"/>
              </a:spcBef>
              <a:spcAft>
                <a:spcPts val="0"/>
              </a:spcAft>
              <a:buSzPct val="100000"/>
              <a:buFont typeface="Arial" pitchFamily="34"/>
              <a:tabLst/>
              <a:defRPr lang="nl-NL" sz="2400" b="0" i="0" u="none" strike="noStrike" cap="none" spc="0" baseline="0">
                <a:solidFill>
                  <a:srgbClr val="000000"/>
                </a:solidFill>
                <a:uFillTx/>
                <a:latin typeface="Calibri"/>
              </a:defRPr>
            </a:lvl4pPr>
            <a:lvl5pPr marL="2743126" marR="0" lvl="4" indent="-304787" defTabSz="1219169" fontAlgn="auto">
              <a:spcBef>
                <a:spcPts val="665"/>
              </a:spcBef>
              <a:spcAft>
                <a:spcPts val="0"/>
              </a:spcAft>
              <a:buSzPct val="100000"/>
              <a:buFont typeface="Arial" pitchFamily="34"/>
              <a:tabLst/>
              <a:defRPr lang="nl-NL" sz="2400" b="0" i="0" u="none" strike="noStrike" cap="none" spc="0" baseline="0">
                <a:solidFill>
                  <a:srgbClr val="000000"/>
                </a:solidFill>
                <a:uFillTx/>
                <a:latin typeface="Calibri"/>
              </a:defRPr>
            </a:lvl5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llustratie 3">
            <a:extLst>
              <a:ext uri="{FF2B5EF4-FFF2-40B4-BE49-F238E27FC236}">
                <a16:creationId xmlns:a16="http://schemas.microsoft.com/office/drawing/2014/main" id="{FB185861-B1A8-4498-9E00-8D236DECB4E1}"/>
              </a:ext>
            </a:extLst>
          </p:cNvPr>
          <p:cNvSpPr txBox="1">
            <a:spLocks noGrp="1"/>
          </p:cNvSpPr>
          <p:nvPr>
            <p:ph type="pic" sz="quarter" idx="4294967295"/>
          </p:nvPr>
        </p:nvSpPr>
        <p:spPr>
          <a:xfrm>
            <a:off x="6324603" y="2068509"/>
            <a:ext cx="5499101" cy="413861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304787" marR="0" lvl="0" indent="-304787" defTabSz="1219169" fontAlgn="auto">
              <a:spcBef>
                <a:spcPts val="1335"/>
              </a:spcBef>
              <a:spcAft>
                <a:spcPts val="0"/>
              </a:spcAft>
              <a:buSzPct val="100000"/>
              <a:buFont typeface="Arial" pitchFamily="34"/>
              <a:tabLst/>
              <a:defRPr lang="nl-NL" sz="3733" b="0" i="0" u="none" strike="noStrike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r>
              <a:rPr lang="nl-NL"/>
              <a:t>Klik op het pictogram als u een illustratie wilt toevoegen</a:t>
            </a:r>
          </a:p>
        </p:txBody>
      </p:sp>
      <p:sp>
        <p:nvSpPr>
          <p:cNvPr id="5" name="Tijdelijke aanduiding voor dianummer 5">
            <a:extLst>
              <a:ext uri="{FF2B5EF4-FFF2-40B4-BE49-F238E27FC236}">
                <a16:creationId xmlns:a16="http://schemas.microsoft.com/office/drawing/2014/main" id="{4CDB7F68-DE25-4AA9-9A8E-2C90131B833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622304" y="6611934"/>
            <a:ext cx="2540002" cy="119064"/>
          </a:xfrm>
        </p:spPr>
        <p:txBody>
          <a:bodyPr/>
          <a:lstStyle>
            <a:lvl1pPr>
              <a:defRPr/>
            </a:lvl1pPr>
          </a:lstStyle>
          <a:p>
            <a:pPr lvl="0"/>
            <a:fld id="{9C8D9088-7D5A-4405-B0A0-12B08AF95240}" type="slidenum">
              <a:t>‹#›</a:t>
            </a:fld>
            <a:endParaRPr lang="nl-NL"/>
          </a:p>
        </p:txBody>
      </p:sp>
      <p:sp>
        <p:nvSpPr>
          <p:cNvPr id="6" name="Tijdelijke aanduiding voor datum 6">
            <a:extLst>
              <a:ext uri="{FF2B5EF4-FFF2-40B4-BE49-F238E27FC236}">
                <a16:creationId xmlns:a16="http://schemas.microsoft.com/office/drawing/2014/main" id="{668F9802-909D-423B-A853-F5D6FC581A5F}"/>
              </a:ext>
            </a:extLst>
          </p:cNvPr>
          <p:cNvSpPr txBox="1">
            <a:spLocks noGrp="1"/>
          </p:cNvSpPr>
          <p:nvPr>
            <p:ph type="dt" sz="quarter" idx="7"/>
          </p:nvPr>
        </p:nvSpPr>
        <p:spPr>
          <a:xfrm>
            <a:off x="9685873" y="6611934"/>
            <a:ext cx="2010829" cy="119064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l-NL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ABA9CF11-7E3F-49B7-BB9A-8C8A726C5C1D}" type="datetime4">
              <a:rPr lang="nl-NL"/>
              <a:pPr lvl="0"/>
              <a:t>25 maart 2024</a:t>
            </a:fld>
            <a:endParaRPr lang="nl-N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640B0C7-40AA-428D-9C79-B136FBECFC2E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4847865" y="6525341"/>
            <a:ext cx="4129787" cy="20565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607993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l-NL" sz="10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  <a:cs typeface="Arial"/>
              </a:defRPr>
            </a:lvl1pPr>
          </a:lstStyle>
          <a:p>
            <a:pPr lvl="0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899952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el pagina (beel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ekst 5">
            <a:extLst>
              <a:ext uri="{FF2B5EF4-FFF2-40B4-BE49-F238E27FC236}">
                <a16:creationId xmlns:a16="http://schemas.microsoft.com/office/drawing/2014/main" id="{E497D17A-3CAC-1C1A-7935-584862CB45E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912278" y="1271921"/>
            <a:ext cx="10416113" cy="1495135"/>
          </a:xfrm>
        </p:spPr>
        <p:txBody>
          <a:bodyPr lIns="0" tIns="0" rIns="0" bIns="0"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nl-NL" sz="3733">
                <a:solidFill>
                  <a:srgbClr val="007AC6"/>
                </a:solidFill>
                <a:latin typeface="Verdana" pitchFamily="34"/>
                <a:ea typeface="Verdana" pitchFamily="34"/>
                <a:cs typeface="Verdana" pitchFamily="34"/>
              </a:defRPr>
            </a:lvl1pPr>
          </a:lstStyle>
          <a:p>
            <a:pPr lvl="0"/>
            <a:r>
              <a:rPr lang="nl-NL"/>
              <a:t>Hier de Titel van het nationaal Deltaprogramma</a:t>
            </a:r>
          </a:p>
        </p:txBody>
      </p:sp>
      <p:pic>
        <p:nvPicPr>
          <p:cNvPr id="3" name="Picture 6" descr="A picture containing text&#10;&#10;Description automatically generated">
            <a:extLst>
              <a:ext uri="{FF2B5EF4-FFF2-40B4-BE49-F238E27FC236}">
                <a16:creationId xmlns:a16="http://schemas.microsoft.com/office/drawing/2014/main" id="{FE83F52B-191F-BE04-19F4-6CDFBF42F7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996" cy="3644898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Picture Placeholder 2">
            <a:extLst>
              <a:ext uri="{FF2B5EF4-FFF2-40B4-BE49-F238E27FC236}">
                <a16:creationId xmlns:a16="http://schemas.microsoft.com/office/drawing/2014/main" id="{0DECA02A-3907-61BB-193D-5295C590771D}"/>
              </a:ext>
            </a:extLst>
          </p:cNvPr>
          <p:cNvSpPr txBox="1">
            <a:spLocks noGrp="1"/>
          </p:cNvSpPr>
          <p:nvPr>
            <p:ph type="pic" idx="4294967295"/>
          </p:nvPr>
        </p:nvSpPr>
        <p:spPr>
          <a:xfrm>
            <a:off x="0" y="3644898"/>
            <a:ext cx="12191996" cy="3213101"/>
          </a:xfrm>
          <a:solidFill>
            <a:srgbClr val="D9D9D9"/>
          </a:solidFill>
        </p:spPr>
        <p:txBody>
          <a:bodyPr/>
          <a:lstStyle>
            <a:lvl1pPr>
              <a:buNone/>
              <a:defRPr lang="nl-NL" sz="2667">
                <a:latin typeface="Verdana" pitchFamily="34"/>
                <a:ea typeface="Verdana" pitchFamily="34"/>
                <a:cs typeface="Verdana" pitchFamily="34"/>
              </a:defRPr>
            </a:lvl1pPr>
          </a:lstStyle>
          <a:p>
            <a:pPr lvl="0"/>
            <a:r>
              <a:rPr lang="nl-NL"/>
              <a:t>Klik om foto te plaatsen</a:t>
            </a:r>
          </a:p>
        </p:txBody>
      </p:sp>
      <p:sp>
        <p:nvSpPr>
          <p:cNvPr id="5" name="Tijdelijke aanduiding voor tekst 5">
            <a:extLst>
              <a:ext uri="{FF2B5EF4-FFF2-40B4-BE49-F238E27FC236}">
                <a16:creationId xmlns:a16="http://schemas.microsoft.com/office/drawing/2014/main" id="{447EDB65-5AFC-F366-533A-19AFC08E280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912278" y="1271921"/>
            <a:ext cx="10416113" cy="1495135"/>
          </a:xfrm>
        </p:spPr>
        <p:txBody>
          <a:bodyPr lIns="0" tIns="0" rIns="0" bIns="0"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nl-NL" sz="3733">
                <a:solidFill>
                  <a:srgbClr val="80BDE3"/>
                </a:solidFill>
                <a:latin typeface="Verdana" pitchFamily="34"/>
                <a:ea typeface="Verdana" pitchFamily="34"/>
                <a:cs typeface="Verdana" pitchFamily="34"/>
              </a:defRPr>
            </a:lvl1pPr>
          </a:lstStyle>
          <a:p>
            <a:pPr lvl="0"/>
            <a:r>
              <a:rPr lang="nl-NL"/>
              <a:t>Hier de Titel van het nationaal Deltaprogramma</a:t>
            </a:r>
          </a:p>
        </p:txBody>
      </p:sp>
      <p:sp>
        <p:nvSpPr>
          <p:cNvPr id="6" name="Tijdelijke aanduiding voor tekst 8">
            <a:extLst>
              <a:ext uri="{FF2B5EF4-FFF2-40B4-BE49-F238E27FC236}">
                <a16:creationId xmlns:a16="http://schemas.microsoft.com/office/drawing/2014/main" id="{81125B82-65B5-D3BE-DC75-910B2EE6FC5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912287" y="3072411"/>
            <a:ext cx="6539331" cy="474354"/>
          </a:xfrm>
        </p:spPr>
        <p:txBody>
          <a:bodyPr lIns="0" tIns="0" rIns="0" bIns="0"/>
          <a:lstStyle>
            <a:lvl1pPr marL="0" indent="0">
              <a:spcBef>
                <a:spcPts val="0"/>
              </a:spcBef>
              <a:buNone/>
              <a:defRPr lang="nl-NL" sz="2667">
                <a:solidFill>
                  <a:srgbClr val="FFFFFF"/>
                </a:solidFill>
                <a:latin typeface="Verdana" pitchFamily="34"/>
                <a:ea typeface="Verdana" pitchFamily="34"/>
                <a:cs typeface="Verdana" pitchFamily="34"/>
              </a:defRPr>
            </a:lvl1pPr>
          </a:lstStyle>
          <a:p>
            <a:pPr lvl="0"/>
            <a:r>
              <a:rPr lang="nl-NL"/>
              <a:t>Eventueel een niet te lange subtitel</a:t>
            </a:r>
          </a:p>
        </p:txBody>
      </p:sp>
    </p:spTree>
    <p:extLst>
      <p:ext uri="{BB962C8B-B14F-4D97-AF65-F5344CB8AC3E}">
        <p14:creationId xmlns:p14="http://schemas.microsoft.com/office/powerpoint/2010/main" val="620063495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E6CBA3-E927-45B8-9687-D6170C55C8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EC3F42B-C53C-45BE-89DE-D64436BF0D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09CB5B-B3CD-47BD-8C50-7B1488AB9C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C4620-B59F-4649-956E-91E8B4B7DFC1}" type="datetimeFigureOut">
              <a:rPr lang="nl-NL" smtClean="0"/>
              <a:t>25-3-2024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8EBB27-520E-4EB9-AB0E-22E0724B42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E0116D-DF07-4DD4-BF14-CB6A3616E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B5D8F-AED2-40B5-B855-1374891FE514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45025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gina (footer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2">
            <a:extLst>
              <a:ext uri="{FF2B5EF4-FFF2-40B4-BE49-F238E27FC236}">
                <a16:creationId xmlns:a16="http://schemas.microsoft.com/office/drawing/2014/main" id="{8ADE2785-44B8-4C04-8DF4-116F22AE17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548C7F8-6481-4809-A3CA-80DD873FD4D2}" type="slidenum">
              <a:pPr lvl="0"/>
              <a:t>‹#›</a:t>
            </a:fld>
            <a:r>
              <a:rPr lang="nl-NL"/>
              <a:t> | </a:t>
            </a:r>
            <a:fld id="{7D1BC4B2-A479-4ED9-9B37-B31CD533C79E}" type="datetime4">
              <a:rPr lang="nl-NL"/>
              <a:pPr lvl="0"/>
              <a:t>25 maart 2024</a:t>
            </a:fld>
            <a:r>
              <a:rPr lang="nl-NL"/>
              <a:t> | Voettekst</a:t>
            </a:r>
          </a:p>
        </p:txBody>
      </p:sp>
    </p:spTree>
    <p:extLst>
      <p:ext uri="{BB962C8B-B14F-4D97-AF65-F5344CB8AC3E}">
        <p14:creationId xmlns:p14="http://schemas.microsoft.com/office/powerpoint/2010/main" val="773419250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gina (twee kolom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B248AE-D527-4582-846F-09E793A42F8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12287" y="792483"/>
            <a:ext cx="10374023" cy="110598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defTabSz="1219169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 lang="en-GB" sz="3600" b="0" i="0" u="none" strike="noStrike" cap="none" spc="0" baseline="0">
                <a:solidFill>
                  <a:srgbClr val="E06F00"/>
                </a:solidFill>
                <a:uFillTx/>
                <a:latin typeface="Verdana" pitchFamily="34"/>
                <a:ea typeface="Verdana" pitchFamily="34"/>
                <a:cs typeface="Verdana" pitchFamily="34"/>
              </a:defRPr>
            </a:lvl1pPr>
          </a:lstStyle>
          <a:p>
            <a:pPr lvl="0"/>
            <a:r>
              <a:rPr lang="en-GB"/>
              <a:t>Mogelijkheid voor een titel</a:t>
            </a:r>
            <a:br>
              <a:rPr lang="en-GB"/>
            </a:br>
            <a:r>
              <a:rPr lang="en-GB"/>
              <a:t>titel over 2 regels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FC1353E-D609-490A-A153-54F56FB81C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D31EBFD-9654-4218-9770-CD2789A24DBF}" type="slidenum">
              <a:pPr lvl="0"/>
              <a:t>‹#›</a:t>
            </a:fld>
            <a:r>
              <a:rPr lang="nl-NL"/>
              <a:t> | </a:t>
            </a:r>
            <a:fld id="{18585982-2339-41AA-BDF4-11A58D86BA8E}" type="datetime4">
              <a:rPr lang="nl-NL"/>
              <a:pPr lvl="0"/>
              <a:t>25 maart 2024</a:t>
            </a:fld>
            <a:r>
              <a:rPr lang="nl-NL"/>
              <a:t> | Voettekst</a:t>
            </a: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610BC6BA-8B4B-4072-9E09-33E83C50F596}"/>
              </a:ext>
            </a:extLst>
          </p:cNvPr>
          <p:cNvSpPr txBox="1">
            <a:spLocks noGrp="1"/>
          </p:cNvSpPr>
          <p:nvPr>
            <p:ph type="body" sz="quarter" idx="4294967295"/>
          </p:nvPr>
        </p:nvSpPr>
        <p:spPr>
          <a:xfrm>
            <a:off x="912287" y="2168435"/>
            <a:ext cx="6812215" cy="38765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304787" marR="0" lvl="0" indent="-304787" defTabSz="1219169" fontAlgn="auto">
              <a:spcBef>
                <a:spcPts val="1335"/>
              </a:spcBef>
              <a:spcAft>
                <a:spcPts val="0"/>
              </a:spcAft>
              <a:buNone/>
              <a:tabLst/>
              <a:defRPr lang="en-GB" sz="2400" b="1" i="0" u="none" strike="noStrike" cap="none" spc="0" baseline="0">
                <a:solidFill>
                  <a:srgbClr val="007BC7"/>
                </a:solidFill>
                <a:uFillTx/>
                <a:latin typeface="Verdana" pitchFamily="34"/>
                <a:ea typeface="Verdana" pitchFamily="34"/>
                <a:cs typeface="Verdana" pitchFamily="34"/>
              </a:defRPr>
            </a:lvl1pPr>
          </a:lstStyle>
          <a:p>
            <a:pPr lvl="0"/>
            <a:r>
              <a:rPr lang="en-GB"/>
              <a:t>Dit is een kopje</a:t>
            </a:r>
            <a:endParaRPr lang="nl-NL"/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92470980-A7D4-4AFF-97F5-E62A99F25C64}"/>
              </a:ext>
            </a:extLst>
          </p:cNvPr>
          <p:cNvSpPr txBox="1">
            <a:spLocks noGrp="1"/>
          </p:cNvSpPr>
          <p:nvPr>
            <p:ph type="body" sz="quarter" idx="4294967295"/>
          </p:nvPr>
        </p:nvSpPr>
        <p:spPr>
          <a:xfrm>
            <a:off x="912287" y="2728981"/>
            <a:ext cx="4983415" cy="126141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8467" marR="0" lvl="0" indent="-8467" defTabSz="1219169" fontAlgn="auto">
              <a:lnSpc>
                <a:spcPts val="2400"/>
              </a:lnSpc>
              <a:spcBef>
                <a:spcPts val="1335"/>
              </a:spcBef>
              <a:spcAft>
                <a:spcPts val="0"/>
              </a:spcAft>
              <a:buNone/>
              <a:tabLst/>
              <a:defRPr lang="en-GB" sz="1867" b="0" i="0" u="none" strike="noStrike" cap="none" spc="0" baseline="0">
                <a:solidFill>
                  <a:srgbClr val="000000"/>
                </a:solidFill>
                <a:uFillTx/>
                <a:latin typeface="Verdana" pitchFamily="34"/>
                <a:ea typeface="Verdana" pitchFamily="34"/>
                <a:cs typeface="Verdana" pitchFamily="34"/>
              </a:defRPr>
            </a:lvl1pPr>
          </a:lstStyle>
          <a:p>
            <a:pPr lvl="0"/>
            <a:r>
              <a:rPr lang="en-GB"/>
              <a:t>Dit is platte tekst. Us expero qui omnihillite eum, que pre, que omnient estis quia debis consero rrorent rerovid que voloresci officiu ntibus et 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C4F4EFB9-CB9A-40AA-B060-5F764D3C9683}"/>
              </a:ext>
            </a:extLst>
          </p:cNvPr>
          <p:cNvSpPr txBox="1">
            <a:spLocks noGrp="1"/>
          </p:cNvSpPr>
          <p:nvPr>
            <p:ph type="body" sz="quarter" idx="4294967295"/>
          </p:nvPr>
        </p:nvSpPr>
        <p:spPr>
          <a:xfrm>
            <a:off x="912287" y="4163281"/>
            <a:ext cx="4983415" cy="172395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241291" marR="0" lvl="0" indent="-241291" defTabSz="1219169" fontAlgn="auto">
              <a:lnSpc>
                <a:spcPts val="2400"/>
              </a:lnSpc>
              <a:spcBef>
                <a:spcPts val="1335"/>
              </a:spcBef>
              <a:spcAft>
                <a:spcPts val="0"/>
              </a:spcAft>
              <a:buSzPct val="100000"/>
              <a:buFont typeface="Arial" pitchFamily="34"/>
              <a:tabLst/>
              <a:defRPr lang="en-GB" sz="1867" b="0" i="0" u="none" strike="noStrike" cap="none" spc="0" baseline="0">
                <a:solidFill>
                  <a:srgbClr val="000000"/>
                </a:solidFill>
                <a:uFillTx/>
                <a:latin typeface="Verdana" pitchFamily="34"/>
                <a:ea typeface="Verdana" pitchFamily="34"/>
                <a:cs typeface="Verdana" pitchFamily="34"/>
              </a:defRPr>
            </a:lvl1pPr>
            <a:lvl2pPr marL="476237" marR="0" lvl="1" indent="-234945" defTabSz="1219169" fontAlgn="auto">
              <a:lnSpc>
                <a:spcPts val="2400"/>
              </a:lnSpc>
              <a:spcBef>
                <a:spcPts val="665"/>
              </a:spcBef>
              <a:spcAft>
                <a:spcPts val="0"/>
              </a:spcAft>
              <a:buSzPct val="100000"/>
              <a:buFont typeface="System Font Regular"/>
              <a:buChar char="−"/>
              <a:tabLst/>
              <a:defRPr lang="en-GB" sz="1867" b="0" i="0" u="none" strike="noStrike" cap="none" spc="0" baseline="0">
                <a:solidFill>
                  <a:srgbClr val="000000"/>
                </a:solidFill>
                <a:uFillTx/>
                <a:latin typeface="Verdana" pitchFamily="34"/>
                <a:ea typeface="Verdana" pitchFamily="34"/>
                <a:cs typeface="Verdana" pitchFamily="34"/>
              </a:defRPr>
            </a:lvl2pPr>
          </a:lstStyle>
          <a:p>
            <a:pPr lvl="0"/>
            <a:r>
              <a:rPr lang="en-GB"/>
              <a:t>Dit is een opsomming</a:t>
            </a:r>
          </a:p>
          <a:p>
            <a:pPr lvl="1"/>
            <a:r>
              <a:rPr lang="en-GB"/>
              <a:t>Second level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2E515AF5-3FE7-4D14-8207-60DF872BB0CE}"/>
              </a:ext>
            </a:extLst>
          </p:cNvPr>
          <p:cNvSpPr txBox="1">
            <a:spLocks noGrp="1"/>
          </p:cNvSpPr>
          <p:nvPr>
            <p:ph type="body" sz="quarter" idx="4294967295"/>
          </p:nvPr>
        </p:nvSpPr>
        <p:spPr>
          <a:xfrm>
            <a:off x="6296302" y="2720266"/>
            <a:ext cx="4983415" cy="315801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241291" marR="0" lvl="0" indent="-241291" defTabSz="1219169" fontAlgn="auto">
              <a:lnSpc>
                <a:spcPts val="2400"/>
              </a:lnSpc>
              <a:spcBef>
                <a:spcPts val="1335"/>
              </a:spcBef>
              <a:spcAft>
                <a:spcPts val="0"/>
              </a:spcAft>
              <a:buSzPct val="100000"/>
              <a:buFont typeface="Arial" pitchFamily="34"/>
              <a:tabLst/>
              <a:defRPr lang="en-GB" sz="1867" b="0" i="0" u="none" strike="noStrike" cap="none" spc="0" baseline="0">
                <a:solidFill>
                  <a:srgbClr val="000000"/>
                </a:solidFill>
                <a:uFillTx/>
                <a:latin typeface="Verdana" pitchFamily="34"/>
                <a:ea typeface="Verdana" pitchFamily="34"/>
                <a:cs typeface="Verdana" pitchFamily="34"/>
              </a:defRPr>
            </a:lvl1pPr>
            <a:lvl2pPr marL="476237" marR="0" lvl="1" indent="-234945" defTabSz="1219169" fontAlgn="auto">
              <a:lnSpc>
                <a:spcPts val="2400"/>
              </a:lnSpc>
              <a:spcBef>
                <a:spcPts val="665"/>
              </a:spcBef>
              <a:spcAft>
                <a:spcPts val="0"/>
              </a:spcAft>
              <a:buSzPct val="100000"/>
              <a:buFont typeface="System Font Regular"/>
              <a:buChar char="−"/>
              <a:tabLst/>
              <a:defRPr lang="en-GB" sz="1867" b="0" i="0" u="none" strike="noStrike" cap="none" spc="0" baseline="0">
                <a:solidFill>
                  <a:srgbClr val="000000"/>
                </a:solidFill>
                <a:uFillTx/>
                <a:latin typeface="Verdana" pitchFamily="34"/>
                <a:ea typeface="Verdana" pitchFamily="34"/>
                <a:cs typeface="Verdana" pitchFamily="34"/>
              </a:defRPr>
            </a:lvl2pPr>
          </a:lstStyle>
          <a:p>
            <a:pPr lvl="0"/>
            <a:r>
              <a:rPr lang="en-GB"/>
              <a:t>Dit is een opsomming</a:t>
            </a:r>
          </a:p>
          <a:p>
            <a:pPr lvl="1"/>
            <a:r>
              <a:rPr lang="en-GB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441890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gina (1 koloms + foto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30796D-7554-453A-BC46-3ED764604A7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12287" y="792483"/>
            <a:ext cx="10374023" cy="110598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defTabSz="1219169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 lang="en-GB" sz="3600" b="0" i="0" u="none" strike="noStrike" cap="none" spc="0" baseline="0">
                <a:solidFill>
                  <a:srgbClr val="E06F00"/>
                </a:solidFill>
                <a:uFillTx/>
                <a:latin typeface="Verdana" pitchFamily="34"/>
                <a:ea typeface="Verdana" pitchFamily="34"/>
                <a:cs typeface="Verdana" pitchFamily="34"/>
              </a:defRPr>
            </a:lvl1pPr>
          </a:lstStyle>
          <a:p>
            <a:pPr lvl="0"/>
            <a:r>
              <a:rPr lang="en-GB"/>
              <a:t>Mogelijkheid voor een titel</a:t>
            </a:r>
            <a:br>
              <a:rPr lang="en-GB"/>
            </a:br>
            <a:r>
              <a:rPr lang="en-GB"/>
              <a:t>titel over 2 regels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2D549DA-E2FD-4F21-945D-370DB9A339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C78F4BC-F20C-41CC-9066-8F05BFDED9B5}" type="slidenum">
              <a:pPr lvl="0"/>
              <a:t>‹#›</a:t>
            </a:fld>
            <a:r>
              <a:rPr lang="nl-NL"/>
              <a:t> | </a:t>
            </a:r>
            <a:fld id="{9197B501-F550-4B69-908D-EA4C4286E9F9}" type="datetime4">
              <a:rPr lang="nl-NL"/>
              <a:pPr lvl="0"/>
              <a:t>25 maart 2024</a:t>
            </a:fld>
            <a:r>
              <a:rPr lang="nl-NL"/>
              <a:t> | Voettekst</a:t>
            </a: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E5771F52-4C13-4806-ADE6-A6ABBCB3F30F}"/>
              </a:ext>
            </a:extLst>
          </p:cNvPr>
          <p:cNvSpPr txBox="1">
            <a:spLocks noGrp="1"/>
          </p:cNvSpPr>
          <p:nvPr>
            <p:ph type="body" sz="quarter" idx="4294967295"/>
          </p:nvPr>
        </p:nvSpPr>
        <p:spPr>
          <a:xfrm>
            <a:off x="912287" y="2168435"/>
            <a:ext cx="6812215" cy="38765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304787" marR="0" lvl="0" indent="-304787" defTabSz="1219169" fontAlgn="auto">
              <a:spcBef>
                <a:spcPts val="1335"/>
              </a:spcBef>
              <a:spcAft>
                <a:spcPts val="0"/>
              </a:spcAft>
              <a:buNone/>
              <a:tabLst/>
              <a:defRPr lang="en-GB" sz="2400" b="1" i="0" u="none" strike="noStrike" cap="none" spc="0" baseline="0">
                <a:solidFill>
                  <a:srgbClr val="007BC7"/>
                </a:solidFill>
                <a:uFillTx/>
                <a:latin typeface="Verdana" pitchFamily="34"/>
                <a:ea typeface="Verdana" pitchFamily="34"/>
                <a:cs typeface="Verdana" pitchFamily="34"/>
              </a:defRPr>
            </a:lvl1pPr>
          </a:lstStyle>
          <a:p>
            <a:pPr lvl="0"/>
            <a:r>
              <a:rPr lang="en-GB"/>
              <a:t>Dit is een kopje</a:t>
            </a:r>
            <a:endParaRPr lang="nl-NL"/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27E90521-4C34-41D7-B314-9ED49391D67B}"/>
              </a:ext>
            </a:extLst>
          </p:cNvPr>
          <p:cNvSpPr txBox="1">
            <a:spLocks noGrp="1"/>
          </p:cNvSpPr>
          <p:nvPr>
            <p:ph type="body" sz="quarter" idx="4294967295"/>
          </p:nvPr>
        </p:nvSpPr>
        <p:spPr>
          <a:xfrm>
            <a:off x="912287" y="2728981"/>
            <a:ext cx="4983415" cy="126141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8467" marR="0" lvl="0" indent="-8467" defTabSz="1219169" fontAlgn="auto">
              <a:lnSpc>
                <a:spcPts val="2400"/>
              </a:lnSpc>
              <a:spcBef>
                <a:spcPts val="1335"/>
              </a:spcBef>
              <a:spcAft>
                <a:spcPts val="0"/>
              </a:spcAft>
              <a:buNone/>
              <a:tabLst/>
              <a:defRPr lang="en-GB" sz="1867" b="0" i="0" u="none" strike="noStrike" cap="none" spc="0" baseline="0">
                <a:solidFill>
                  <a:srgbClr val="000000"/>
                </a:solidFill>
                <a:uFillTx/>
                <a:latin typeface="Verdana" pitchFamily="34"/>
                <a:ea typeface="Verdana" pitchFamily="34"/>
                <a:cs typeface="Verdana" pitchFamily="34"/>
              </a:defRPr>
            </a:lvl1pPr>
          </a:lstStyle>
          <a:p>
            <a:pPr lvl="0"/>
            <a:r>
              <a:rPr lang="en-GB"/>
              <a:t>Dit is platte tekst. Us expero qui omnihillite eum, que pre, que omnient estis quia debis consero rrorent rerovid que voloresci officiu ntibus et 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F81BFF1C-3D48-412D-809B-0D0F33327DA1}"/>
              </a:ext>
            </a:extLst>
          </p:cNvPr>
          <p:cNvSpPr txBox="1">
            <a:spLocks noGrp="1"/>
          </p:cNvSpPr>
          <p:nvPr>
            <p:ph type="body" sz="quarter" idx="4294967295"/>
          </p:nvPr>
        </p:nvSpPr>
        <p:spPr>
          <a:xfrm>
            <a:off x="912287" y="4163281"/>
            <a:ext cx="4983415" cy="172395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241291" marR="0" lvl="0" indent="-241291" defTabSz="1219169" fontAlgn="auto">
              <a:lnSpc>
                <a:spcPts val="2400"/>
              </a:lnSpc>
              <a:spcBef>
                <a:spcPts val="1335"/>
              </a:spcBef>
              <a:spcAft>
                <a:spcPts val="0"/>
              </a:spcAft>
              <a:buSzPct val="100000"/>
              <a:buFont typeface="Arial" pitchFamily="34"/>
              <a:tabLst/>
              <a:defRPr lang="en-GB" sz="1867" b="0" i="0" u="none" strike="noStrike" cap="none" spc="0" baseline="0">
                <a:solidFill>
                  <a:srgbClr val="000000"/>
                </a:solidFill>
                <a:uFillTx/>
                <a:latin typeface="Verdana" pitchFamily="34"/>
                <a:ea typeface="Verdana" pitchFamily="34"/>
                <a:cs typeface="Verdana" pitchFamily="34"/>
              </a:defRPr>
            </a:lvl1pPr>
            <a:lvl2pPr marL="476237" marR="0" lvl="1" indent="-234945" defTabSz="1219169" fontAlgn="auto">
              <a:lnSpc>
                <a:spcPts val="2400"/>
              </a:lnSpc>
              <a:spcBef>
                <a:spcPts val="665"/>
              </a:spcBef>
              <a:spcAft>
                <a:spcPts val="0"/>
              </a:spcAft>
              <a:buSzPct val="100000"/>
              <a:buFont typeface="System Font Regular"/>
              <a:buChar char="−"/>
              <a:tabLst/>
              <a:defRPr lang="en-GB" sz="1867" b="0" i="0" u="none" strike="noStrike" cap="none" spc="0" baseline="0">
                <a:solidFill>
                  <a:srgbClr val="000000"/>
                </a:solidFill>
                <a:uFillTx/>
                <a:latin typeface="Verdana" pitchFamily="34"/>
                <a:ea typeface="Verdana" pitchFamily="34"/>
                <a:cs typeface="Verdana" pitchFamily="34"/>
              </a:defRPr>
            </a:lvl2pPr>
          </a:lstStyle>
          <a:p>
            <a:pPr lvl="0"/>
            <a:r>
              <a:rPr lang="en-GB"/>
              <a:t>Dit is een opsomming</a:t>
            </a:r>
          </a:p>
          <a:p>
            <a:pPr lvl="1"/>
            <a:r>
              <a:rPr lang="en-GB"/>
              <a:t>Second level</a:t>
            </a:r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C5F290DE-B74A-4A0D-AA77-D8F7657CC17E}"/>
              </a:ext>
            </a:extLst>
          </p:cNvPr>
          <p:cNvSpPr txBox="1">
            <a:spLocks noGrp="1"/>
          </p:cNvSpPr>
          <p:nvPr>
            <p:ph type="pic" sz="quarter" idx="4294967295"/>
          </p:nvPr>
        </p:nvSpPr>
        <p:spPr>
          <a:xfrm>
            <a:off x="6305546" y="2728386"/>
            <a:ext cx="4980517" cy="3071524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304787" marR="0" lvl="0" indent="-304787" defTabSz="1219169" fontAlgn="auto">
              <a:spcBef>
                <a:spcPts val="1335"/>
              </a:spcBef>
              <a:spcAft>
                <a:spcPts val="0"/>
              </a:spcAft>
              <a:buNone/>
              <a:tabLst/>
              <a:defRPr lang="nl-NL" sz="2667" b="0" i="0" u="none" strike="noStrike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r>
              <a:rPr lang="nl-NL"/>
              <a:t>Klik om foto te plaatsen</a:t>
            </a:r>
          </a:p>
        </p:txBody>
      </p:sp>
    </p:spTree>
    <p:extLst>
      <p:ext uri="{BB962C8B-B14F-4D97-AF65-F5344CB8AC3E}">
        <p14:creationId xmlns:p14="http://schemas.microsoft.com/office/powerpoint/2010/main" val="3197244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B9BCB76-7BF4-461E-BDF2-72CC41B7664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defTabSz="1219169" fontAlgn="auto">
              <a:spcBef>
                <a:spcPts val="0"/>
              </a:spcBef>
              <a:spcAft>
                <a:spcPts val="0"/>
              </a:spcAft>
              <a:tabLst/>
              <a:defRPr lang="nl-NL" sz="5867" b="0" i="0" u="none" strike="noStrike" cap="none" spc="0" baseline="0">
                <a:solidFill>
                  <a:srgbClr val="000000"/>
                </a:solidFill>
                <a:uFillTx/>
                <a:latin typeface="Calibri Light"/>
              </a:defRPr>
            </a:lvl1pPr>
          </a:lstStyle>
          <a:p>
            <a:pPr lvl="0"/>
            <a:r>
              <a:rPr lang="nl-NL"/>
              <a:t>Klik om de stijl te bewerken</a:t>
            </a:r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FA2F326D-8BCB-4008-9849-BDBF3E5C1629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l-NL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nl-NL"/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FDD43C6F-996E-4C12-ADE3-742E8D5C3A3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231E6DC-859F-47EE-AD56-5B74FF242AA5}" type="slidenum">
              <a:t>‹#›</a:t>
            </a:fld>
            <a:endParaRPr lang="nl-NL"/>
          </a:p>
        </p:txBody>
      </p:sp>
      <p:sp>
        <p:nvSpPr>
          <p:cNvPr id="5" name="shpTitel">
            <a:extLst>
              <a:ext uri="{FF2B5EF4-FFF2-40B4-BE49-F238E27FC236}">
                <a16:creationId xmlns:a16="http://schemas.microsoft.com/office/drawing/2014/main" id="{DA021E50-7586-4BBF-9679-DCF675C8174C}"/>
              </a:ext>
            </a:extLst>
          </p:cNvPr>
          <p:cNvSpPr txBox="1">
            <a:spLocks noGrp="1"/>
          </p:cNvSpPr>
          <p:nvPr>
            <p:ph type="dt" sz="quarter" idx="7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l-NL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38477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12D339F-23DD-4D2E-90CC-162C48B98D3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defTabSz="1219169" fontAlgn="auto">
              <a:spcBef>
                <a:spcPts val="0"/>
              </a:spcBef>
              <a:spcAft>
                <a:spcPts val="0"/>
              </a:spcAft>
              <a:tabLst/>
              <a:defRPr lang="nl-NL" sz="5867" b="0" i="0" u="none" strike="noStrike" cap="none" spc="0" baseline="0">
                <a:solidFill>
                  <a:srgbClr val="000000"/>
                </a:solidFill>
                <a:uFillTx/>
                <a:latin typeface="Calibri Light"/>
              </a:defRPr>
            </a:lvl1pPr>
          </a:lstStyle>
          <a:p>
            <a:pPr lvl="0"/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B4D4B26-3EEA-4E03-AF8A-933D8E3B949C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304787" marR="0" lvl="0" indent="-304787" defTabSz="1219169" fontAlgn="auto">
              <a:spcBef>
                <a:spcPts val="1335"/>
              </a:spcBef>
              <a:spcAft>
                <a:spcPts val="0"/>
              </a:spcAft>
              <a:buSzPct val="100000"/>
              <a:buFont typeface="Arial" pitchFamily="34"/>
              <a:tabLst/>
              <a:defRPr lang="nl-NL" sz="3733" b="0" i="0" u="none" strike="noStrike" cap="none" spc="0" baseline="0">
                <a:solidFill>
                  <a:srgbClr val="000000"/>
                </a:solidFill>
                <a:uFillTx/>
                <a:latin typeface="Calibri"/>
              </a:defRPr>
            </a:lvl1pPr>
            <a:lvl2pPr marL="914372" marR="0" lvl="1" indent="-304787" defTabSz="1219169" fontAlgn="auto">
              <a:spcBef>
                <a:spcPts val="665"/>
              </a:spcBef>
              <a:spcAft>
                <a:spcPts val="0"/>
              </a:spcAft>
              <a:buSzPct val="100000"/>
              <a:buFont typeface="Arial" pitchFamily="34"/>
              <a:tabLst/>
              <a:defRPr lang="nl-NL" sz="3200" b="0" i="0" u="none" strike="noStrike" cap="none" spc="0" baseline="0">
                <a:solidFill>
                  <a:srgbClr val="000000"/>
                </a:solidFill>
                <a:uFillTx/>
                <a:latin typeface="Calibri"/>
              </a:defRPr>
            </a:lvl2pPr>
            <a:lvl3pPr marL="1523966" marR="0" lvl="2" indent="-304787" defTabSz="1219169" fontAlgn="auto">
              <a:spcBef>
                <a:spcPts val="665"/>
              </a:spcBef>
              <a:spcAft>
                <a:spcPts val="0"/>
              </a:spcAft>
              <a:buSzPct val="100000"/>
              <a:buFont typeface="Arial" pitchFamily="34"/>
              <a:tabLst/>
              <a:defRPr lang="nl-NL" sz="2667" b="0" i="0" u="none" strike="noStrike" cap="none" spc="0" baseline="0">
                <a:solidFill>
                  <a:srgbClr val="000000"/>
                </a:solidFill>
                <a:uFillTx/>
                <a:latin typeface="Calibri"/>
              </a:defRPr>
            </a:lvl3pPr>
            <a:lvl4pPr marL="2133551" marR="0" lvl="3" indent="-304787" defTabSz="1219169" fontAlgn="auto">
              <a:spcBef>
                <a:spcPts val="665"/>
              </a:spcBef>
              <a:spcAft>
                <a:spcPts val="0"/>
              </a:spcAft>
              <a:buSzPct val="100000"/>
              <a:buFont typeface="Arial" pitchFamily="34"/>
              <a:tabLst/>
              <a:defRPr lang="nl-NL" sz="2400" b="0" i="0" u="none" strike="noStrike" cap="none" spc="0" baseline="0">
                <a:solidFill>
                  <a:srgbClr val="000000"/>
                </a:solidFill>
                <a:uFillTx/>
                <a:latin typeface="Calibri"/>
              </a:defRPr>
            </a:lvl4pPr>
            <a:lvl5pPr marL="2743126" marR="0" lvl="4" indent="-304787" defTabSz="1219169" fontAlgn="auto">
              <a:spcBef>
                <a:spcPts val="665"/>
              </a:spcBef>
              <a:spcAft>
                <a:spcPts val="0"/>
              </a:spcAft>
              <a:buSzPct val="100000"/>
              <a:buFont typeface="Arial" pitchFamily="34"/>
              <a:tabLst/>
              <a:defRPr lang="nl-NL" sz="2400" b="0" i="0" u="none" strike="noStrike" cap="none" spc="0" baseline="0">
                <a:solidFill>
                  <a:srgbClr val="000000"/>
                </a:solidFill>
                <a:uFillTx/>
                <a:latin typeface="Calibri"/>
              </a:defRPr>
            </a:lvl5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D1C336BC-8FD2-49C1-946A-56F68B4ED82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l-NL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nl-NL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0C7D1CA4-26CD-42A4-8821-7231C29011B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F8871EE-A598-4B99-87DA-D5D2BB2AA3EF}" type="slidenum">
              <a:t>‹#›</a:t>
            </a:fld>
            <a:endParaRPr lang="nl-NL"/>
          </a:p>
        </p:txBody>
      </p:sp>
      <p:sp>
        <p:nvSpPr>
          <p:cNvPr id="6" name="shpTitel">
            <a:extLst>
              <a:ext uri="{FF2B5EF4-FFF2-40B4-BE49-F238E27FC236}">
                <a16:creationId xmlns:a16="http://schemas.microsoft.com/office/drawing/2014/main" id="{8FDC57E8-8581-46F8-9FCD-A79F94CA9EBB}"/>
              </a:ext>
            </a:extLst>
          </p:cNvPr>
          <p:cNvSpPr txBox="1">
            <a:spLocks noGrp="1"/>
          </p:cNvSpPr>
          <p:nvPr>
            <p:ph type="dt" sz="quarter" idx="7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l-NL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0855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2231CD3-0725-43EE-B2B8-EFB038E7614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defTabSz="1219169" fontAlgn="auto">
              <a:spcBef>
                <a:spcPts val="0"/>
              </a:spcBef>
              <a:spcAft>
                <a:spcPts val="0"/>
              </a:spcAft>
              <a:tabLst/>
              <a:defRPr lang="nl-NL" sz="5867" b="0" i="0" u="none" strike="noStrike" cap="none" spc="0" baseline="0">
                <a:solidFill>
                  <a:srgbClr val="000000"/>
                </a:solidFill>
                <a:uFillTx/>
                <a:latin typeface="Calibri Light"/>
              </a:defRPr>
            </a:lvl1pPr>
          </a:lstStyle>
          <a:p>
            <a:pPr lvl="0"/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B3D04F9-6B86-4E11-ABBE-D4BC8E65A066}"/>
              </a:ext>
            </a:extLst>
          </p:cNvPr>
          <p:cNvSpPr txBox="1">
            <a:spLocks noGrp="1"/>
          </p:cNvSpPr>
          <p:nvPr>
            <p:ph sz="half" idx="1"/>
          </p:nvPr>
        </p:nvSpPr>
        <p:spPr>
          <a:xfrm>
            <a:off x="622304" y="2068509"/>
            <a:ext cx="5499101" cy="413861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304787" marR="0" lvl="0" indent="-304787" defTabSz="1219169" fontAlgn="auto">
              <a:spcBef>
                <a:spcPts val="1335"/>
              </a:spcBef>
              <a:spcAft>
                <a:spcPts val="0"/>
              </a:spcAft>
              <a:buSzPct val="100000"/>
              <a:buFont typeface="Arial" pitchFamily="34"/>
              <a:tabLst/>
              <a:defRPr lang="nl-NL" b="0" i="0" u="none" strike="noStrike" cap="none" spc="0" baseline="0">
                <a:solidFill>
                  <a:srgbClr val="000000"/>
                </a:solidFill>
                <a:uFillTx/>
                <a:latin typeface="Calibri"/>
              </a:defRPr>
            </a:lvl1pPr>
            <a:lvl2pPr marL="914372" marR="0" lvl="1" indent="-304787" defTabSz="1219169" fontAlgn="auto">
              <a:spcBef>
                <a:spcPts val="665"/>
              </a:spcBef>
              <a:spcAft>
                <a:spcPts val="0"/>
              </a:spcAft>
              <a:buSzPct val="100000"/>
              <a:buFont typeface="Arial" pitchFamily="34"/>
              <a:tabLst/>
              <a:defRPr lang="nl-NL" b="0" i="0" u="none" strike="noStrike" cap="none" spc="0" baseline="0">
                <a:solidFill>
                  <a:srgbClr val="000000"/>
                </a:solidFill>
                <a:uFillTx/>
                <a:latin typeface="Calibri"/>
              </a:defRPr>
            </a:lvl2pPr>
            <a:lvl3pPr marL="1523966" marR="0" lvl="2" indent="-304787" defTabSz="1219169" fontAlgn="auto">
              <a:spcBef>
                <a:spcPts val="665"/>
              </a:spcBef>
              <a:spcAft>
                <a:spcPts val="0"/>
              </a:spcAft>
              <a:buSzPct val="100000"/>
              <a:buFont typeface="Arial" pitchFamily="34"/>
              <a:tabLst/>
              <a:defRPr lang="nl-NL" b="0" i="0" u="none" strike="noStrike" cap="none" spc="0" baseline="0">
                <a:solidFill>
                  <a:srgbClr val="000000"/>
                </a:solidFill>
                <a:uFillTx/>
                <a:latin typeface="Calibri"/>
              </a:defRPr>
            </a:lvl3pPr>
            <a:lvl4pPr marL="2133551" marR="0" lvl="3" indent="-304787" defTabSz="1219169" fontAlgn="auto">
              <a:spcBef>
                <a:spcPts val="665"/>
              </a:spcBef>
              <a:spcAft>
                <a:spcPts val="0"/>
              </a:spcAft>
              <a:buSzPct val="100000"/>
              <a:buFont typeface="Arial" pitchFamily="34"/>
              <a:tabLst/>
              <a:defRPr lang="nl-NL" b="0" i="0" u="none" strike="noStrike" cap="none" spc="0" baseline="0">
                <a:solidFill>
                  <a:srgbClr val="000000"/>
                </a:solidFill>
                <a:uFillTx/>
                <a:latin typeface="Calibri"/>
              </a:defRPr>
            </a:lvl4pPr>
            <a:lvl5pPr marL="2743126" marR="0" lvl="4" indent="-304787" defTabSz="1219169" fontAlgn="auto">
              <a:spcBef>
                <a:spcPts val="665"/>
              </a:spcBef>
              <a:spcAft>
                <a:spcPts val="0"/>
              </a:spcAft>
              <a:buSzPct val="100000"/>
              <a:buFont typeface="Arial" pitchFamily="34"/>
              <a:tabLst/>
              <a:defRPr lang="nl-NL" b="0" i="0" u="none" strike="noStrike" cap="none" spc="0" baseline="0">
                <a:solidFill>
                  <a:srgbClr val="000000"/>
                </a:solidFill>
                <a:uFillTx/>
                <a:latin typeface="Calibri"/>
              </a:defRPr>
            </a:lvl5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F7E887EE-0D70-4F24-9C22-2F012C1C51AC}"/>
              </a:ext>
            </a:extLst>
          </p:cNvPr>
          <p:cNvSpPr txBox="1">
            <a:spLocks noGrp="1"/>
          </p:cNvSpPr>
          <p:nvPr>
            <p:ph sz="half" idx="2"/>
          </p:nvPr>
        </p:nvSpPr>
        <p:spPr>
          <a:xfrm>
            <a:off x="6324603" y="2068509"/>
            <a:ext cx="5499101" cy="413861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304787" marR="0" lvl="0" indent="-304787" defTabSz="1219169" fontAlgn="auto">
              <a:spcBef>
                <a:spcPts val="1335"/>
              </a:spcBef>
              <a:spcAft>
                <a:spcPts val="0"/>
              </a:spcAft>
              <a:buSzPct val="100000"/>
              <a:buFont typeface="Arial" pitchFamily="34"/>
              <a:tabLst/>
              <a:defRPr lang="nl-NL" b="0" i="0" u="none" strike="noStrike" cap="none" spc="0" baseline="0">
                <a:solidFill>
                  <a:srgbClr val="000000"/>
                </a:solidFill>
                <a:uFillTx/>
                <a:latin typeface="Calibri"/>
              </a:defRPr>
            </a:lvl1pPr>
            <a:lvl2pPr marL="914372" marR="0" lvl="1" indent="-304787" defTabSz="1219169" fontAlgn="auto">
              <a:spcBef>
                <a:spcPts val="665"/>
              </a:spcBef>
              <a:spcAft>
                <a:spcPts val="0"/>
              </a:spcAft>
              <a:buSzPct val="100000"/>
              <a:buFont typeface="Arial" pitchFamily="34"/>
              <a:tabLst/>
              <a:defRPr lang="nl-NL" b="0" i="0" u="none" strike="noStrike" cap="none" spc="0" baseline="0">
                <a:solidFill>
                  <a:srgbClr val="000000"/>
                </a:solidFill>
                <a:uFillTx/>
                <a:latin typeface="Calibri"/>
              </a:defRPr>
            </a:lvl2pPr>
            <a:lvl3pPr marL="1523966" marR="0" lvl="2" indent="-304787" defTabSz="1219169" fontAlgn="auto">
              <a:spcBef>
                <a:spcPts val="665"/>
              </a:spcBef>
              <a:spcAft>
                <a:spcPts val="0"/>
              </a:spcAft>
              <a:buSzPct val="100000"/>
              <a:buFont typeface="Arial" pitchFamily="34"/>
              <a:tabLst/>
              <a:defRPr lang="nl-NL" b="0" i="0" u="none" strike="noStrike" cap="none" spc="0" baseline="0">
                <a:solidFill>
                  <a:srgbClr val="000000"/>
                </a:solidFill>
                <a:uFillTx/>
                <a:latin typeface="Calibri"/>
              </a:defRPr>
            </a:lvl3pPr>
            <a:lvl4pPr marL="2133551" marR="0" lvl="3" indent="-304787" defTabSz="1219169" fontAlgn="auto">
              <a:spcBef>
                <a:spcPts val="665"/>
              </a:spcBef>
              <a:spcAft>
                <a:spcPts val="0"/>
              </a:spcAft>
              <a:buSzPct val="100000"/>
              <a:buFont typeface="Arial" pitchFamily="34"/>
              <a:tabLst/>
              <a:defRPr lang="nl-NL" b="0" i="0" u="none" strike="noStrike" cap="none" spc="0" baseline="0">
                <a:solidFill>
                  <a:srgbClr val="000000"/>
                </a:solidFill>
                <a:uFillTx/>
                <a:latin typeface="Calibri"/>
              </a:defRPr>
            </a:lvl4pPr>
            <a:lvl5pPr marL="2743126" marR="0" lvl="4" indent="-304787" defTabSz="1219169" fontAlgn="auto">
              <a:spcBef>
                <a:spcPts val="665"/>
              </a:spcBef>
              <a:spcAft>
                <a:spcPts val="0"/>
              </a:spcAft>
              <a:buSzPct val="100000"/>
              <a:buFont typeface="Arial" pitchFamily="34"/>
              <a:tabLst/>
              <a:defRPr lang="nl-NL" b="0" i="0" u="none" strike="noStrike" cap="none" spc="0" baseline="0">
                <a:solidFill>
                  <a:srgbClr val="000000"/>
                </a:solidFill>
                <a:uFillTx/>
                <a:latin typeface="Calibri"/>
              </a:defRPr>
            </a:lvl5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7B21983-5DF4-4CF7-BD9E-2BB6263080D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l-NL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nl-NL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1A722A77-DC4B-49F2-8603-7F63D5D2B5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0E6DD4A-AA40-4335-BCDD-AE48EA5D762F}" type="slidenum">
              <a:t>‹#›</a:t>
            </a:fld>
            <a:endParaRPr lang="nl-NL"/>
          </a:p>
        </p:txBody>
      </p:sp>
      <p:sp>
        <p:nvSpPr>
          <p:cNvPr id="7" name="shpTitel">
            <a:extLst>
              <a:ext uri="{FF2B5EF4-FFF2-40B4-BE49-F238E27FC236}">
                <a16:creationId xmlns:a16="http://schemas.microsoft.com/office/drawing/2014/main" id="{23F56A28-7C19-4575-8408-DD66A068A57C}"/>
              </a:ext>
            </a:extLst>
          </p:cNvPr>
          <p:cNvSpPr txBox="1">
            <a:spLocks noGrp="1"/>
          </p:cNvSpPr>
          <p:nvPr>
            <p:ph type="dt" sz="quarter" idx="7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l-NL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11786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84290CC-0105-402E-A1F3-B9E7B4FE97B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603" y="273048"/>
            <a:ext cx="4011079" cy="11620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defTabSz="1219169" fontAlgn="auto">
              <a:spcBef>
                <a:spcPts val="0"/>
              </a:spcBef>
              <a:spcAft>
                <a:spcPts val="0"/>
              </a:spcAft>
              <a:tabLst/>
              <a:defRPr lang="nl-NL" sz="2000" b="1" i="0" u="none" strike="noStrike" cap="none" spc="0" baseline="0">
                <a:solidFill>
                  <a:srgbClr val="000000"/>
                </a:solidFill>
                <a:uFillTx/>
                <a:latin typeface="Calibri Light"/>
              </a:defRPr>
            </a:lvl1pPr>
          </a:lstStyle>
          <a:p>
            <a:pPr lvl="0"/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2C06A5E-A607-4B95-AEC3-0F3428C3A5DF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766730" y="273048"/>
            <a:ext cx="6815663" cy="585311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304787" marR="0" lvl="0" indent="-304787" defTabSz="1219169" fontAlgn="auto">
              <a:spcBef>
                <a:spcPts val="1335"/>
              </a:spcBef>
              <a:spcAft>
                <a:spcPts val="0"/>
              </a:spcAft>
              <a:buSzPct val="100000"/>
              <a:buFont typeface="Arial" pitchFamily="34"/>
              <a:tabLst/>
              <a:defRPr lang="nl-NL" sz="3200" b="0" i="0" u="none" strike="noStrike" cap="none" spc="0" baseline="0">
                <a:solidFill>
                  <a:srgbClr val="000000"/>
                </a:solidFill>
                <a:uFillTx/>
                <a:latin typeface="Calibri"/>
              </a:defRPr>
            </a:lvl1pPr>
            <a:lvl2pPr marL="914372" marR="0" lvl="1" indent="-304787" defTabSz="1219169" fontAlgn="auto">
              <a:spcBef>
                <a:spcPts val="665"/>
              </a:spcBef>
              <a:spcAft>
                <a:spcPts val="0"/>
              </a:spcAft>
              <a:buSzPct val="100000"/>
              <a:buFont typeface="Arial" pitchFamily="34"/>
              <a:tabLst/>
              <a:defRPr lang="nl-NL" sz="2800" b="0" i="0" u="none" strike="noStrike" cap="none" spc="0" baseline="0">
                <a:solidFill>
                  <a:srgbClr val="000000"/>
                </a:solidFill>
                <a:uFillTx/>
                <a:latin typeface="Calibri"/>
              </a:defRPr>
            </a:lvl2pPr>
            <a:lvl3pPr marL="1523966" marR="0" lvl="2" indent="-304787" defTabSz="1219169" fontAlgn="auto">
              <a:spcBef>
                <a:spcPts val="665"/>
              </a:spcBef>
              <a:spcAft>
                <a:spcPts val="0"/>
              </a:spcAft>
              <a:buSzPct val="100000"/>
              <a:buFont typeface="Arial" pitchFamily="34"/>
              <a:tabLst/>
              <a:defRPr lang="nl-NL" sz="2400" b="0" i="0" u="none" strike="noStrike" cap="none" spc="0" baseline="0">
                <a:solidFill>
                  <a:srgbClr val="000000"/>
                </a:solidFill>
                <a:uFillTx/>
                <a:latin typeface="Calibri"/>
              </a:defRPr>
            </a:lvl3pPr>
            <a:lvl4pPr marL="2133551" marR="0" lvl="3" indent="-304787" defTabSz="1219169" fontAlgn="auto">
              <a:spcBef>
                <a:spcPts val="665"/>
              </a:spcBef>
              <a:spcAft>
                <a:spcPts val="0"/>
              </a:spcAft>
              <a:buSzPct val="100000"/>
              <a:buFont typeface="Arial" pitchFamily="34"/>
              <a:tabLst/>
              <a:defRPr lang="nl-NL" sz="2000" b="0" i="0" u="none" strike="noStrike" cap="none" spc="0" baseline="0">
                <a:solidFill>
                  <a:srgbClr val="000000"/>
                </a:solidFill>
                <a:uFillTx/>
                <a:latin typeface="Calibri"/>
              </a:defRPr>
            </a:lvl4pPr>
            <a:lvl5pPr marL="2743126" marR="0" lvl="4" indent="-304787" defTabSz="1219169" fontAlgn="auto">
              <a:spcBef>
                <a:spcPts val="665"/>
              </a:spcBef>
              <a:spcAft>
                <a:spcPts val="0"/>
              </a:spcAft>
              <a:buSzPct val="100000"/>
              <a:buFont typeface="Arial" pitchFamily="34"/>
              <a:tabLst/>
              <a:defRPr lang="nl-NL" sz="2000" b="0" i="0" u="none" strike="noStrike" cap="none" spc="0" baseline="0">
                <a:solidFill>
                  <a:srgbClr val="000000"/>
                </a:solidFill>
                <a:uFillTx/>
                <a:latin typeface="Calibri"/>
              </a:defRPr>
            </a:lvl5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752368FE-F767-4216-AB3D-B9A0F03BF1A4}"/>
              </a:ext>
            </a:extLst>
          </p:cNvPr>
          <p:cNvSpPr txBox="1">
            <a:spLocks noGrp="1"/>
          </p:cNvSpPr>
          <p:nvPr>
            <p:ph type="body" sz="half" idx="2"/>
          </p:nvPr>
        </p:nvSpPr>
        <p:spPr>
          <a:xfrm>
            <a:off x="609603" y="1435105"/>
            <a:ext cx="4011079" cy="4691064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defTabSz="1219169" fontAlgn="auto">
              <a:spcBef>
                <a:spcPts val="1335"/>
              </a:spcBef>
              <a:spcAft>
                <a:spcPts val="0"/>
              </a:spcAft>
              <a:buNone/>
              <a:tabLst/>
              <a:defRPr lang="nl-NL" sz="1400" b="0" i="0" u="none" strike="noStrike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4D0BB05-1497-4E29-9391-3647F8415507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l-NL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nl-NL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FE7D68C6-873C-40EF-85E0-A3B7FF56D40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945997E-9C5C-4FB5-B4C1-F7B29DA3CA64}" type="slidenum">
              <a:t>‹#›</a:t>
            </a:fld>
            <a:endParaRPr lang="nl-NL"/>
          </a:p>
        </p:txBody>
      </p:sp>
      <p:sp>
        <p:nvSpPr>
          <p:cNvPr id="7" name="shpTitel">
            <a:extLst>
              <a:ext uri="{FF2B5EF4-FFF2-40B4-BE49-F238E27FC236}">
                <a16:creationId xmlns:a16="http://schemas.microsoft.com/office/drawing/2014/main" id="{3AD9E706-0EAD-47E3-A7BB-3CFAD120A6AF}"/>
              </a:ext>
            </a:extLst>
          </p:cNvPr>
          <p:cNvSpPr txBox="1">
            <a:spLocks noGrp="1"/>
          </p:cNvSpPr>
          <p:nvPr>
            <p:ph type="dt" sz="quarter" idx="7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l-NL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70745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+Content+Photo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6B1317C1-8D89-4D63-937E-ED343E789320}"/>
              </a:ext>
            </a:extLst>
          </p:cNvPr>
          <p:cNvSpPr txBox="1">
            <a:spLocks noGrp="1"/>
          </p:cNvSpPr>
          <p:nvPr>
            <p:ph type="pic" sz="quarter" idx="4294967295"/>
          </p:nvPr>
        </p:nvSpPr>
        <p:spPr>
          <a:xfrm>
            <a:off x="423330" y="1727201"/>
            <a:ext cx="6320369" cy="47888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1219169" fontAlgn="auto">
              <a:spcBef>
                <a:spcPts val="1335"/>
              </a:spcBef>
              <a:spcAft>
                <a:spcPts val="0"/>
              </a:spcAft>
              <a:buNone/>
              <a:tabLst/>
              <a:defRPr lang="en-US" sz="1051" b="0" i="0" u="none" strike="noStrike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r>
              <a:rPr lang="en-US"/>
              <a:t>Drag picture to placeholder </a:t>
            </a:r>
            <a:br>
              <a:rPr lang="en-US"/>
            </a:br>
            <a:r>
              <a:rPr lang="en-US"/>
              <a:t>or click icon to add</a:t>
            </a:r>
            <a:br>
              <a:rPr lang="en-US"/>
            </a:br>
            <a:r>
              <a:rPr lang="en-US"/>
              <a:t>(150 DPI PNG file recommended)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EE0B6D57-3A61-4166-937B-CA39142F722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2592" y="947263"/>
            <a:ext cx="11419749" cy="66898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0" compatLnSpc="1">
            <a:noAutofit/>
          </a:bodyPr>
          <a:lstStyle>
            <a:lvl1pPr marL="0" marR="0" lvl="0" indent="0" defTabSz="1219169" fontAlgn="auto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tabLst/>
              <a:defRPr lang="en-US" sz="3000" b="1" i="0" u="none" strike="noStrike" cap="none" spc="0" baseline="0">
                <a:solidFill>
                  <a:srgbClr val="003466"/>
                </a:solidFill>
                <a:uFillTx/>
                <a:latin typeface="Calibri Light"/>
              </a:defRPr>
            </a:lvl1pPr>
          </a:lstStyle>
          <a:p>
            <a:pPr lvl="0"/>
            <a:r>
              <a:rPr lang="en-US"/>
              <a:t>Click to add title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D01605B-ACCD-4FD2-BDEC-7E05526F97E0}"/>
              </a:ext>
            </a:extLst>
          </p:cNvPr>
          <p:cNvSpPr txBox="1">
            <a:spLocks noGrp="1"/>
          </p:cNvSpPr>
          <p:nvPr>
            <p:ph sz="quarter" idx="4294967295"/>
          </p:nvPr>
        </p:nvSpPr>
        <p:spPr>
          <a:xfrm>
            <a:off x="7058527" y="1727201"/>
            <a:ext cx="4763822" cy="478885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defTabSz="1219169" fontAlgn="auto">
              <a:lnSpc>
                <a:spcPts val="1800"/>
              </a:lnSpc>
              <a:spcBef>
                <a:spcPts val="600"/>
              </a:spcBef>
              <a:spcAft>
                <a:spcPts val="1200"/>
              </a:spcAft>
              <a:buNone/>
              <a:tabLst/>
              <a:defRPr lang="en-US" sz="2000" b="0" i="0" u="none" strike="noStrike" cap="none" spc="0" baseline="0">
                <a:solidFill>
                  <a:srgbClr val="7F6000"/>
                </a:solidFill>
                <a:uFillTx/>
                <a:latin typeface="Calibri"/>
              </a:defRPr>
            </a:lvl1pPr>
            <a:lvl2pPr marL="342826" marR="0" lvl="1" indent="0" defTabSz="1219169" fontAlgn="auto">
              <a:lnSpc>
                <a:spcPts val="1800"/>
              </a:lnSpc>
              <a:spcBef>
                <a:spcPts val="600"/>
              </a:spcBef>
              <a:spcAft>
                <a:spcPts val="1200"/>
              </a:spcAft>
              <a:buNone/>
              <a:tabLst/>
              <a:defRPr lang="en-US" sz="2000" b="0" i="0" u="none" strike="noStrike" cap="none" spc="0" baseline="0">
                <a:solidFill>
                  <a:srgbClr val="7F6000"/>
                </a:solidFill>
                <a:uFillTx/>
                <a:latin typeface="Calibri"/>
              </a:defRPr>
            </a:lvl2pPr>
            <a:lvl3pPr marL="685662" marR="0" lvl="2" indent="0" defTabSz="1219169" fontAlgn="auto">
              <a:lnSpc>
                <a:spcPts val="1800"/>
              </a:lnSpc>
              <a:spcBef>
                <a:spcPts val="600"/>
              </a:spcBef>
              <a:spcAft>
                <a:spcPts val="1200"/>
              </a:spcAft>
              <a:buNone/>
              <a:tabLst/>
              <a:defRPr lang="en-US" b="0" i="0" u="none" strike="noStrike" cap="none" spc="0" baseline="0">
                <a:solidFill>
                  <a:srgbClr val="7F6000"/>
                </a:solidFill>
                <a:uFillTx/>
                <a:latin typeface="Calibri"/>
              </a:defRPr>
            </a:lvl3pPr>
            <a:lvl4pPr marL="1028489" marR="0" lvl="3" indent="0" defTabSz="1219169" fontAlgn="auto">
              <a:lnSpc>
                <a:spcPts val="1800"/>
              </a:lnSpc>
              <a:spcBef>
                <a:spcPts val="600"/>
              </a:spcBef>
              <a:spcAft>
                <a:spcPts val="1200"/>
              </a:spcAft>
              <a:buNone/>
              <a:tabLst/>
              <a:defRPr lang="en-US" sz="2000" b="0" i="0" u="none" strike="noStrike" cap="none" spc="0" baseline="0">
                <a:solidFill>
                  <a:srgbClr val="7F6000"/>
                </a:solidFill>
                <a:uFillTx/>
                <a:latin typeface="Calibri"/>
              </a:defRPr>
            </a:lvl4pPr>
            <a:lvl5pPr marL="1371316" marR="0" lvl="4" indent="0" defTabSz="1219169" fontAlgn="auto">
              <a:lnSpc>
                <a:spcPts val="1800"/>
              </a:lnSpc>
              <a:spcBef>
                <a:spcPts val="600"/>
              </a:spcBef>
              <a:spcAft>
                <a:spcPts val="1200"/>
              </a:spcAft>
              <a:buNone/>
              <a:tabLst/>
              <a:defRPr lang="en-US" sz="2000" b="0" i="0" u="none" strike="noStrike" cap="none" spc="0" baseline="0">
                <a:solidFill>
                  <a:srgbClr val="7F6000"/>
                </a:solidFill>
                <a:uFillTx/>
                <a:latin typeface="Calibri"/>
              </a:defRPr>
            </a:lvl5pPr>
          </a:lstStyle>
          <a:p>
            <a:pPr lvl="0"/>
            <a:r>
              <a:rPr lang="en-US"/>
              <a:t>Click to add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96592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>
            <a:extLst>
              <a:ext uri="{FF2B5EF4-FFF2-40B4-BE49-F238E27FC236}">
                <a16:creationId xmlns:a16="http://schemas.microsoft.com/office/drawing/2014/main" id="{6FE39579-FE99-45B0-92CD-8DDC733BA27A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0" y="5969002"/>
            <a:ext cx="12191996" cy="888997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F30F6044-4FC2-451F-AF9C-61B4F1D28677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912287" y="6439076"/>
            <a:ext cx="7386980" cy="23180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l-NL" sz="1200" b="0" i="0" u="none" strike="noStrike" kern="1200" cap="none" spc="0" baseline="0">
                <a:solidFill>
                  <a:srgbClr val="FFFFFF"/>
                </a:solidFill>
                <a:uFillTx/>
                <a:latin typeface="Verdana" pitchFamily="34"/>
                <a:ea typeface="Verdana" pitchFamily="34"/>
                <a:cs typeface="Verdana" pitchFamily="34"/>
              </a:defRPr>
            </a:lvl1pPr>
          </a:lstStyle>
          <a:p>
            <a:pPr lvl="0"/>
            <a:fld id="{BABC5B58-BE57-4065-A477-CF07E608650B}" type="slidenum">
              <a:t>‹#›</a:t>
            </a:fld>
            <a:r>
              <a:rPr lang="nl-NL"/>
              <a:t> | 21 oktober 2020 | Voettekst</a:t>
            </a:r>
          </a:p>
        </p:txBody>
      </p:sp>
    </p:spTree>
    <p:extLst>
      <p:ext uri="{BB962C8B-B14F-4D97-AF65-F5344CB8AC3E}">
        <p14:creationId xmlns:p14="http://schemas.microsoft.com/office/powerpoint/2010/main" val="2915825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6" descr="Afbeelding met tekst, lijn, schermopname, diagram&#10;&#10;Automatisch gegenereerde beschrijving">
            <a:extLst>
              <a:ext uri="{FF2B5EF4-FFF2-40B4-BE49-F238E27FC236}">
                <a16:creationId xmlns:a16="http://schemas.microsoft.com/office/drawing/2014/main" id="{31BEE850-0595-4F7A-7877-20E207FF33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619" y="841254"/>
            <a:ext cx="8166315" cy="5273107"/>
          </a:xfrm>
          <a:prstGeom prst="rect">
            <a:avLst/>
          </a:prstGeom>
        </p:spPr>
      </p:pic>
      <p:sp>
        <p:nvSpPr>
          <p:cNvPr id="4" name="Titel 1">
            <a:extLst>
              <a:ext uri="{FF2B5EF4-FFF2-40B4-BE49-F238E27FC236}">
                <a16:creationId xmlns:a16="http://schemas.microsoft.com/office/drawing/2014/main" id="{46181867-D6B8-226B-6BF0-0B61644C32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83150"/>
            <a:ext cx="10515600" cy="800583"/>
          </a:xfrm>
        </p:spPr>
        <p:txBody>
          <a:bodyPr/>
          <a:lstStyle/>
          <a:p>
            <a:r>
              <a:rPr lang="nl-NL" sz="4400" b="1"/>
              <a:t>Klimaatontwikkeling en toekomstbeelden</a:t>
            </a:r>
            <a:endParaRPr lang="nl-NL" sz="2000" dirty="0"/>
          </a:p>
        </p:txBody>
      </p:sp>
    </p:spTree>
    <p:extLst>
      <p:ext uri="{BB962C8B-B14F-4D97-AF65-F5344CB8AC3E}">
        <p14:creationId xmlns:p14="http://schemas.microsoft.com/office/powerpoint/2010/main" val="2636433742"/>
      </p:ext>
    </p:extLst>
  </p:cSld>
  <p:clrMapOvr>
    <a:masterClrMapping/>
  </p:clrMapOvr>
</p:sld>
</file>

<file path=ppt/theme/theme1.xml><?xml version="1.0" encoding="utf-8"?>
<a:theme xmlns:a="http://schemas.openxmlformats.org/drawingml/2006/main" name="2_Aangepast ontwerp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System Font Regular</vt:lpstr>
      <vt:lpstr>Verdana</vt:lpstr>
      <vt:lpstr>2_Aangepast ontwerp</vt:lpstr>
      <vt:lpstr>Klimaatontwikkeling en toekomstbeelden</vt:lpstr>
    </vt:vector>
  </TitlesOfParts>
  <Company>Rijksoverheid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Klimaatontwikkeling en toekomstbeelden</dc:title>
  <dc:creator>Vries, L.R.L. de (Luc) - DC</dc:creator>
  <cp:lastModifiedBy>Bijlsma, Like</cp:lastModifiedBy>
  <cp:revision>1</cp:revision>
  <dcterms:created xsi:type="dcterms:W3CDTF">2024-03-21T08:50:46Z</dcterms:created>
  <dcterms:modified xsi:type="dcterms:W3CDTF">2024-03-25T14:26:09Z</dcterms:modified>
</cp:coreProperties>
</file>