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heme/themeOverride1.xml" ContentType="application/vnd.openxmlformats-officedocument.themeOverr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681" r:id="rId2"/>
    <p:sldId id="694" r:id="rId3"/>
    <p:sldId id="695" r:id="rId4"/>
    <p:sldId id="696" r:id="rId5"/>
    <p:sldId id="697" r:id="rId6"/>
    <p:sldId id="713" r:id="rId7"/>
    <p:sldId id="712" r:id="rId8"/>
    <p:sldId id="716" r:id="rId9"/>
    <p:sldId id="711" r:id="rId10"/>
    <p:sldId id="705" r:id="rId11"/>
    <p:sldId id="706" r:id="rId12"/>
    <p:sldId id="707" r:id="rId13"/>
    <p:sldId id="708" r:id="rId14"/>
    <p:sldId id="709" r:id="rId15"/>
    <p:sldId id="714" r:id="rId16"/>
    <p:sldId id="710" r:id="rId17"/>
    <p:sldId id="769" r:id="rId18"/>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6EEFA24-AFC6-FD44-40A5-B0DF90CE50C1}" name="Timo Maas" initials="TM" userId="Timo Maas" providerId="None"/>
  <p188:author id="{71745746-DE6E-B2A6-801E-4ED72B660121}" name="Maas, Timo" initials="MT" userId="Maas, Timo" providerId="None"/>
  <p188:author id="{61AA1ED7-A4E1-0DF1-B63B-85D7CC53E220}" name="Blois, de Filip" initials="BdF" userId="S::bloisdf@pbl.nl::a7d79dea-9ea9-46e9-8d01-c938be50a4c6"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9C04E2-A878-4E73-8D93-7C070FDF0B08}" v="5" dt="2022-05-20T09:53:18.910"/>
    <p1510:client id="{F881E2FA-BDDB-4419-BA02-02D47ADF02B5}" v="4" dt="2022-05-20T10:36:28.2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831" autoAdjust="0"/>
  </p:normalViewPr>
  <p:slideViewPr>
    <p:cSldViewPr snapToGrid="0">
      <p:cViewPr varScale="1">
        <p:scale>
          <a:sx n="66" d="100"/>
          <a:sy n="66" d="100"/>
        </p:scale>
        <p:origin x="111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8/10/relationships/authors" Target="authors.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mo Maas" userId="b17130f5-37cd-4042-b8cc-2ef41a47613e" providerId="ADAL" clId="{F881E2FA-BDDB-4419-BA02-02D47ADF02B5}"/>
    <pc:docChg chg="modSld">
      <pc:chgData name="Timo Maas" userId="b17130f5-37cd-4042-b8cc-2ef41a47613e" providerId="ADAL" clId="{F881E2FA-BDDB-4419-BA02-02D47ADF02B5}" dt="2022-05-20T10:24:41.276" v="2" actId="1036"/>
      <pc:docMkLst>
        <pc:docMk/>
      </pc:docMkLst>
      <pc:sldChg chg="modSp mod">
        <pc:chgData name="Timo Maas" userId="b17130f5-37cd-4042-b8cc-2ef41a47613e" providerId="ADAL" clId="{F881E2FA-BDDB-4419-BA02-02D47ADF02B5}" dt="2022-05-20T10:24:41.276" v="2" actId="1036"/>
        <pc:sldMkLst>
          <pc:docMk/>
          <pc:sldMk cId="2629247144" sldId="695"/>
        </pc:sldMkLst>
        <pc:picChg chg="mod">
          <ac:chgData name="Timo Maas" userId="b17130f5-37cd-4042-b8cc-2ef41a47613e" providerId="ADAL" clId="{F881E2FA-BDDB-4419-BA02-02D47ADF02B5}" dt="2022-05-20T10:24:41.276" v="2" actId="1036"/>
          <ac:picMkLst>
            <pc:docMk/>
            <pc:sldMk cId="2629247144" sldId="695"/>
            <ac:picMk id="4" creationId="{3B83AC7C-A2F0-4CDF-9943-969CFF2759F6}"/>
          </ac:picMkLst>
        </pc:picChg>
      </pc:sldChg>
      <pc:sldChg chg="addSp modSp mod">
        <pc:chgData name="Timo Maas" userId="b17130f5-37cd-4042-b8cc-2ef41a47613e" providerId="ADAL" clId="{F881E2FA-BDDB-4419-BA02-02D47ADF02B5}" dt="2022-05-20T10:23:14.675" v="1"/>
        <pc:sldMkLst>
          <pc:docMk/>
          <pc:sldMk cId="1552886476" sldId="713"/>
        </pc:sldMkLst>
        <pc:picChg chg="add mod">
          <ac:chgData name="Timo Maas" userId="b17130f5-37cd-4042-b8cc-2ef41a47613e" providerId="ADAL" clId="{F881E2FA-BDDB-4419-BA02-02D47ADF02B5}" dt="2022-05-20T10:23:14.675" v="1"/>
          <ac:picMkLst>
            <pc:docMk/>
            <pc:sldMk cId="1552886476" sldId="713"/>
            <ac:picMk id="4" creationId="{C7D0A4E3-C80E-E0BB-763B-BA3DD505CD67}"/>
          </ac:picMkLst>
        </pc:picChg>
        <pc:picChg chg="ord">
          <ac:chgData name="Timo Maas" userId="b17130f5-37cd-4042-b8cc-2ef41a47613e" providerId="ADAL" clId="{F881E2FA-BDDB-4419-BA02-02D47ADF02B5}" dt="2022-05-20T10:23:03.969" v="0" actId="167"/>
          <ac:picMkLst>
            <pc:docMk/>
            <pc:sldMk cId="1552886476" sldId="713"/>
            <ac:picMk id="55" creationId="{E0991B8F-F40C-4A55-98D2-3C8B43F8706C}"/>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1FECE5-9760-41F9-883D-872FF9FE1705}" type="datetimeFigureOut">
              <a:rPr lang="nl-NL" smtClean="0"/>
              <a:t>20-5-2022</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BDCD1A-DBAA-4DAB-8619-AF860A74D673}" type="slidenum">
              <a:rPr lang="nl-NL" smtClean="0"/>
              <a:t>‹#›</a:t>
            </a:fld>
            <a:endParaRPr lang="nl-NL"/>
          </a:p>
        </p:txBody>
      </p:sp>
    </p:spTree>
    <p:extLst>
      <p:ext uri="{BB962C8B-B14F-4D97-AF65-F5344CB8AC3E}">
        <p14:creationId xmlns:p14="http://schemas.microsoft.com/office/powerpoint/2010/main" val="329390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latin typeface="RijksoverheidSansText" panose="020B0503040202060203" pitchFamily="34" charset="0"/>
                <a:ea typeface="+mn-ea"/>
                <a:cs typeface="+mn-cs"/>
              </a:rPr>
              <a:t>Landscape approaches are increasingly being looked at by policies for international development. At the same time, the growing maturity of landscape approaches is only gradually translating into increased attention for the learning processes they involve. The following slides set out different forms of learning that can be found within landscape approaches and beyond.</a:t>
            </a:r>
            <a:endParaRPr lang="nl-NL" dirty="0"/>
          </a:p>
        </p:txBody>
      </p:sp>
      <p:sp>
        <p:nvSpPr>
          <p:cNvPr id="4" name="Slide Number Placeholder 3"/>
          <p:cNvSpPr>
            <a:spLocks noGrp="1"/>
          </p:cNvSpPr>
          <p:nvPr>
            <p:ph type="sldNum" sz="quarter" idx="5"/>
          </p:nvPr>
        </p:nvSpPr>
        <p:spPr/>
        <p:txBody>
          <a:bodyPr/>
          <a:lstStyle/>
          <a:p>
            <a:fld id="{56BDCD1A-DBAA-4DAB-8619-AF860A74D673}" type="slidenum">
              <a:rPr lang="nl-NL" smtClean="0"/>
              <a:t>1</a:t>
            </a:fld>
            <a:endParaRPr lang="nl-NL"/>
          </a:p>
        </p:txBody>
      </p:sp>
    </p:spTree>
    <p:extLst>
      <p:ext uri="{BB962C8B-B14F-4D97-AF65-F5344CB8AC3E}">
        <p14:creationId xmlns:p14="http://schemas.microsoft.com/office/powerpoint/2010/main" val="24222465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latin typeface="RijksoverheidSansText" panose="020B0503040202060203" pitchFamily="34" charset="0"/>
                <a:ea typeface="+mn-ea"/>
                <a:cs typeface="+mn-cs"/>
              </a:rPr>
              <a:t>The previous slides show learning opportunities within the networks of </a:t>
            </a:r>
            <a:r>
              <a:rPr lang="en-US" sz="1050" kern="1200" dirty="0" err="1">
                <a:solidFill>
                  <a:schemeClr val="tx1"/>
                </a:solidFill>
                <a:latin typeface="RijksoverheidSansText" panose="020B0503040202060203" pitchFamily="34" charset="0"/>
                <a:ea typeface="+mn-ea"/>
                <a:cs typeface="+mn-cs"/>
              </a:rPr>
              <a:t>organisations</a:t>
            </a:r>
            <a:r>
              <a:rPr lang="en-US" sz="1050" kern="1200" dirty="0">
                <a:solidFill>
                  <a:schemeClr val="tx1"/>
                </a:solidFill>
                <a:latin typeface="RijksoverheidSansText" panose="020B0503040202060203" pitchFamily="34" charset="0"/>
                <a:ea typeface="+mn-ea"/>
                <a:cs typeface="+mn-cs"/>
              </a:rPr>
              <a:t> active in landscape approaches. However, much of governance takes place at different scales, from global to local. This creates the third learning potential from landscape approaches that go beyond individual landscapes.</a:t>
            </a:r>
            <a:endParaRPr lang="nl-NL" dirty="0"/>
          </a:p>
        </p:txBody>
      </p:sp>
      <p:sp>
        <p:nvSpPr>
          <p:cNvPr id="4" name="Slide Number Placeholder 3"/>
          <p:cNvSpPr>
            <a:spLocks noGrp="1"/>
          </p:cNvSpPr>
          <p:nvPr>
            <p:ph type="sldNum" sz="quarter" idx="5"/>
          </p:nvPr>
        </p:nvSpPr>
        <p:spPr/>
        <p:txBody>
          <a:bodyPr/>
          <a:lstStyle/>
          <a:p>
            <a:fld id="{56BDCD1A-DBAA-4DAB-8619-AF860A74D673}" type="slidenum">
              <a:rPr lang="nl-NL" smtClean="0"/>
              <a:t>10</a:t>
            </a:fld>
            <a:endParaRPr lang="nl-NL"/>
          </a:p>
        </p:txBody>
      </p:sp>
    </p:spTree>
    <p:extLst>
      <p:ext uri="{BB962C8B-B14F-4D97-AF65-F5344CB8AC3E}">
        <p14:creationId xmlns:p14="http://schemas.microsoft.com/office/powerpoint/2010/main" val="15006553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latin typeface="RijksoverheidSansText" panose="020B0503040202060203" pitchFamily="34" charset="0"/>
                <a:ea typeface="+mn-ea"/>
                <a:cs typeface="+mn-cs"/>
              </a:rPr>
              <a:t>In this multi-level type of governance, the SDGs can be seen to extend from the global level all the way down to the local landscape. But in this process, the integrated ambition of the SDGs often meets practical barriers that mean reality is more silo-ed.</a:t>
            </a:r>
            <a:endParaRPr lang="nl-NL" dirty="0"/>
          </a:p>
        </p:txBody>
      </p:sp>
      <p:sp>
        <p:nvSpPr>
          <p:cNvPr id="4" name="Slide Number Placeholder 3"/>
          <p:cNvSpPr>
            <a:spLocks noGrp="1"/>
          </p:cNvSpPr>
          <p:nvPr>
            <p:ph type="sldNum" sz="quarter" idx="5"/>
          </p:nvPr>
        </p:nvSpPr>
        <p:spPr/>
        <p:txBody>
          <a:bodyPr/>
          <a:lstStyle/>
          <a:p>
            <a:fld id="{56BDCD1A-DBAA-4DAB-8619-AF860A74D673}" type="slidenum">
              <a:rPr lang="nl-NL" smtClean="0"/>
              <a:t>11</a:t>
            </a:fld>
            <a:endParaRPr lang="nl-NL"/>
          </a:p>
        </p:txBody>
      </p:sp>
    </p:spTree>
    <p:extLst>
      <p:ext uri="{BB962C8B-B14F-4D97-AF65-F5344CB8AC3E}">
        <p14:creationId xmlns:p14="http://schemas.microsoft.com/office/powerpoint/2010/main" val="9071909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latin typeface="RijksoverheidSansText" panose="020B0503040202060203" pitchFamily="34" charset="0"/>
                <a:ea typeface="+mn-ea"/>
                <a:cs typeface="+mn-cs"/>
              </a:rPr>
              <a:t>As already pointed out above, landscape approaches are a way to bring these different SDGs back together into integral solutions. </a:t>
            </a:r>
            <a:endParaRPr lang="nl-NL" dirty="0"/>
          </a:p>
        </p:txBody>
      </p:sp>
      <p:sp>
        <p:nvSpPr>
          <p:cNvPr id="4" name="Slide Number Placeholder 3"/>
          <p:cNvSpPr>
            <a:spLocks noGrp="1"/>
          </p:cNvSpPr>
          <p:nvPr>
            <p:ph type="sldNum" sz="quarter" idx="5"/>
          </p:nvPr>
        </p:nvSpPr>
        <p:spPr/>
        <p:txBody>
          <a:bodyPr/>
          <a:lstStyle/>
          <a:p>
            <a:fld id="{56BDCD1A-DBAA-4DAB-8619-AF860A74D673}" type="slidenum">
              <a:rPr lang="nl-NL" smtClean="0"/>
              <a:t>12</a:t>
            </a:fld>
            <a:endParaRPr lang="nl-NL"/>
          </a:p>
        </p:txBody>
      </p:sp>
    </p:spTree>
    <p:extLst>
      <p:ext uri="{BB962C8B-B14F-4D97-AF65-F5344CB8AC3E}">
        <p14:creationId xmlns:p14="http://schemas.microsoft.com/office/powerpoint/2010/main" val="41637872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latin typeface="RijksoverheidSansText" panose="020B0503040202060203" pitchFamily="34" charset="0"/>
                <a:ea typeface="+mn-ea"/>
                <a:cs typeface="+mn-cs"/>
              </a:rPr>
              <a:t>These solutions yield lessons, which hopefully can be shared through the </a:t>
            </a:r>
            <a:r>
              <a:rPr lang="en-US" sz="1050" kern="1200" dirty="0" err="1">
                <a:solidFill>
                  <a:schemeClr val="tx1"/>
                </a:solidFill>
                <a:latin typeface="RijksoverheidSansText" panose="020B0503040202060203" pitchFamily="34" charset="0"/>
                <a:ea typeface="+mn-ea"/>
                <a:cs typeface="+mn-cs"/>
              </a:rPr>
              <a:t>programmes</a:t>
            </a:r>
            <a:r>
              <a:rPr lang="en-US" sz="1050" kern="1200" dirty="0">
                <a:solidFill>
                  <a:schemeClr val="tx1"/>
                </a:solidFill>
                <a:latin typeface="RijksoverheidSansText" panose="020B0503040202060203" pitchFamily="34" charset="0"/>
                <a:ea typeface="+mn-ea"/>
                <a:cs typeface="+mn-cs"/>
              </a:rPr>
              <a:t> and organizations involved in applying landscape approaches.</a:t>
            </a:r>
            <a:endParaRPr lang="nl-NL" dirty="0"/>
          </a:p>
        </p:txBody>
      </p:sp>
      <p:sp>
        <p:nvSpPr>
          <p:cNvPr id="4" name="Slide Number Placeholder 3"/>
          <p:cNvSpPr>
            <a:spLocks noGrp="1"/>
          </p:cNvSpPr>
          <p:nvPr>
            <p:ph type="sldNum" sz="quarter" idx="5"/>
          </p:nvPr>
        </p:nvSpPr>
        <p:spPr/>
        <p:txBody>
          <a:bodyPr/>
          <a:lstStyle/>
          <a:p>
            <a:fld id="{56BDCD1A-DBAA-4DAB-8619-AF860A74D673}" type="slidenum">
              <a:rPr lang="nl-NL" smtClean="0"/>
              <a:t>13</a:t>
            </a:fld>
            <a:endParaRPr lang="nl-NL"/>
          </a:p>
        </p:txBody>
      </p:sp>
    </p:spTree>
    <p:extLst>
      <p:ext uri="{BB962C8B-B14F-4D97-AF65-F5344CB8AC3E}">
        <p14:creationId xmlns:p14="http://schemas.microsoft.com/office/powerpoint/2010/main" val="9847655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latin typeface="RijksoverheidSansText" panose="020B0503040202060203" pitchFamily="34" charset="0"/>
                <a:ea typeface="+mn-ea"/>
                <a:cs typeface="+mn-cs"/>
              </a:rPr>
              <a:t>But some of these lessons may require action on different scales. For instance, through changes in national legislation that enable a solution to be implemented, or through the standards and definitions contained in multilateral trade agreements. In other words, lessons need to be drawn together and filter back up to other levels. This requires dedicated work that can be undertaken, for instance, by researchers, knowledge brokers, or policymakers.</a:t>
            </a:r>
            <a:endParaRPr lang="nl-NL" dirty="0"/>
          </a:p>
        </p:txBody>
      </p:sp>
      <p:sp>
        <p:nvSpPr>
          <p:cNvPr id="4" name="Slide Number Placeholder 3"/>
          <p:cNvSpPr>
            <a:spLocks noGrp="1"/>
          </p:cNvSpPr>
          <p:nvPr>
            <p:ph type="sldNum" sz="quarter" idx="5"/>
          </p:nvPr>
        </p:nvSpPr>
        <p:spPr/>
        <p:txBody>
          <a:bodyPr/>
          <a:lstStyle/>
          <a:p>
            <a:fld id="{56BDCD1A-DBAA-4DAB-8619-AF860A74D673}" type="slidenum">
              <a:rPr lang="nl-NL" smtClean="0"/>
              <a:t>14</a:t>
            </a:fld>
            <a:endParaRPr lang="nl-NL"/>
          </a:p>
        </p:txBody>
      </p:sp>
    </p:spTree>
    <p:extLst>
      <p:ext uri="{BB962C8B-B14F-4D97-AF65-F5344CB8AC3E}">
        <p14:creationId xmlns:p14="http://schemas.microsoft.com/office/powerpoint/2010/main" val="27542231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latin typeface="RijksoverheidSansText" panose="020B0503040202060203" pitchFamily="34" charset="0"/>
                <a:ea typeface="+mn-ea"/>
                <a:cs typeface="+mn-cs"/>
              </a:rPr>
              <a:t>In fact, some actors are active at different levels at the same time, making them particularly well-placed to take on this intermediary role. For instance, staff at Ministries of Foreign Affairs often have networks and connections that range from the very local to the global level, through their links to embassies, international </a:t>
            </a:r>
            <a:r>
              <a:rPr lang="en-US" sz="1050" kern="1200" dirty="0" err="1">
                <a:solidFill>
                  <a:schemeClr val="tx1"/>
                </a:solidFill>
                <a:latin typeface="RijksoverheidSansText" panose="020B0503040202060203" pitchFamily="34" charset="0"/>
                <a:ea typeface="+mn-ea"/>
                <a:cs typeface="+mn-cs"/>
              </a:rPr>
              <a:t>organisations</a:t>
            </a:r>
            <a:r>
              <a:rPr lang="en-US" sz="1050" kern="1200" dirty="0">
                <a:solidFill>
                  <a:schemeClr val="tx1"/>
                </a:solidFill>
                <a:latin typeface="RijksoverheidSansText" panose="020B0503040202060203" pitchFamily="34" charset="0"/>
                <a:ea typeface="+mn-ea"/>
                <a:cs typeface="+mn-cs"/>
              </a:rPr>
              <a:t>, as well as their country’s foreign policy. </a:t>
            </a:r>
            <a:endParaRPr lang="nl-NL" dirty="0"/>
          </a:p>
        </p:txBody>
      </p:sp>
      <p:sp>
        <p:nvSpPr>
          <p:cNvPr id="4" name="Slide Number Placeholder 3"/>
          <p:cNvSpPr>
            <a:spLocks noGrp="1"/>
          </p:cNvSpPr>
          <p:nvPr>
            <p:ph type="sldNum" sz="quarter" idx="5"/>
          </p:nvPr>
        </p:nvSpPr>
        <p:spPr/>
        <p:txBody>
          <a:bodyPr/>
          <a:lstStyle/>
          <a:p>
            <a:fld id="{56BDCD1A-DBAA-4DAB-8619-AF860A74D673}" type="slidenum">
              <a:rPr lang="nl-NL" smtClean="0"/>
              <a:t>15</a:t>
            </a:fld>
            <a:endParaRPr lang="nl-NL"/>
          </a:p>
        </p:txBody>
      </p:sp>
    </p:spTree>
    <p:extLst>
      <p:ext uri="{BB962C8B-B14F-4D97-AF65-F5344CB8AC3E}">
        <p14:creationId xmlns:p14="http://schemas.microsoft.com/office/powerpoint/2010/main" val="26882507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07000"/>
              </a:lnSpc>
              <a:spcAft>
                <a:spcPts val="800"/>
              </a:spcAft>
            </a:pPr>
            <a:r>
              <a:rPr lang="en-US" sz="1050" kern="1200" dirty="0">
                <a:solidFill>
                  <a:schemeClr val="tx1"/>
                </a:solidFill>
                <a:latin typeface="RijksoverheidSansText" panose="020B0503040202060203" pitchFamily="34" charset="0"/>
                <a:ea typeface="+mn-ea"/>
                <a:cs typeface="+mn-cs"/>
              </a:rPr>
              <a:t>In this way, a cycle of learning emerges in which global goals and local solutions can mutually inform each other. </a:t>
            </a:r>
            <a:endParaRPr lang="nl-NL" sz="1050" kern="1200" dirty="0">
              <a:solidFill>
                <a:schemeClr val="tx1"/>
              </a:solidFill>
              <a:latin typeface="RijksoverheidSansText" panose="020B0503040202060203" pitchFamily="34" charset="0"/>
              <a:ea typeface="+mn-ea"/>
              <a:cs typeface="+mn-cs"/>
            </a:endParaRPr>
          </a:p>
        </p:txBody>
      </p:sp>
      <p:sp>
        <p:nvSpPr>
          <p:cNvPr id="4" name="Tijdelijke aanduiding voor dianummer 3"/>
          <p:cNvSpPr>
            <a:spLocks noGrp="1"/>
          </p:cNvSpPr>
          <p:nvPr>
            <p:ph type="sldNum" sz="quarter" idx="5"/>
          </p:nvPr>
        </p:nvSpPr>
        <p:spPr/>
        <p:txBody>
          <a:bodyPr/>
          <a:lstStyle/>
          <a:p>
            <a:fld id="{56BDCD1A-DBAA-4DAB-8619-AF860A74D673}" type="slidenum">
              <a:rPr lang="nl-NL" smtClean="0"/>
              <a:t>16</a:t>
            </a:fld>
            <a:endParaRPr lang="nl-NL"/>
          </a:p>
        </p:txBody>
      </p:sp>
    </p:spTree>
    <p:extLst>
      <p:ext uri="{BB962C8B-B14F-4D97-AF65-F5344CB8AC3E}">
        <p14:creationId xmlns:p14="http://schemas.microsoft.com/office/powerpoint/2010/main" val="26660082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5"/>
          </p:nvPr>
        </p:nvSpPr>
        <p:spPr/>
        <p:txBody>
          <a:bodyPr/>
          <a:lstStyle/>
          <a:p>
            <a:fld id="{56BDCD1A-DBAA-4DAB-8619-AF860A74D673}" type="slidenum">
              <a:rPr lang="nl-NL" smtClean="0"/>
              <a:t>17</a:t>
            </a:fld>
            <a:endParaRPr lang="nl-NL"/>
          </a:p>
        </p:txBody>
      </p:sp>
    </p:spTree>
    <p:extLst>
      <p:ext uri="{BB962C8B-B14F-4D97-AF65-F5344CB8AC3E}">
        <p14:creationId xmlns:p14="http://schemas.microsoft.com/office/powerpoint/2010/main" val="26006730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latin typeface="RijksoverheidSansText" panose="020B0503040202060203" pitchFamily="34" charset="0"/>
                <a:ea typeface="+mn-ea"/>
                <a:cs typeface="+mn-cs"/>
              </a:rPr>
              <a:t>Landscape approaches seek to bring together different actors from a particular area. These actors are often active in different sectors, and as such can have different or even conflicting interests and goals.</a:t>
            </a:r>
            <a:endParaRPr lang="nl-NL" dirty="0"/>
          </a:p>
        </p:txBody>
      </p:sp>
      <p:sp>
        <p:nvSpPr>
          <p:cNvPr id="4" name="Slide Number Placeholder 3"/>
          <p:cNvSpPr>
            <a:spLocks noGrp="1"/>
          </p:cNvSpPr>
          <p:nvPr>
            <p:ph type="sldNum" sz="quarter" idx="5"/>
          </p:nvPr>
        </p:nvSpPr>
        <p:spPr/>
        <p:txBody>
          <a:bodyPr/>
          <a:lstStyle/>
          <a:p>
            <a:fld id="{56BDCD1A-DBAA-4DAB-8619-AF860A74D673}" type="slidenum">
              <a:rPr lang="nl-NL" smtClean="0"/>
              <a:t>2</a:t>
            </a:fld>
            <a:endParaRPr lang="nl-NL"/>
          </a:p>
        </p:txBody>
      </p:sp>
    </p:spTree>
    <p:extLst>
      <p:ext uri="{BB962C8B-B14F-4D97-AF65-F5344CB8AC3E}">
        <p14:creationId xmlns:p14="http://schemas.microsoft.com/office/powerpoint/2010/main" val="35484093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latin typeface="RijksoverheidSansText" panose="020B0503040202060203" pitchFamily="34" charset="0"/>
                <a:ea typeface="+mn-ea"/>
                <a:cs typeface="+mn-cs"/>
              </a:rPr>
              <a:t>Together, these actors discuss their visions for the region. This helps to articulate potential synergies and trade-offs between these visions, and thereby enables the actors to come to a shared understanding of what is at stake in the landscape. This iterative process of collaborative planning and exploring potential development pathways creates opportunities for the actors to learn about different solutions and the conditions under which they might be successful.</a:t>
            </a:r>
            <a:endParaRPr lang="nl-NL" dirty="0"/>
          </a:p>
        </p:txBody>
      </p:sp>
      <p:sp>
        <p:nvSpPr>
          <p:cNvPr id="4" name="Slide Number Placeholder 3"/>
          <p:cNvSpPr>
            <a:spLocks noGrp="1"/>
          </p:cNvSpPr>
          <p:nvPr>
            <p:ph type="sldNum" sz="quarter" idx="5"/>
          </p:nvPr>
        </p:nvSpPr>
        <p:spPr/>
        <p:txBody>
          <a:bodyPr/>
          <a:lstStyle/>
          <a:p>
            <a:fld id="{56BDCD1A-DBAA-4DAB-8619-AF860A74D673}" type="slidenum">
              <a:rPr lang="nl-NL" smtClean="0"/>
              <a:t>3</a:t>
            </a:fld>
            <a:endParaRPr lang="nl-NL"/>
          </a:p>
        </p:txBody>
      </p:sp>
    </p:spTree>
    <p:extLst>
      <p:ext uri="{BB962C8B-B14F-4D97-AF65-F5344CB8AC3E}">
        <p14:creationId xmlns:p14="http://schemas.microsoft.com/office/powerpoint/2010/main" val="14885532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latin typeface="RijksoverheidSansText" panose="020B0503040202060203" pitchFamily="34" charset="0"/>
                <a:ea typeface="+mn-ea"/>
                <a:cs typeface="+mn-cs"/>
              </a:rPr>
              <a:t>Aside from discussing and learning about solutions, the actors collaborate on plans to actually </a:t>
            </a:r>
            <a:r>
              <a:rPr lang="en-US" sz="1050" kern="1200" dirty="0" err="1">
                <a:solidFill>
                  <a:schemeClr val="tx1"/>
                </a:solidFill>
                <a:latin typeface="RijksoverheidSansText" panose="020B0503040202060203" pitchFamily="34" charset="0"/>
                <a:ea typeface="+mn-ea"/>
                <a:cs typeface="+mn-cs"/>
              </a:rPr>
              <a:t>realise</a:t>
            </a:r>
            <a:r>
              <a:rPr lang="en-US" sz="1050" kern="1200" dirty="0">
                <a:solidFill>
                  <a:schemeClr val="tx1"/>
                </a:solidFill>
                <a:latin typeface="RijksoverheidSansText" panose="020B0503040202060203" pitchFamily="34" charset="0"/>
                <a:ea typeface="+mn-ea"/>
                <a:cs typeface="+mn-cs"/>
              </a:rPr>
              <a:t> them. What actions are required to make the shared vision a reality? </a:t>
            </a:r>
            <a:endParaRPr lang="nl-NL" dirty="0"/>
          </a:p>
        </p:txBody>
      </p:sp>
      <p:sp>
        <p:nvSpPr>
          <p:cNvPr id="4" name="Slide Number Placeholder 3"/>
          <p:cNvSpPr>
            <a:spLocks noGrp="1"/>
          </p:cNvSpPr>
          <p:nvPr>
            <p:ph type="sldNum" sz="quarter" idx="5"/>
          </p:nvPr>
        </p:nvSpPr>
        <p:spPr/>
        <p:txBody>
          <a:bodyPr/>
          <a:lstStyle/>
          <a:p>
            <a:fld id="{56BDCD1A-DBAA-4DAB-8619-AF860A74D673}" type="slidenum">
              <a:rPr lang="nl-NL" smtClean="0"/>
              <a:t>4</a:t>
            </a:fld>
            <a:endParaRPr lang="nl-NL"/>
          </a:p>
        </p:txBody>
      </p:sp>
    </p:spTree>
    <p:extLst>
      <p:ext uri="{BB962C8B-B14F-4D97-AF65-F5344CB8AC3E}">
        <p14:creationId xmlns:p14="http://schemas.microsoft.com/office/powerpoint/2010/main" val="39720955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latin typeface="RijksoverheidSansText" panose="020B0503040202060203" pitchFamily="34" charset="0"/>
                <a:ea typeface="+mn-ea"/>
                <a:cs typeface="+mn-cs"/>
              </a:rPr>
              <a:t>When successful, landscape approaches hold the promise of finding locally owned solutions that combine progress towards multiple SDGs, simultaneously. Of course, ideally, we would see as much as possible of these solutions shared and exchanged between landscapes, to increase the positive impact and avoid others having to re-invent the wheel. In other words, what is the potential for learning beyond the landscape itself? </a:t>
            </a:r>
            <a:endParaRPr lang="nl-NL" dirty="0"/>
          </a:p>
        </p:txBody>
      </p:sp>
      <p:sp>
        <p:nvSpPr>
          <p:cNvPr id="4" name="Slide Number Placeholder 3"/>
          <p:cNvSpPr>
            <a:spLocks noGrp="1"/>
          </p:cNvSpPr>
          <p:nvPr>
            <p:ph type="sldNum" sz="quarter" idx="5"/>
          </p:nvPr>
        </p:nvSpPr>
        <p:spPr/>
        <p:txBody>
          <a:bodyPr/>
          <a:lstStyle/>
          <a:p>
            <a:fld id="{56BDCD1A-DBAA-4DAB-8619-AF860A74D673}" type="slidenum">
              <a:rPr lang="nl-NL" smtClean="0"/>
              <a:t>5</a:t>
            </a:fld>
            <a:endParaRPr lang="nl-NL"/>
          </a:p>
        </p:txBody>
      </p:sp>
    </p:spTree>
    <p:extLst>
      <p:ext uri="{BB962C8B-B14F-4D97-AF65-F5344CB8AC3E}">
        <p14:creationId xmlns:p14="http://schemas.microsoft.com/office/powerpoint/2010/main" val="28691511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latin typeface="RijksoverheidSansText" panose="020B0503040202060203" pitchFamily="34" charset="0"/>
                <a:ea typeface="+mn-ea"/>
                <a:cs typeface="+mn-cs"/>
              </a:rPr>
              <a:t>This map shows locations in which landscape approaches are funded by the Dutch Ministry of Foreign Affairs. This highlights a potential for learning outside of the initiatives themselves. This potential is threefold.</a:t>
            </a:r>
            <a:endParaRPr lang="nl-NL" sz="1050" kern="1200" dirty="0">
              <a:solidFill>
                <a:schemeClr val="tx1"/>
              </a:solidFill>
              <a:latin typeface="RijksoverheidSansText" panose="020B0503040202060203" pitchFamily="34" charset="0"/>
              <a:ea typeface="+mn-ea"/>
              <a:cs typeface="+mn-cs"/>
            </a:endParaRPr>
          </a:p>
        </p:txBody>
      </p:sp>
      <p:sp>
        <p:nvSpPr>
          <p:cNvPr id="4" name="Slide Number Placeholder 3"/>
          <p:cNvSpPr>
            <a:spLocks noGrp="1"/>
          </p:cNvSpPr>
          <p:nvPr>
            <p:ph type="sldNum" sz="quarter" idx="5"/>
          </p:nvPr>
        </p:nvSpPr>
        <p:spPr/>
        <p:txBody>
          <a:bodyPr/>
          <a:lstStyle/>
          <a:p>
            <a:fld id="{56BDCD1A-DBAA-4DAB-8619-AF860A74D673}" type="slidenum">
              <a:rPr lang="nl-NL" smtClean="0"/>
              <a:t>6</a:t>
            </a:fld>
            <a:endParaRPr lang="nl-NL"/>
          </a:p>
        </p:txBody>
      </p:sp>
    </p:spTree>
    <p:extLst>
      <p:ext uri="{BB962C8B-B14F-4D97-AF65-F5344CB8AC3E}">
        <p14:creationId xmlns:p14="http://schemas.microsoft.com/office/powerpoint/2010/main" val="7313472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latin typeface="RijksoverheidSansText" panose="020B0503040202060203" pitchFamily="34" charset="0"/>
                <a:ea typeface="+mn-ea"/>
                <a:cs typeface="+mn-cs"/>
              </a:rPr>
              <a:t>The first part of this potential stems from the fact that different landscapes can be involved through a single </a:t>
            </a:r>
            <a:r>
              <a:rPr lang="en-US" sz="1050" kern="1200" dirty="0" err="1">
                <a:solidFill>
                  <a:schemeClr val="tx1"/>
                </a:solidFill>
                <a:latin typeface="RijksoverheidSansText" panose="020B0503040202060203" pitchFamily="34" charset="0"/>
                <a:ea typeface="+mn-ea"/>
                <a:cs typeface="+mn-cs"/>
              </a:rPr>
              <a:t>programme</a:t>
            </a:r>
            <a:r>
              <a:rPr lang="en-US" sz="1050" kern="1200" dirty="0">
                <a:solidFill>
                  <a:schemeClr val="tx1"/>
                </a:solidFill>
                <a:latin typeface="RijksoverheidSansText" panose="020B0503040202060203" pitchFamily="34" charset="0"/>
                <a:ea typeface="+mn-ea"/>
                <a:cs typeface="+mn-cs"/>
              </a:rPr>
              <a:t> or funding source. For instance, the landscapes highlighted on this slide are all part of the Green Livelihoods Alliance </a:t>
            </a:r>
            <a:r>
              <a:rPr lang="en-US" sz="1050" kern="1200" dirty="0" err="1">
                <a:solidFill>
                  <a:schemeClr val="tx1"/>
                </a:solidFill>
                <a:latin typeface="RijksoverheidSansText" panose="020B0503040202060203" pitchFamily="34" charset="0"/>
                <a:ea typeface="+mn-ea"/>
                <a:cs typeface="+mn-cs"/>
              </a:rPr>
              <a:t>programme</a:t>
            </a:r>
            <a:r>
              <a:rPr lang="en-US" sz="1050" kern="1200" dirty="0">
                <a:solidFill>
                  <a:schemeClr val="tx1"/>
                </a:solidFill>
                <a:latin typeface="RijksoverheidSansText" panose="020B0503040202060203" pitchFamily="34" charset="0"/>
                <a:ea typeface="+mn-ea"/>
                <a:cs typeface="+mn-cs"/>
              </a:rPr>
              <a:t> by the Dutch Ministry of Foreign Affairs. In such </a:t>
            </a:r>
            <a:r>
              <a:rPr lang="en-US" sz="1050" kern="1200" dirty="0" err="1">
                <a:solidFill>
                  <a:schemeClr val="tx1"/>
                </a:solidFill>
                <a:latin typeface="RijksoverheidSansText" panose="020B0503040202060203" pitchFamily="34" charset="0"/>
                <a:ea typeface="+mn-ea"/>
                <a:cs typeface="+mn-cs"/>
              </a:rPr>
              <a:t>programmes</a:t>
            </a:r>
            <a:r>
              <a:rPr lang="en-US" sz="1050" kern="1200" dirty="0">
                <a:solidFill>
                  <a:schemeClr val="tx1"/>
                </a:solidFill>
                <a:latin typeface="RijksoverheidSansText" panose="020B0503040202060203" pitchFamily="34" charset="0"/>
                <a:ea typeface="+mn-ea"/>
                <a:cs typeface="+mn-cs"/>
              </a:rPr>
              <a:t>, exchange between participating landscapes can yield lessons, tools and best practices that can circulate between the landscapes involved in the </a:t>
            </a:r>
            <a:r>
              <a:rPr lang="en-US" sz="1050" kern="1200" dirty="0" err="1">
                <a:solidFill>
                  <a:schemeClr val="tx1"/>
                </a:solidFill>
                <a:latin typeface="RijksoverheidSansText" panose="020B0503040202060203" pitchFamily="34" charset="0"/>
                <a:ea typeface="+mn-ea"/>
                <a:cs typeface="+mn-cs"/>
              </a:rPr>
              <a:t>programme</a:t>
            </a:r>
            <a:r>
              <a:rPr lang="en-US" sz="1050" kern="1200" dirty="0">
                <a:solidFill>
                  <a:schemeClr val="tx1"/>
                </a:solidFill>
                <a:latin typeface="RijksoverheidSansText" panose="020B0503040202060203" pitchFamily="34" charset="0"/>
                <a:ea typeface="+mn-ea"/>
                <a:cs typeface="+mn-cs"/>
              </a:rPr>
              <a:t>.</a:t>
            </a:r>
            <a:endParaRPr lang="nl-NL" sz="1050" kern="1200" dirty="0">
              <a:solidFill>
                <a:schemeClr val="tx1"/>
              </a:solidFill>
              <a:latin typeface="RijksoverheidSansText" panose="020B0503040202060203" pitchFamily="34" charset="0"/>
              <a:ea typeface="+mn-ea"/>
              <a:cs typeface="+mn-cs"/>
            </a:endParaRPr>
          </a:p>
        </p:txBody>
      </p:sp>
      <p:sp>
        <p:nvSpPr>
          <p:cNvPr id="4" name="Slide Number Placeholder 3"/>
          <p:cNvSpPr>
            <a:spLocks noGrp="1"/>
          </p:cNvSpPr>
          <p:nvPr>
            <p:ph type="sldNum" sz="quarter" idx="5"/>
          </p:nvPr>
        </p:nvSpPr>
        <p:spPr/>
        <p:txBody>
          <a:bodyPr/>
          <a:lstStyle/>
          <a:p>
            <a:fld id="{56BDCD1A-DBAA-4DAB-8619-AF860A74D673}" type="slidenum">
              <a:rPr lang="nl-NL" smtClean="0"/>
              <a:t>7</a:t>
            </a:fld>
            <a:endParaRPr lang="nl-NL"/>
          </a:p>
        </p:txBody>
      </p:sp>
    </p:spTree>
    <p:extLst>
      <p:ext uri="{BB962C8B-B14F-4D97-AF65-F5344CB8AC3E}">
        <p14:creationId xmlns:p14="http://schemas.microsoft.com/office/powerpoint/2010/main" val="10462733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latin typeface="RijksoverheidSansText" panose="020B0503040202060203" pitchFamily="34" charset="0"/>
                <a:ea typeface="+mn-ea"/>
                <a:cs typeface="+mn-cs"/>
              </a:rPr>
              <a:t>At the same time, a </a:t>
            </a:r>
            <a:r>
              <a:rPr lang="en-US" sz="1050" kern="1200" dirty="0" err="1">
                <a:solidFill>
                  <a:schemeClr val="tx1"/>
                </a:solidFill>
                <a:latin typeface="RijksoverheidSansText" panose="020B0503040202060203" pitchFamily="34" charset="0"/>
                <a:ea typeface="+mn-ea"/>
                <a:cs typeface="+mn-cs"/>
              </a:rPr>
              <a:t>programme</a:t>
            </a:r>
            <a:r>
              <a:rPr lang="en-US" sz="1050" kern="1200" dirty="0">
                <a:solidFill>
                  <a:schemeClr val="tx1"/>
                </a:solidFill>
                <a:latin typeface="RijksoverheidSansText" panose="020B0503040202060203" pitchFamily="34" charset="0"/>
                <a:ea typeface="+mn-ea"/>
                <a:cs typeface="+mn-cs"/>
              </a:rPr>
              <a:t> may be composed involving multiple </a:t>
            </a:r>
            <a:r>
              <a:rPr lang="en-US" sz="1050" kern="1200" dirty="0" err="1">
                <a:solidFill>
                  <a:schemeClr val="tx1"/>
                </a:solidFill>
                <a:latin typeface="RijksoverheidSansText" panose="020B0503040202060203" pitchFamily="34" charset="0"/>
                <a:ea typeface="+mn-ea"/>
                <a:cs typeface="+mn-cs"/>
              </a:rPr>
              <a:t>organisations</a:t>
            </a:r>
            <a:r>
              <a:rPr lang="en-US" sz="1050" kern="1200" dirty="0">
                <a:solidFill>
                  <a:schemeClr val="tx1"/>
                </a:solidFill>
                <a:latin typeface="RijksoverheidSansText" panose="020B0503040202060203" pitchFamily="34" charset="0"/>
                <a:ea typeface="+mn-ea"/>
                <a:cs typeface="+mn-cs"/>
              </a:rPr>
              <a:t>. For instance, this slide shows the different </a:t>
            </a:r>
            <a:r>
              <a:rPr lang="en-US" sz="1050" kern="1200" dirty="0" err="1">
                <a:solidFill>
                  <a:schemeClr val="tx1"/>
                </a:solidFill>
                <a:latin typeface="RijksoverheidSansText" panose="020B0503040202060203" pitchFamily="34" charset="0"/>
                <a:ea typeface="+mn-ea"/>
                <a:cs typeface="+mn-cs"/>
              </a:rPr>
              <a:t>organisations</a:t>
            </a:r>
            <a:r>
              <a:rPr lang="en-US" sz="1050" kern="1200" dirty="0">
                <a:solidFill>
                  <a:schemeClr val="tx1"/>
                </a:solidFill>
                <a:latin typeface="RijksoverheidSansText" panose="020B0503040202060203" pitchFamily="34" charset="0"/>
                <a:ea typeface="+mn-ea"/>
                <a:cs typeface="+mn-cs"/>
              </a:rPr>
              <a:t> involved in the Green Livelihoods Alliance </a:t>
            </a:r>
            <a:r>
              <a:rPr lang="en-US" sz="1050" kern="1200" dirty="0" err="1">
                <a:solidFill>
                  <a:schemeClr val="tx1"/>
                </a:solidFill>
                <a:latin typeface="RijksoverheidSansText" panose="020B0503040202060203" pitchFamily="34" charset="0"/>
                <a:ea typeface="+mn-ea"/>
                <a:cs typeface="+mn-cs"/>
              </a:rPr>
              <a:t>programme</a:t>
            </a:r>
            <a:r>
              <a:rPr lang="en-US" sz="1050" kern="1200" dirty="0">
                <a:solidFill>
                  <a:schemeClr val="tx1"/>
                </a:solidFill>
                <a:latin typeface="RijksoverheidSansText" panose="020B0503040202060203" pitchFamily="34" charset="0"/>
                <a:ea typeface="+mn-ea"/>
                <a:cs typeface="+mn-cs"/>
              </a:rPr>
              <a:t>. </a:t>
            </a:r>
            <a:endParaRPr lang="nl-NL" sz="1050" kern="1200" dirty="0">
              <a:solidFill>
                <a:schemeClr val="tx1"/>
              </a:solidFill>
              <a:latin typeface="RijksoverheidSansText" panose="020B0503040202060203" pitchFamily="34" charset="0"/>
              <a:ea typeface="+mn-ea"/>
              <a:cs typeface="+mn-cs"/>
            </a:endParaRPr>
          </a:p>
        </p:txBody>
      </p:sp>
      <p:sp>
        <p:nvSpPr>
          <p:cNvPr id="4" name="Slide Number Placeholder 3"/>
          <p:cNvSpPr>
            <a:spLocks noGrp="1"/>
          </p:cNvSpPr>
          <p:nvPr>
            <p:ph type="sldNum" sz="quarter" idx="5"/>
          </p:nvPr>
        </p:nvSpPr>
        <p:spPr/>
        <p:txBody>
          <a:bodyPr/>
          <a:lstStyle/>
          <a:p>
            <a:fld id="{56BDCD1A-DBAA-4DAB-8619-AF860A74D673}" type="slidenum">
              <a:rPr lang="nl-NL" smtClean="0"/>
              <a:t>8</a:t>
            </a:fld>
            <a:endParaRPr lang="nl-NL"/>
          </a:p>
        </p:txBody>
      </p:sp>
    </p:spTree>
    <p:extLst>
      <p:ext uri="{BB962C8B-B14F-4D97-AF65-F5344CB8AC3E}">
        <p14:creationId xmlns:p14="http://schemas.microsoft.com/office/powerpoint/2010/main" val="21742401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latin typeface="RijksoverheidSansText" panose="020B0503040202060203" pitchFamily="34" charset="0"/>
                <a:ea typeface="+mn-ea"/>
                <a:cs typeface="+mn-cs"/>
              </a:rPr>
              <a:t>This leads to the second learning potential around landscape approaches. The </a:t>
            </a:r>
            <a:r>
              <a:rPr lang="en-US" sz="1050" kern="1200" dirty="0" err="1">
                <a:solidFill>
                  <a:schemeClr val="tx1"/>
                </a:solidFill>
                <a:latin typeface="RijksoverheidSansText" panose="020B0503040202060203" pitchFamily="34" charset="0"/>
                <a:ea typeface="+mn-ea"/>
                <a:cs typeface="+mn-cs"/>
              </a:rPr>
              <a:t>organisations</a:t>
            </a:r>
            <a:r>
              <a:rPr lang="en-US" sz="1050" kern="1200" dirty="0">
                <a:solidFill>
                  <a:schemeClr val="tx1"/>
                </a:solidFill>
                <a:latin typeface="RijksoverheidSansText" panose="020B0503040202060203" pitchFamily="34" charset="0"/>
                <a:ea typeface="+mn-ea"/>
                <a:cs typeface="+mn-cs"/>
              </a:rPr>
              <a:t> involved in landscapes can share lessons, tools and best practices with other landscapes and </a:t>
            </a:r>
            <a:r>
              <a:rPr lang="en-US" sz="1050" kern="1200" dirty="0" err="1">
                <a:solidFill>
                  <a:schemeClr val="tx1"/>
                </a:solidFill>
                <a:latin typeface="RijksoverheidSansText" panose="020B0503040202060203" pitchFamily="34" charset="0"/>
                <a:ea typeface="+mn-ea"/>
                <a:cs typeface="+mn-cs"/>
              </a:rPr>
              <a:t>programmes</a:t>
            </a:r>
            <a:r>
              <a:rPr lang="en-US" sz="1050" kern="1200" dirty="0">
                <a:solidFill>
                  <a:schemeClr val="tx1"/>
                </a:solidFill>
                <a:latin typeface="RijksoverheidSansText" panose="020B0503040202060203" pitchFamily="34" charset="0"/>
                <a:ea typeface="+mn-ea"/>
                <a:cs typeface="+mn-cs"/>
              </a:rPr>
              <a:t>, through their own experience and knowledge management. In this way, lessons can be applied beyond the direct context of a funding </a:t>
            </a:r>
            <a:r>
              <a:rPr lang="en-US" sz="1050" kern="1200" dirty="0" err="1">
                <a:solidFill>
                  <a:schemeClr val="tx1"/>
                </a:solidFill>
                <a:latin typeface="RijksoverheidSansText" panose="020B0503040202060203" pitchFamily="34" charset="0"/>
                <a:ea typeface="+mn-ea"/>
                <a:cs typeface="+mn-cs"/>
              </a:rPr>
              <a:t>programme</a:t>
            </a:r>
            <a:r>
              <a:rPr lang="en-US" sz="1050" kern="1200" dirty="0">
                <a:solidFill>
                  <a:schemeClr val="tx1"/>
                </a:solidFill>
                <a:latin typeface="RijksoverheidSansText" panose="020B0503040202060203" pitchFamily="34" charset="0"/>
                <a:ea typeface="+mn-ea"/>
                <a:cs typeface="+mn-cs"/>
              </a:rPr>
              <a:t>. To illustrate this learning through actors, this slide shows all landscapes in which one of the partners in the Green Livelihoods Alliance is active.</a:t>
            </a:r>
            <a:endParaRPr lang="nl-NL" sz="1050" kern="1200" dirty="0">
              <a:solidFill>
                <a:schemeClr val="tx1"/>
              </a:solidFill>
              <a:latin typeface="RijksoverheidSansText" panose="020B0503040202060203" pitchFamily="34" charset="0"/>
              <a:ea typeface="+mn-ea"/>
              <a:cs typeface="+mn-cs"/>
            </a:endParaRPr>
          </a:p>
        </p:txBody>
      </p:sp>
      <p:sp>
        <p:nvSpPr>
          <p:cNvPr id="4" name="Slide Number Placeholder 3"/>
          <p:cNvSpPr>
            <a:spLocks noGrp="1"/>
          </p:cNvSpPr>
          <p:nvPr>
            <p:ph type="sldNum" sz="quarter" idx="5"/>
          </p:nvPr>
        </p:nvSpPr>
        <p:spPr/>
        <p:txBody>
          <a:bodyPr/>
          <a:lstStyle/>
          <a:p>
            <a:fld id="{56BDCD1A-DBAA-4DAB-8619-AF860A74D673}" type="slidenum">
              <a:rPr lang="nl-NL" smtClean="0"/>
              <a:t>9</a:t>
            </a:fld>
            <a:endParaRPr lang="nl-NL"/>
          </a:p>
        </p:txBody>
      </p:sp>
    </p:spTree>
    <p:extLst>
      <p:ext uri="{BB962C8B-B14F-4D97-AF65-F5344CB8AC3E}">
        <p14:creationId xmlns:p14="http://schemas.microsoft.com/office/powerpoint/2010/main" val="24848914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14.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a:t>Klik om de stijl te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10" name="Rechthoek 9"/>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Tree>
    <p:extLst>
      <p:ext uri="{BB962C8B-B14F-4D97-AF65-F5344CB8AC3E}">
        <p14:creationId xmlns:p14="http://schemas.microsoft.com/office/powerpoint/2010/main" val="184652788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p:txBody>
          <a:bodyPr/>
          <a:lstStyle/>
          <a:p>
            <a:r>
              <a:rPr lang="nl-NL"/>
              <a:t>Klik om de stijl te bewerken</a:t>
            </a:r>
          </a:p>
        </p:txBody>
      </p:sp>
      <p:sp>
        <p:nvSpPr>
          <p:cNvPr id="14" name="Tijdelijke aanduiding voor datum 13"/>
          <p:cNvSpPr>
            <a:spLocks noGrp="1"/>
          </p:cNvSpPr>
          <p:nvPr>
            <p:ph type="dt" sz="half" idx="10"/>
          </p:nvPr>
        </p:nvSpPr>
        <p:spPr/>
        <p:txBody>
          <a:bodyPr/>
          <a:lstStyle/>
          <a:p>
            <a:fld id="{688BA37E-66FB-49CD-8FC7-D84C9FDE125B}" type="datetime1">
              <a:rPr lang="nl-NL" smtClean="0"/>
              <a:t>20-5-2022</a:t>
            </a:fld>
            <a:endParaRPr lang="nl-NL"/>
          </a:p>
        </p:txBody>
      </p:sp>
      <p:sp>
        <p:nvSpPr>
          <p:cNvPr id="15" name="Tijdelijke aanduiding voor voettekst 14"/>
          <p:cNvSpPr>
            <a:spLocks noGrp="1"/>
          </p:cNvSpPr>
          <p:nvPr>
            <p:ph type="ftr" sz="quarter" idx="11"/>
          </p:nvPr>
        </p:nvSpPr>
        <p:spPr/>
        <p:txBody>
          <a:bodyPr/>
          <a:lstStyle/>
          <a:p>
            <a:endParaRPr lang="nl-NL"/>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02437034"/>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tel 9"/>
          <p:cNvSpPr>
            <a:spLocks noGrp="1"/>
          </p:cNvSpPr>
          <p:nvPr>
            <p:ph type="title"/>
          </p:nvPr>
        </p:nvSpPr>
        <p:spPr/>
        <p:txBody>
          <a:bodyPr/>
          <a:lstStyle/>
          <a:p>
            <a:r>
              <a:rPr lang="nl-NL"/>
              <a:t>Klik om de stijl te bewerken</a:t>
            </a:r>
          </a:p>
        </p:txBody>
      </p:sp>
      <p:sp>
        <p:nvSpPr>
          <p:cNvPr id="16" name="Tijdelijke aanduiding voor datum 15"/>
          <p:cNvSpPr>
            <a:spLocks noGrp="1"/>
          </p:cNvSpPr>
          <p:nvPr>
            <p:ph type="dt" sz="half" idx="10"/>
          </p:nvPr>
        </p:nvSpPr>
        <p:spPr/>
        <p:txBody>
          <a:bodyPr/>
          <a:lstStyle/>
          <a:p>
            <a:fld id="{FAB8127A-C7B7-4EAE-BAFD-5990D9BAE747}" type="datetime1">
              <a:rPr lang="nl-NL" smtClean="0"/>
              <a:t>20-5-2022</a:t>
            </a:fld>
            <a:endParaRPr lang="nl-NL"/>
          </a:p>
        </p:txBody>
      </p:sp>
      <p:sp>
        <p:nvSpPr>
          <p:cNvPr id="17" name="Tijdelijke aanduiding voor voettekst 16"/>
          <p:cNvSpPr>
            <a:spLocks noGrp="1"/>
          </p:cNvSpPr>
          <p:nvPr>
            <p:ph type="ftr" sz="quarter" idx="11"/>
          </p:nvPr>
        </p:nvSpPr>
        <p:spPr/>
        <p:txBody>
          <a:bodyPr/>
          <a:lstStyle/>
          <a:p>
            <a:endParaRPr lang="nl-NL"/>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888787162"/>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nchor="t"/>
          <a:lstStyle/>
          <a:p>
            <a:r>
              <a:rPr lang="nl-NL"/>
              <a:t>Klik om de stijl te bewerken</a:t>
            </a:r>
          </a:p>
        </p:txBody>
      </p:sp>
      <p:sp>
        <p:nvSpPr>
          <p:cNvPr id="12" name="Tijdelijke aanduiding voor datum 11"/>
          <p:cNvSpPr>
            <a:spLocks noGrp="1"/>
          </p:cNvSpPr>
          <p:nvPr>
            <p:ph type="dt" sz="half" idx="10"/>
          </p:nvPr>
        </p:nvSpPr>
        <p:spPr/>
        <p:txBody>
          <a:bodyPr/>
          <a:lstStyle/>
          <a:p>
            <a:fld id="{870E39FB-535B-4DBC-A0C2-61B56DBBFAF7}" type="datetime1">
              <a:rPr lang="nl-NL" smtClean="0"/>
              <a:t>20-5-2022</a:t>
            </a:fld>
            <a:endParaRPr lang="nl-NL"/>
          </a:p>
        </p:txBody>
      </p:sp>
      <p:sp>
        <p:nvSpPr>
          <p:cNvPr id="13" name="Tijdelijke aanduiding voor voettekst 12"/>
          <p:cNvSpPr>
            <a:spLocks noGrp="1"/>
          </p:cNvSpPr>
          <p:nvPr>
            <p:ph type="ftr" sz="quarter" idx="11"/>
          </p:nvPr>
        </p:nvSpPr>
        <p:spPr/>
        <p:txBody>
          <a:bodyPr/>
          <a:lstStyle/>
          <a:p>
            <a:endParaRPr lang="nl-NL"/>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8617185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fld id="{7D24AE63-1C4D-4E05-B701-B7AF55238536}" type="datetime1">
              <a:rPr lang="nl-NL" smtClean="0"/>
              <a:t>20-5-2022</a:t>
            </a:fld>
            <a:endParaRPr lang="nl-NL"/>
          </a:p>
        </p:txBody>
      </p:sp>
      <p:sp>
        <p:nvSpPr>
          <p:cNvPr id="12" name="Tijdelijke aanduiding voor voettekst 11"/>
          <p:cNvSpPr>
            <a:spLocks noGrp="1"/>
          </p:cNvSpPr>
          <p:nvPr>
            <p:ph type="ftr" sz="quarter" idx="11"/>
          </p:nvPr>
        </p:nvSpPr>
        <p:spPr/>
        <p:txBody>
          <a:bodyPr/>
          <a:lstStyle/>
          <a:p>
            <a:endParaRPr lang="nl-NL"/>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6743705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3" name="Titel 2"/>
          <p:cNvSpPr>
            <a:spLocks noGrp="1"/>
          </p:cNvSpPr>
          <p:nvPr>
            <p:ph type="title"/>
          </p:nvPr>
        </p:nvSpPr>
        <p:spPr>
          <a:xfrm>
            <a:off x="635000" y="1052513"/>
            <a:ext cx="5003800" cy="948047"/>
          </a:xfrm>
        </p:spPr>
        <p:txBody>
          <a:bodyPr/>
          <a:lstStyle/>
          <a:p>
            <a:r>
              <a:rPr lang="nl-NL"/>
              <a:t>Klik om de stijl te bewerken</a:t>
            </a:r>
          </a:p>
        </p:txBody>
      </p:sp>
      <p:sp>
        <p:nvSpPr>
          <p:cNvPr id="17" name="Tijdelijke aanduiding voor datum 16"/>
          <p:cNvSpPr>
            <a:spLocks noGrp="1"/>
          </p:cNvSpPr>
          <p:nvPr>
            <p:ph type="dt" sz="half" idx="14"/>
          </p:nvPr>
        </p:nvSpPr>
        <p:spPr/>
        <p:txBody>
          <a:bodyPr/>
          <a:lstStyle/>
          <a:p>
            <a:fld id="{FDF7E75E-F2F1-4F0C-AADD-240B05A8F0D9}" type="datetime1">
              <a:rPr lang="nl-NL" smtClean="0"/>
              <a:t>20-5-2022</a:t>
            </a:fld>
            <a:endParaRPr lang="nl-NL"/>
          </a:p>
        </p:txBody>
      </p:sp>
      <p:sp>
        <p:nvSpPr>
          <p:cNvPr id="18" name="Tijdelijke aanduiding voor voettekst 17"/>
          <p:cNvSpPr>
            <a:spLocks noGrp="1"/>
          </p:cNvSpPr>
          <p:nvPr>
            <p:ph type="ftr" sz="quarter" idx="15"/>
          </p:nvPr>
        </p:nvSpPr>
        <p:spPr/>
        <p:txBody>
          <a:bodyPr/>
          <a:lstStyle/>
          <a:p>
            <a:endParaRPr lang="nl-NL"/>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3826132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1"/>
                </a:solidFill>
              </a:defRPr>
            </a:lvl1pPr>
          </a:lstStyle>
          <a:p>
            <a:r>
              <a:rPr lang="nl-NL"/>
              <a:t>Klik om de stijl te bewerken</a:t>
            </a:r>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9" name="Tijdelijke aanduiding voor datum 8"/>
          <p:cNvSpPr>
            <a:spLocks noGrp="1"/>
          </p:cNvSpPr>
          <p:nvPr>
            <p:ph type="dt" sz="half" idx="10"/>
          </p:nvPr>
        </p:nvSpPr>
        <p:spPr/>
        <p:txBody>
          <a:bodyPr/>
          <a:lstStyle>
            <a:lvl1pPr>
              <a:defRPr>
                <a:solidFill>
                  <a:schemeClr val="tx2"/>
                </a:solidFill>
              </a:defRPr>
            </a:lvl1pPr>
          </a:lstStyle>
          <a:p>
            <a:fld id="{A573F778-766C-49F6-ACCF-43867F80261F}" type="datetime1">
              <a:rPr lang="nl-NL" smtClean="0"/>
              <a:t>20-5-2022</a:t>
            </a:fld>
            <a:endParaRPr lang="nl-NL"/>
          </a:p>
        </p:txBody>
      </p:sp>
      <p:sp>
        <p:nvSpPr>
          <p:cNvPr id="10" name="Tijdelijke aanduiding voor voettekst 9"/>
          <p:cNvSpPr>
            <a:spLocks noGrp="1"/>
          </p:cNvSpPr>
          <p:nvPr>
            <p:ph type="ftr" sz="quarter" idx="11"/>
          </p:nvPr>
        </p:nvSpPr>
        <p:spPr/>
        <p:txBody>
          <a:bodyPr/>
          <a:lstStyle>
            <a:lvl1pPr>
              <a:defRPr>
                <a:solidFill>
                  <a:schemeClr val="tx2"/>
                </a:solidFill>
              </a:defRPr>
            </a:lvl1pPr>
          </a:lstStyle>
          <a:p>
            <a:endParaRPr lang="nl-NL"/>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a:t>
            </a:fld>
            <a:endParaRPr lang="nl-NL"/>
          </a:p>
        </p:txBody>
      </p:sp>
    </p:spTree>
    <p:extLst>
      <p:ext uri="{BB962C8B-B14F-4D97-AF65-F5344CB8AC3E}">
        <p14:creationId xmlns:p14="http://schemas.microsoft.com/office/powerpoint/2010/main" val="48738029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nl-NL"/>
              <a:t>Klik om de stijl te bewerken</a:t>
            </a:r>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6" name="Tijdelijke aanduiding voor datum 5"/>
          <p:cNvSpPr>
            <a:spLocks noGrp="1"/>
          </p:cNvSpPr>
          <p:nvPr>
            <p:ph type="dt" sz="half" idx="10"/>
          </p:nvPr>
        </p:nvSpPr>
        <p:spPr/>
        <p:txBody>
          <a:bodyPr/>
          <a:lstStyle/>
          <a:p>
            <a:fld id="{4D6E0E64-46FA-43F3-92FB-22BC43FFD788}" type="datetime1">
              <a:rPr lang="nl-NL" smtClean="0"/>
              <a:t>20-5-2022</a:t>
            </a:fld>
            <a:endParaRPr lang="nl-NL"/>
          </a:p>
        </p:txBody>
      </p:sp>
      <p:sp>
        <p:nvSpPr>
          <p:cNvPr id="7" name="Tijdelijke aanduiding voor voettekst 6"/>
          <p:cNvSpPr>
            <a:spLocks noGrp="1"/>
          </p:cNvSpPr>
          <p:nvPr>
            <p:ph type="ftr" sz="quarter" idx="11"/>
          </p:nvPr>
        </p:nvSpPr>
        <p:spPr/>
        <p:txBody>
          <a:bodyPr/>
          <a:lstStyle/>
          <a:p>
            <a:endParaRPr lang="nl-NL"/>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72513980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nl-NL"/>
              <a:t>Klik om de stijl te bewerken</a:t>
            </a:r>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6" name="Rechthoek 15"/>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1" name="Tijdelijke aanduiding voor datum 10"/>
          <p:cNvSpPr>
            <a:spLocks noGrp="1"/>
          </p:cNvSpPr>
          <p:nvPr>
            <p:ph type="dt" sz="half" idx="11"/>
          </p:nvPr>
        </p:nvSpPr>
        <p:spPr/>
        <p:txBody>
          <a:bodyPr/>
          <a:lstStyle/>
          <a:p>
            <a:fld id="{13F91C23-2BAB-4572-97BB-F1AB592C7DE6}" type="datetime1">
              <a:rPr lang="nl-NL" smtClean="0"/>
              <a:t>20-5-2022</a:t>
            </a:fld>
            <a:endParaRPr lang="nl-NL"/>
          </a:p>
        </p:txBody>
      </p:sp>
      <p:sp>
        <p:nvSpPr>
          <p:cNvPr id="12" name="Tijdelijke aanduiding voor voettekst 11"/>
          <p:cNvSpPr>
            <a:spLocks noGrp="1"/>
          </p:cNvSpPr>
          <p:nvPr>
            <p:ph type="ftr" sz="quarter" idx="12"/>
          </p:nvPr>
        </p:nvSpPr>
        <p:spPr/>
        <p:txBody>
          <a:bodyPr/>
          <a:lstStyle/>
          <a:p>
            <a:endParaRPr lang="nl-NL"/>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713405526"/>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bg1"/>
                </a:solidFill>
              </a:defRPr>
            </a:lvl1pPr>
          </a:lstStyle>
          <a:p>
            <a:r>
              <a:rPr lang="nl-NL"/>
              <a:t>Klik om de stijl te bewerken</a:t>
            </a:r>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0" name="Rechthoek 9"/>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Tijdelijke aanduiding voor datum 12"/>
          <p:cNvSpPr>
            <a:spLocks noGrp="1"/>
          </p:cNvSpPr>
          <p:nvPr>
            <p:ph type="dt" sz="half" idx="11"/>
          </p:nvPr>
        </p:nvSpPr>
        <p:spPr/>
        <p:txBody>
          <a:bodyPr/>
          <a:lstStyle/>
          <a:p>
            <a:fld id="{B1DCF329-8E97-41DE-A3B0-875F3A162300}" type="datetime1">
              <a:rPr lang="nl-NL" smtClean="0"/>
              <a:t>20-5-2022</a:t>
            </a:fld>
            <a:endParaRPr lang="nl-NL"/>
          </a:p>
        </p:txBody>
      </p:sp>
      <p:sp>
        <p:nvSpPr>
          <p:cNvPr id="14" name="Tijdelijke aanduiding voor voettekst 13"/>
          <p:cNvSpPr>
            <a:spLocks noGrp="1"/>
          </p:cNvSpPr>
          <p:nvPr>
            <p:ph type="ftr" sz="quarter" idx="12"/>
          </p:nvPr>
        </p:nvSpPr>
        <p:spPr/>
        <p:txBody>
          <a:bodyPr/>
          <a:lstStyle/>
          <a:p>
            <a:endParaRPr lang="nl-NL"/>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360721764"/>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9" name="Titel 8"/>
          <p:cNvSpPr>
            <a:spLocks noGrp="1"/>
          </p:cNvSpPr>
          <p:nvPr>
            <p:ph type="title"/>
          </p:nvPr>
        </p:nvSpPr>
        <p:spPr>
          <a:xfrm>
            <a:off x="635000" y="1052513"/>
            <a:ext cx="5003800" cy="948047"/>
          </a:xfrm>
        </p:spPr>
        <p:txBody>
          <a:bodyPr/>
          <a:lstStyle/>
          <a:p>
            <a:r>
              <a:rPr lang="nl-NL"/>
              <a:t>Klik om de stijl te bewerken</a:t>
            </a:r>
          </a:p>
        </p:txBody>
      </p:sp>
      <p:sp>
        <p:nvSpPr>
          <p:cNvPr id="8" name="Tijdelijke aanduiding voor afbeelding 9"/>
          <p:cNvSpPr>
            <a:spLocks noGrp="1"/>
          </p:cNvSpPr>
          <p:nvPr>
            <p:ph type="pic" sz="quarter" idx="24" hasCustomPrompt="1"/>
          </p:nvPr>
        </p:nvSpPr>
        <p:spPr>
          <a:xfrm>
            <a:off x="6096000" y="-2381"/>
            <a:ext cx="6096000"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96000" h="6860381">
                <a:moveTo>
                  <a:pt x="229238" y="0"/>
                </a:moveTo>
                <a:lnTo>
                  <a:pt x="6091238" y="0"/>
                </a:lnTo>
                <a:lnTo>
                  <a:pt x="6091238" y="2381"/>
                </a:lnTo>
                <a:lnTo>
                  <a:pt x="6096000" y="2381"/>
                </a:lnTo>
                <a:lnTo>
                  <a:pt x="6096000" y="6860381"/>
                </a:lnTo>
                <a:lnTo>
                  <a:pt x="6095999" y="6860381"/>
                </a:lnTo>
                <a:lnTo>
                  <a:pt x="3832225" y="6860381"/>
                </a:lnTo>
                <a:lnTo>
                  <a:pt x="232201" y="6860381"/>
                </a:lnTo>
                <a:lnTo>
                  <a:pt x="232201" y="6626381"/>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close/>
              </a:path>
            </a:pathLst>
          </a:custGeom>
          <a:solidFill>
            <a:schemeClr val="bg1">
              <a:lumMod val="85000"/>
            </a:schemeClr>
          </a:solidFill>
        </p:spPr>
        <p:txBody>
          <a:bodyPr wrap="square" anchor="ctr" anchorCtr="0">
            <a:noAutofit/>
          </a:bodyPr>
          <a:lstStyle/>
          <a:p>
            <a:r>
              <a:rPr lang="nl-NL"/>
              <a:t>Klik op het pictogram als u een afbeelding wilt toevoegen. Let op de rechten van de foto!</a:t>
            </a:r>
          </a:p>
        </p:txBody>
      </p:sp>
      <p:sp>
        <p:nvSpPr>
          <p:cNvPr id="11" name="Tijdelijke aanduiding voor datum 10"/>
          <p:cNvSpPr>
            <a:spLocks noGrp="1"/>
          </p:cNvSpPr>
          <p:nvPr>
            <p:ph type="dt" sz="half" idx="25"/>
          </p:nvPr>
        </p:nvSpPr>
        <p:spPr/>
        <p:txBody>
          <a:bodyPr/>
          <a:lstStyle/>
          <a:p>
            <a:fld id="{162D46F3-CFD1-4FE7-A433-22F6F0D795C4}" type="datetime1">
              <a:rPr lang="nl-NL" smtClean="0"/>
              <a:t>20-5-2022</a:t>
            </a:fld>
            <a:endParaRPr lang="nl-NL"/>
          </a:p>
        </p:txBody>
      </p:sp>
      <p:sp>
        <p:nvSpPr>
          <p:cNvPr id="12" name="Tijdelijke aanduiding voor voettekst 11"/>
          <p:cNvSpPr>
            <a:spLocks noGrp="1"/>
          </p:cNvSpPr>
          <p:nvPr>
            <p:ph type="ftr" sz="quarter" idx="26"/>
          </p:nvPr>
        </p:nvSpPr>
        <p:spPr/>
        <p:txBody>
          <a:bodyPr/>
          <a:lstStyle/>
          <a:p>
            <a:endParaRPr lang="nl-NL"/>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093336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p:txBody>
          <a:bodyPr/>
          <a:lstStyle/>
          <a:p>
            <a:r>
              <a:rPr lang="nl-NL"/>
              <a:t>Klik om de stijl te bewerken</a:t>
            </a:r>
          </a:p>
        </p:txBody>
      </p:sp>
      <p:sp>
        <p:nvSpPr>
          <p:cNvPr id="13" name="Tijdelijke aanduiding voor datum 12"/>
          <p:cNvSpPr>
            <a:spLocks noGrp="1"/>
          </p:cNvSpPr>
          <p:nvPr>
            <p:ph type="dt" sz="half" idx="10"/>
          </p:nvPr>
        </p:nvSpPr>
        <p:spPr/>
        <p:txBody>
          <a:bodyPr/>
          <a:lstStyle/>
          <a:p>
            <a:fld id="{2996486B-650A-4BF5-BB3F-36EEE9049843}" type="datetime1">
              <a:rPr lang="nl-NL" smtClean="0"/>
              <a:t>20-5-2022</a:t>
            </a:fld>
            <a:endParaRPr lang="nl-NL"/>
          </a:p>
        </p:txBody>
      </p:sp>
      <p:sp>
        <p:nvSpPr>
          <p:cNvPr id="14" name="Tijdelijke aanduiding voor voettekst 13"/>
          <p:cNvSpPr>
            <a:spLocks noGrp="1"/>
          </p:cNvSpPr>
          <p:nvPr>
            <p:ph type="ftr" sz="quarter" idx="11"/>
          </p:nvPr>
        </p:nvSpPr>
        <p:spPr/>
        <p:txBody>
          <a:bodyPr/>
          <a:lstStyle/>
          <a:p>
            <a:endParaRPr lang="nl-NL"/>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0126195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pic>
        <p:nvPicPr>
          <p:cNvPr id="12" name="Afbeelding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4" name="Rechthoek 13"/>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Klik om de stijl te bewerken</a:t>
            </a:r>
          </a:p>
        </p:txBody>
      </p:sp>
      <p:sp>
        <p:nvSpPr>
          <p:cNvPr id="11" name="Tijdelijke aanduiding voor afbeelding 9"/>
          <p:cNvSpPr>
            <a:spLocks noGrp="1"/>
          </p:cNvSpPr>
          <p:nvPr>
            <p:ph type="pic" sz="quarter" idx="24" hasCustomPrompt="1"/>
          </p:nvPr>
        </p:nvSpPr>
        <p:spPr>
          <a:xfrm>
            <a:off x="6096000" y="-2381"/>
            <a:ext cx="6096000"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96000" h="6860381">
                <a:moveTo>
                  <a:pt x="229238" y="0"/>
                </a:moveTo>
                <a:lnTo>
                  <a:pt x="6091238" y="0"/>
                </a:lnTo>
                <a:lnTo>
                  <a:pt x="6091238" y="2381"/>
                </a:lnTo>
                <a:lnTo>
                  <a:pt x="6096000" y="2381"/>
                </a:lnTo>
                <a:lnTo>
                  <a:pt x="6096000" y="6860381"/>
                </a:lnTo>
                <a:lnTo>
                  <a:pt x="6095999" y="6860381"/>
                </a:lnTo>
                <a:lnTo>
                  <a:pt x="3832225" y="6860381"/>
                </a:lnTo>
                <a:lnTo>
                  <a:pt x="232201" y="6860381"/>
                </a:lnTo>
                <a:lnTo>
                  <a:pt x="232201" y="6626381"/>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close/>
              </a:path>
            </a:pathLst>
          </a:custGeom>
          <a:solidFill>
            <a:schemeClr val="bg1">
              <a:lumMod val="85000"/>
            </a:schemeClr>
          </a:solidFill>
        </p:spPr>
        <p:txBody>
          <a:bodyPr wrap="square" anchor="ctr" anchorCtr="0">
            <a:noAutofit/>
          </a:bodyPr>
          <a:lstStyle/>
          <a:p>
            <a:r>
              <a:rPr lang="nl-NL"/>
              <a:t>Klik op het pictogram als u een afbeelding wilt toevoegen. Let op de rechten van de foto!</a:t>
            </a:r>
          </a:p>
        </p:txBody>
      </p:sp>
      <p:sp>
        <p:nvSpPr>
          <p:cNvPr id="20" name="Tijdelijke aanduiding voor datum 19"/>
          <p:cNvSpPr>
            <a:spLocks noGrp="1"/>
          </p:cNvSpPr>
          <p:nvPr>
            <p:ph type="dt" sz="half" idx="25"/>
          </p:nvPr>
        </p:nvSpPr>
        <p:spPr/>
        <p:txBody>
          <a:bodyPr/>
          <a:lstStyle/>
          <a:p>
            <a:fld id="{3B6E145C-05F5-498E-926B-3C5B438462F2}" type="datetime1">
              <a:rPr lang="nl-NL" smtClean="0"/>
              <a:t>20-5-2022</a:t>
            </a:fld>
            <a:endParaRPr lang="nl-NL"/>
          </a:p>
        </p:txBody>
      </p:sp>
      <p:sp>
        <p:nvSpPr>
          <p:cNvPr id="21" name="Tijdelijke aanduiding voor voettekst 20"/>
          <p:cNvSpPr>
            <a:spLocks noGrp="1"/>
          </p:cNvSpPr>
          <p:nvPr>
            <p:ph type="ftr" sz="quarter" idx="26"/>
          </p:nvPr>
        </p:nvSpPr>
        <p:spPr/>
        <p:txBody>
          <a:bodyPr/>
          <a:lstStyle/>
          <a:p>
            <a:endParaRPr lang="nl-NL"/>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440762176"/>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5000" y="1051200"/>
            <a:ext cx="5003800" cy="948047"/>
          </a:xfrm>
        </p:spPr>
        <p:txBody>
          <a:bodyPr anchor="t"/>
          <a:lstStyle/>
          <a:p>
            <a:r>
              <a:rPr lang="nl-NL"/>
              <a:t>Klik om de stijl te bewerken</a:t>
            </a:r>
          </a:p>
        </p:txBody>
      </p:sp>
      <p:sp>
        <p:nvSpPr>
          <p:cNvPr id="10" name="Tijdelijke aanduiding voor afbeelding 9"/>
          <p:cNvSpPr>
            <a:spLocks noGrp="1"/>
          </p:cNvSpPr>
          <p:nvPr>
            <p:ph type="pic" sz="quarter" idx="24" hasCustomPrompt="1"/>
          </p:nvPr>
        </p:nvSpPr>
        <p:spPr>
          <a:xfrm>
            <a:off x="6096000" y="-2381"/>
            <a:ext cx="6096000"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96000" h="6860381">
                <a:moveTo>
                  <a:pt x="229238" y="0"/>
                </a:moveTo>
                <a:lnTo>
                  <a:pt x="6091238" y="0"/>
                </a:lnTo>
                <a:lnTo>
                  <a:pt x="6091238" y="2381"/>
                </a:lnTo>
                <a:lnTo>
                  <a:pt x="6096000" y="2381"/>
                </a:lnTo>
                <a:lnTo>
                  <a:pt x="6096000" y="6860381"/>
                </a:lnTo>
                <a:lnTo>
                  <a:pt x="6095999" y="6860381"/>
                </a:lnTo>
                <a:lnTo>
                  <a:pt x="3832225" y="6860381"/>
                </a:lnTo>
                <a:lnTo>
                  <a:pt x="232201" y="6860381"/>
                </a:lnTo>
                <a:lnTo>
                  <a:pt x="232201" y="6626381"/>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close/>
              </a:path>
            </a:pathLst>
          </a:custGeom>
          <a:solidFill>
            <a:schemeClr val="bg1">
              <a:lumMod val="85000"/>
            </a:schemeClr>
          </a:solidFill>
        </p:spPr>
        <p:txBody>
          <a:bodyPr wrap="square" anchor="ctr" anchorCtr="0">
            <a:noAutofit/>
          </a:bodyPr>
          <a:lstStyle/>
          <a:p>
            <a:r>
              <a:rPr lang="nl-NL"/>
              <a:t>Klik op het pictogram als u een afbeelding wilt toevoegen. Let op de rechten van de foto!</a:t>
            </a:r>
          </a:p>
        </p:txBody>
      </p:sp>
      <p:sp>
        <p:nvSpPr>
          <p:cNvPr id="6" name="Tijdelijke aanduiding voor datum 5"/>
          <p:cNvSpPr>
            <a:spLocks noGrp="1"/>
          </p:cNvSpPr>
          <p:nvPr>
            <p:ph type="dt" sz="half" idx="25"/>
          </p:nvPr>
        </p:nvSpPr>
        <p:spPr/>
        <p:txBody>
          <a:bodyPr/>
          <a:lstStyle/>
          <a:p>
            <a:fld id="{92C4592D-9CCA-40E0-9D97-69B4F16781F2}" type="datetime1">
              <a:rPr lang="nl-NL" smtClean="0"/>
              <a:t>20-5-2022</a:t>
            </a:fld>
            <a:endParaRPr lang="nl-NL"/>
          </a:p>
        </p:txBody>
      </p:sp>
      <p:sp>
        <p:nvSpPr>
          <p:cNvPr id="12" name="Tijdelijke aanduiding voor voettekst 11"/>
          <p:cNvSpPr>
            <a:spLocks noGrp="1"/>
          </p:cNvSpPr>
          <p:nvPr>
            <p:ph type="ftr" sz="quarter" idx="26"/>
          </p:nvPr>
        </p:nvSpPr>
        <p:spPr/>
        <p:txBody>
          <a:bodyPr/>
          <a:lstStyle/>
          <a:p>
            <a:endParaRPr lang="nl-NL"/>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477435098"/>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lumMod val="85000"/>
            </a:schemeClr>
          </a:solidFill>
        </p:spPr>
        <p:txBody>
          <a:bodyPr wrap="square" lIns="720000" tIns="1152000">
            <a:noAutofit/>
          </a:bodyPr>
          <a:lstStyle>
            <a:lvl1pPr>
              <a:buClr>
                <a:schemeClr val="bg2"/>
              </a:buClr>
              <a:tabLst>
                <a:tab pos="1619250" algn="l"/>
              </a:tabLst>
              <a:defRPr>
                <a:solidFill>
                  <a:schemeClr val="bg1"/>
                </a:solidFill>
              </a:defRPr>
            </a:lvl1pPr>
          </a:lstStyle>
          <a:p>
            <a:r>
              <a:rPr lang="nl-NL"/>
              <a:t>Klik op het pictogram als u een afbeelding wilt toevoegen. </a:t>
            </a:r>
            <a:br>
              <a:rPr lang="nl-NL"/>
            </a:br>
            <a:r>
              <a:rPr lang="nl-NL"/>
              <a:t>Let op de rechten van de foto!</a:t>
            </a:r>
          </a:p>
        </p:txBody>
      </p:sp>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a:t>Klik om de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jdelijke aanduiding voor datum 9"/>
          <p:cNvSpPr>
            <a:spLocks noGrp="1"/>
          </p:cNvSpPr>
          <p:nvPr>
            <p:ph type="dt" sz="half" idx="15"/>
          </p:nvPr>
        </p:nvSpPr>
        <p:spPr/>
        <p:txBody>
          <a:bodyPr/>
          <a:lstStyle>
            <a:lvl1pPr>
              <a:defRPr>
                <a:solidFill>
                  <a:schemeClr val="tx2"/>
                </a:solidFill>
              </a:defRPr>
            </a:lvl1pPr>
          </a:lstStyle>
          <a:p>
            <a:fld id="{EC358735-FC57-4E11-A5F3-660333C03ED5}" type="datetime1">
              <a:rPr lang="nl-NL" smtClean="0"/>
              <a:t>20-5-2022</a:t>
            </a:fld>
            <a:endParaRPr lang="nl-NL"/>
          </a:p>
        </p:txBody>
      </p:sp>
      <p:sp>
        <p:nvSpPr>
          <p:cNvPr id="11" name="Tijdelijke aanduiding voor voettekst 10"/>
          <p:cNvSpPr>
            <a:spLocks noGrp="1"/>
          </p:cNvSpPr>
          <p:nvPr>
            <p:ph type="ftr" sz="quarter" idx="16"/>
          </p:nvPr>
        </p:nvSpPr>
        <p:spPr/>
        <p:txBody>
          <a:bodyPr/>
          <a:lstStyle>
            <a:lvl1pPr>
              <a:defRPr>
                <a:solidFill>
                  <a:schemeClr val="tx2"/>
                </a:solidFill>
              </a:defRPr>
            </a:lvl1pPr>
          </a:lstStyle>
          <a:p>
            <a:endParaRPr lang="nl-NL"/>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a:t>
            </a:fld>
            <a:endParaRPr lang="nl-NL"/>
          </a:p>
        </p:txBody>
      </p:sp>
    </p:spTree>
    <p:extLst>
      <p:ext uri="{BB962C8B-B14F-4D97-AF65-F5344CB8AC3E}">
        <p14:creationId xmlns:p14="http://schemas.microsoft.com/office/powerpoint/2010/main" val="2138040415"/>
      </p:ext>
    </p:extLst>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alpha val="10000"/>
            </a:schemeClr>
          </a:solidFill>
        </p:spPr>
        <p:txBody>
          <a:bodyPr wrap="square" lIns="720000" tIns="1152000">
            <a:noAutofit/>
          </a:bodyPr>
          <a:lstStyle>
            <a:lvl1pPr>
              <a:defRPr/>
            </a:lvl1pPr>
          </a:lstStyle>
          <a:p>
            <a:r>
              <a:rPr lang="nl-NL"/>
              <a:t>Klik op het pictogram als u een afbeelding wilt toevoegen. </a:t>
            </a:r>
            <a:br>
              <a:rPr lang="nl-NL"/>
            </a:br>
            <a:r>
              <a:rPr lang="nl-NL"/>
              <a:t>Let op de rechten van de foto!</a:t>
            </a:r>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4206" y="3888000"/>
            <a:ext cx="5004594" cy="2333413"/>
          </a:xfrm>
        </p:spPr>
        <p:txBody>
          <a:bodyPr anchor="t" anchorCtr="0"/>
          <a:lstStyle/>
          <a:p>
            <a:r>
              <a:rPr lang="nl-NL"/>
              <a:t>Klik om de stijl te bewerken</a:t>
            </a:r>
          </a:p>
        </p:txBody>
      </p:sp>
      <p:sp>
        <p:nvSpPr>
          <p:cNvPr id="9" name="Tijdelijke aanduiding voor datum 8"/>
          <p:cNvSpPr>
            <a:spLocks noGrp="1"/>
          </p:cNvSpPr>
          <p:nvPr>
            <p:ph type="dt" sz="half" idx="15"/>
          </p:nvPr>
        </p:nvSpPr>
        <p:spPr/>
        <p:txBody>
          <a:bodyPr/>
          <a:lstStyle/>
          <a:p>
            <a:fld id="{099C90F5-E0E7-4033-940A-19869EAB0586}" type="datetime1">
              <a:rPr lang="nl-NL" smtClean="0"/>
              <a:t>20-5-2022</a:t>
            </a:fld>
            <a:endParaRPr lang="nl-NL"/>
          </a:p>
        </p:txBody>
      </p:sp>
      <p:sp>
        <p:nvSpPr>
          <p:cNvPr id="10" name="Tijdelijke aanduiding voor voettekst 9"/>
          <p:cNvSpPr>
            <a:spLocks noGrp="1"/>
          </p:cNvSpPr>
          <p:nvPr>
            <p:ph type="ftr" sz="quarter" idx="16"/>
          </p:nvPr>
        </p:nvSpPr>
        <p:spPr/>
        <p:txBody>
          <a:bodyPr/>
          <a:lstStyle/>
          <a:p>
            <a:endParaRPr lang="nl-NL"/>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0087485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lumMod val="85000"/>
            </a:schemeClr>
          </a:solid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 </a:t>
            </a:r>
            <a:br>
              <a:rPr lang="nl-NL"/>
            </a:br>
            <a:r>
              <a:rPr lang="nl-NL"/>
              <a:t>Let op de rechten van de foto!</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datum 7"/>
          <p:cNvSpPr>
            <a:spLocks noGrp="1"/>
          </p:cNvSpPr>
          <p:nvPr>
            <p:ph type="dt" sz="half" idx="15"/>
          </p:nvPr>
        </p:nvSpPr>
        <p:spPr/>
        <p:txBody>
          <a:bodyPr/>
          <a:lstStyle>
            <a:lvl1pPr>
              <a:defRPr>
                <a:solidFill>
                  <a:schemeClr val="tx2"/>
                </a:solidFill>
              </a:defRPr>
            </a:lvl1pPr>
          </a:lstStyle>
          <a:p>
            <a:fld id="{9F066B60-5F55-42C9-992A-6CBC51E6D226}" type="datetime1">
              <a:rPr lang="nl-NL" smtClean="0"/>
              <a:t>20-5-2022</a:t>
            </a:fld>
            <a:endParaRPr lang="nl-NL"/>
          </a:p>
        </p:txBody>
      </p:sp>
      <p:sp>
        <p:nvSpPr>
          <p:cNvPr id="9" name="Tijdelijke aanduiding voor voettekst 8"/>
          <p:cNvSpPr>
            <a:spLocks noGrp="1"/>
          </p:cNvSpPr>
          <p:nvPr>
            <p:ph type="ftr" sz="quarter" idx="16"/>
          </p:nvPr>
        </p:nvSpPr>
        <p:spPr/>
        <p:txBody>
          <a:bodyPr/>
          <a:lstStyle>
            <a:lvl1pPr>
              <a:defRPr>
                <a:solidFill>
                  <a:schemeClr val="tx2"/>
                </a:solidFill>
              </a:defRPr>
            </a:lvl1pPr>
          </a:lstStyle>
          <a:p>
            <a:endParaRPr lang="nl-NL"/>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a:t>
            </a:fld>
            <a:endParaRPr lang="nl-NL"/>
          </a:p>
        </p:txBody>
      </p:sp>
    </p:spTree>
    <p:extLst>
      <p:ext uri="{BB962C8B-B14F-4D97-AF65-F5344CB8AC3E}">
        <p14:creationId xmlns:p14="http://schemas.microsoft.com/office/powerpoint/2010/main" val="3993854141"/>
      </p:ext>
    </p:extLst>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bg1">
              <a:lumMod val="85000"/>
            </a:schemeClr>
          </a:solidFill>
        </p:spPr>
        <p:txBody>
          <a:bodyPr wrap="square" lIns="720000" tIns="1152000">
            <a:noAutofit/>
          </a:bodyPr>
          <a:lstStyle>
            <a:lvl1pPr>
              <a:defRPr/>
            </a:lvl1pPr>
          </a:lstStyle>
          <a:p>
            <a:r>
              <a:rPr lang="nl-NL"/>
              <a:t>Klik op het pictogram als u een afbeelding wilt toevoegen. </a:t>
            </a:r>
            <a:br>
              <a:rPr lang="nl-NL"/>
            </a:br>
            <a:r>
              <a:rPr lang="nl-NL"/>
              <a:t>Let op de rechten van de foto!</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datum 7"/>
          <p:cNvSpPr>
            <a:spLocks noGrp="1"/>
          </p:cNvSpPr>
          <p:nvPr>
            <p:ph type="dt" sz="half" idx="15"/>
          </p:nvPr>
        </p:nvSpPr>
        <p:spPr/>
        <p:txBody>
          <a:bodyPr/>
          <a:lstStyle/>
          <a:p>
            <a:fld id="{0C30C2FD-582B-4709-8DAB-C40BAEAE5855}" type="datetime1">
              <a:rPr lang="nl-NL" smtClean="0"/>
              <a:t>20-5-2022</a:t>
            </a:fld>
            <a:endParaRPr lang="nl-NL"/>
          </a:p>
        </p:txBody>
      </p:sp>
      <p:sp>
        <p:nvSpPr>
          <p:cNvPr id="9" name="Tijdelijke aanduiding voor voettekst 8"/>
          <p:cNvSpPr>
            <a:spLocks noGrp="1"/>
          </p:cNvSpPr>
          <p:nvPr>
            <p:ph type="ftr" sz="quarter" idx="16"/>
          </p:nvPr>
        </p:nvSpPr>
        <p:spPr/>
        <p:txBody>
          <a:bodyPr/>
          <a:lstStyle/>
          <a:p>
            <a:endParaRPr lang="nl-NL"/>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9688907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hasCustomPrompt="1"/>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30587">
                <a:moveTo>
                  <a:pt x="0" y="0"/>
                </a:moveTo>
                <a:lnTo>
                  <a:pt x="12192000" y="0"/>
                </a:lnTo>
                <a:lnTo>
                  <a:pt x="12192000" y="3430587"/>
                </a:lnTo>
                <a:lnTo>
                  <a:pt x="6330000" y="3430587"/>
                </a:lnTo>
                <a:lnTo>
                  <a:pt x="6330000" y="3192987"/>
                </a:lnTo>
                <a:lnTo>
                  <a:pt x="5862000" y="3192987"/>
                </a:lnTo>
                <a:lnTo>
                  <a:pt x="5862000" y="3430587"/>
                </a:lnTo>
                <a:lnTo>
                  <a:pt x="0" y="3430587"/>
                </a:lnTo>
                <a:close/>
              </a:path>
            </a:pathLst>
          </a:custGeom>
          <a:solidFill>
            <a:schemeClr val="tx1">
              <a:lumMod val="85000"/>
            </a:schemeClr>
          </a:solidFill>
        </p:spPr>
        <p:txBody>
          <a:bodyPr wrap="square" lIns="612000">
            <a:noAutofit/>
          </a:bodyPr>
          <a:lstStyle>
            <a:lvl1pPr>
              <a:buClr>
                <a:schemeClr val="bg2"/>
              </a:buClr>
              <a:defRPr>
                <a:solidFill>
                  <a:schemeClr val="bg1"/>
                </a:solidFill>
              </a:defRPr>
            </a:lvl1pPr>
          </a:lstStyle>
          <a:p>
            <a:r>
              <a:rPr lang="nl-NL"/>
              <a:t>Klik op het pictogram als u een afbeelding wilt toevoegen. </a:t>
            </a:r>
            <a:br>
              <a:rPr lang="nl-NL"/>
            </a:br>
            <a:r>
              <a:rPr lang="nl-NL"/>
              <a:t>Let op de rechten van de foto!</a:t>
            </a:r>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de stijl te bewerken</a:t>
            </a:r>
          </a:p>
        </p:txBody>
      </p:sp>
      <p:sp>
        <p:nvSpPr>
          <p:cNvPr id="13" name="Tijdelijke aanduiding voor datum 12"/>
          <p:cNvSpPr>
            <a:spLocks noGrp="1"/>
          </p:cNvSpPr>
          <p:nvPr>
            <p:ph type="dt" sz="half" idx="15"/>
          </p:nvPr>
        </p:nvSpPr>
        <p:spPr/>
        <p:txBody>
          <a:bodyPr/>
          <a:lstStyle/>
          <a:p>
            <a:fld id="{75773E85-D1DA-4224-BEE0-9E80376FCA50}" type="datetime1">
              <a:rPr lang="nl-NL" smtClean="0"/>
              <a:t>20-5-2022</a:t>
            </a:fld>
            <a:endParaRPr lang="nl-NL"/>
          </a:p>
        </p:txBody>
      </p:sp>
      <p:sp>
        <p:nvSpPr>
          <p:cNvPr id="14" name="Tijdelijke aanduiding voor voettekst 13"/>
          <p:cNvSpPr>
            <a:spLocks noGrp="1"/>
          </p:cNvSpPr>
          <p:nvPr>
            <p:ph type="ftr" sz="quarter" idx="16"/>
          </p:nvPr>
        </p:nvSpPr>
        <p:spPr/>
        <p:txBody>
          <a:bodyPr/>
          <a:lstStyle/>
          <a:p>
            <a:endParaRPr lang="nl-NL"/>
          </a:p>
        </p:txBody>
      </p:sp>
      <p:sp>
        <p:nvSpPr>
          <p:cNvPr id="15" name="Tijdelijke aanduiding voor dianummer 14"/>
          <p:cNvSpPr>
            <a:spLocks noGrp="1"/>
          </p:cNvSpPr>
          <p:nvPr>
            <p:ph type="sldNum" sz="quarter" idx="1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226149597"/>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hasCustomPrompt="1"/>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30587">
                <a:moveTo>
                  <a:pt x="0" y="0"/>
                </a:moveTo>
                <a:lnTo>
                  <a:pt x="12192000" y="0"/>
                </a:lnTo>
                <a:lnTo>
                  <a:pt x="12192000" y="3430587"/>
                </a:lnTo>
                <a:lnTo>
                  <a:pt x="6330000" y="3430587"/>
                </a:lnTo>
                <a:lnTo>
                  <a:pt x="6330000" y="3192987"/>
                </a:lnTo>
                <a:lnTo>
                  <a:pt x="5862000" y="3192987"/>
                </a:lnTo>
                <a:lnTo>
                  <a:pt x="5862000" y="3430587"/>
                </a:lnTo>
                <a:lnTo>
                  <a:pt x="0" y="3430587"/>
                </a:lnTo>
                <a:close/>
              </a:path>
            </a:pathLst>
          </a:custGeom>
          <a:solidFill>
            <a:schemeClr val="tx1">
              <a:alpha val="10000"/>
            </a:schemeClr>
          </a:solidFill>
        </p:spPr>
        <p:txBody>
          <a:bodyPr wrap="square" lIns="612000">
            <a:noAutofit/>
          </a:bodyPr>
          <a:lstStyle>
            <a:lvl1pPr>
              <a:defRPr/>
            </a:lvl1pPr>
          </a:lstStyle>
          <a:p>
            <a:r>
              <a:rPr lang="nl-NL"/>
              <a:t>Klik op het pictogram als u een afbeelding wilt toevoegen. </a:t>
            </a:r>
            <a:br>
              <a:rPr lang="nl-NL"/>
            </a:br>
            <a:r>
              <a:rPr lang="nl-NL"/>
              <a:t>Let op de rechten van de foto!</a:t>
            </a:r>
          </a:p>
        </p:txBody>
      </p:sp>
      <p:sp>
        <p:nvSpPr>
          <p:cNvPr id="9" name="Titel 8"/>
          <p:cNvSpPr>
            <a:spLocks noGrp="1"/>
          </p:cNvSpPr>
          <p:nvPr>
            <p:ph type="title"/>
          </p:nvPr>
        </p:nvSpPr>
        <p:spPr>
          <a:xfrm>
            <a:off x="634206" y="1051200"/>
            <a:ext cx="10924382" cy="946800"/>
          </a:xfrm>
        </p:spPr>
        <p:txBody>
          <a:bodyPr anchor="t"/>
          <a:lstStyle/>
          <a:p>
            <a:r>
              <a:rPr lang="nl-NL"/>
              <a:t>Klik om de stijl te bewerken</a:t>
            </a:r>
          </a:p>
        </p:txBody>
      </p:sp>
      <p:sp>
        <p:nvSpPr>
          <p:cNvPr id="5" name="Tijdelijke aanduiding voor datum 4"/>
          <p:cNvSpPr>
            <a:spLocks noGrp="1"/>
          </p:cNvSpPr>
          <p:nvPr>
            <p:ph type="dt" sz="half" idx="15"/>
          </p:nvPr>
        </p:nvSpPr>
        <p:spPr/>
        <p:txBody>
          <a:bodyPr/>
          <a:lstStyle/>
          <a:p>
            <a:fld id="{5868FA95-91A5-403A-9381-8AAB7846ED76}" type="datetime1">
              <a:rPr lang="nl-NL" smtClean="0"/>
              <a:t>20-5-2022</a:t>
            </a:fld>
            <a:endParaRPr lang="nl-NL"/>
          </a:p>
        </p:txBody>
      </p:sp>
      <p:sp>
        <p:nvSpPr>
          <p:cNvPr id="6" name="Tijdelijke aanduiding voor voettekst 5"/>
          <p:cNvSpPr>
            <a:spLocks noGrp="1"/>
          </p:cNvSpPr>
          <p:nvPr>
            <p:ph type="ftr" sz="quarter" idx="16"/>
          </p:nvPr>
        </p:nvSpPr>
        <p:spPr/>
        <p:txBody>
          <a:bodyPr/>
          <a:lstStyle/>
          <a:p>
            <a:endParaRPr lang="nl-NL"/>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198233604"/>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jdelijke aanduiding voor datum 9"/>
          <p:cNvSpPr>
            <a:spLocks noGrp="1"/>
          </p:cNvSpPr>
          <p:nvPr>
            <p:ph type="dt" sz="half" idx="14"/>
          </p:nvPr>
        </p:nvSpPr>
        <p:spPr/>
        <p:txBody>
          <a:bodyPr/>
          <a:lstStyle/>
          <a:p>
            <a:fld id="{EE110E5C-7D2A-405C-BF16-940E4A9637AF}" type="datetime1">
              <a:rPr lang="nl-NL" smtClean="0"/>
              <a:t>20-5-2022</a:t>
            </a:fld>
            <a:endParaRPr lang="nl-NL"/>
          </a:p>
        </p:txBody>
      </p:sp>
      <p:sp>
        <p:nvSpPr>
          <p:cNvPr id="11" name="Tijdelijke aanduiding voor voettekst 10"/>
          <p:cNvSpPr>
            <a:spLocks noGrp="1"/>
          </p:cNvSpPr>
          <p:nvPr>
            <p:ph type="ftr" sz="quarter" idx="15"/>
          </p:nvPr>
        </p:nvSpPr>
        <p:spPr/>
        <p:txBody>
          <a:bodyPr/>
          <a:lstStyle/>
          <a:p>
            <a:endParaRPr lang="nl-NL"/>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366944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de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1" name="Tijdelijke aanduiding voor datum 10"/>
          <p:cNvSpPr>
            <a:spLocks noGrp="1"/>
          </p:cNvSpPr>
          <p:nvPr>
            <p:ph type="dt" sz="half" idx="16"/>
          </p:nvPr>
        </p:nvSpPr>
        <p:spPr/>
        <p:txBody>
          <a:bodyPr/>
          <a:lstStyle/>
          <a:p>
            <a:fld id="{38F32485-355A-4A69-838D-73EC2E6AB572}" type="datetime1">
              <a:rPr lang="nl-NL" smtClean="0"/>
              <a:t>20-5-2022</a:t>
            </a:fld>
            <a:endParaRPr lang="nl-NL"/>
          </a:p>
        </p:txBody>
      </p:sp>
      <p:sp>
        <p:nvSpPr>
          <p:cNvPr id="12" name="Tijdelijke aanduiding voor voettekst 11"/>
          <p:cNvSpPr>
            <a:spLocks noGrp="1"/>
          </p:cNvSpPr>
          <p:nvPr>
            <p:ph type="ftr" sz="quarter" idx="17"/>
          </p:nvPr>
        </p:nvSpPr>
        <p:spPr/>
        <p:txBody>
          <a:bodyPr/>
          <a:lstStyle/>
          <a:p>
            <a:endParaRPr lang="nl-NL"/>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5088915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hasCustomPrompt="1"/>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9175" h="6858000">
                <a:moveTo>
                  <a:pt x="0" y="0"/>
                </a:moveTo>
                <a:lnTo>
                  <a:pt x="5776763" y="0"/>
                </a:lnTo>
                <a:lnTo>
                  <a:pt x="5776763" y="1144800"/>
                </a:lnTo>
                <a:lnTo>
                  <a:pt x="6099175" y="1144800"/>
                </a:lnTo>
                <a:lnTo>
                  <a:pt x="6099175" y="6541200"/>
                </a:lnTo>
                <a:lnTo>
                  <a:pt x="5776595" y="6541200"/>
                </a:lnTo>
                <a:lnTo>
                  <a:pt x="5776595" y="6858000"/>
                </a:lnTo>
                <a:lnTo>
                  <a:pt x="0" y="6858000"/>
                </a:lnTo>
                <a:close/>
              </a:path>
            </a:pathLst>
          </a:custGeom>
          <a:solidFill>
            <a:schemeClr val="bg1">
              <a:lumMod val="85000"/>
            </a:schemeClr>
          </a:solidFill>
        </p:spPr>
        <p:txBody>
          <a:bodyPr wrap="square" lIns="612000" anchor="ctr" anchorCtr="0">
            <a:noAutofit/>
          </a:bodyPr>
          <a:lstStyle>
            <a:lvl1pPr>
              <a:defRPr baseline="0"/>
            </a:lvl1pPr>
          </a:lstStyle>
          <a:p>
            <a:r>
              <a:rPr lang="nl-NL"/>
              <a:t>Klik op het pictogram als u een afbeelding wilt toevoegen. Let op de rechten van de foto!</a:t>
            </a:r>
          </a:p>
        </p:txBody>
      </p:sp>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1" name="Rechthoek 2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9" name="Rechthoek 18"/>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datum 10"/>
          <p:cNvSpPr>
            <a:spLocks noGrp="1"/>
          </p:cNvSpPr>
          <p:nvPr>
            <p:ph type="dt" sz="half" idx="23"/>
          </p:nvPr>
        </p:nvSpPr>
        <p:spPr/>
        <p:txBody>
          <a:bodyPr/>
          <a:lstStyle/>
          <a:p>
            <a:fld id="{EEA4F290-8381-48BA-BB8F-1464325DF228}" type="datetime1">
              <a:rPr lang="nl-NL" smtClean="0"/>
              <a:t>20-5-2022</a:t>
            </a:fld>
            <a:endParaRPr lang="nl-NL"/>
          </a:p>
        </p:txBody>
      </p:sp>
      <p:sp>
        <p:nvSpPr>
          <p:cNvPr id="12" name="Tijdelijke aanduiding voor voettekst 11"/>
          <p:cNvSpPr>
            <a:spLocks noGrp="1"/>
          </p:cNvSpPr>
          <p:nvPr>
            <p:ph type="ftr" sz="quarter" idx="24"/>
          </p:nvPr>
        </p:nvSpPr>
        <p:spPr/>
        <p:txBody>
          <a:bodyPr/>
          <a:lstStyle/>
          <a:p>
            <a:endParaRPr lang="nl-NL"/>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a:t>
            </a:fld>
            <a:endParaRPr lang="nl-NL"/>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a:t>Klik om de stijl te bewerken</a:t>
            </a:r>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pic>
        <p:nvPicPr>
          <p:cNvPr id="20" name="Afbeelding 1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Tree>
    <p:extLst>
      <p:ext uri="{BB962C8B-B14F-4D97-AF65-F5344CB8AC3E}">
        <p14:creationId xmlns:p14="http://schemas.microsoft.com/office/powerpoint/2010/main" val="22836045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2" name="Rechthoek 11"/>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a:t>Klik om de stijl te bewerken</a:t>
            </a:r>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4" name="Tijdelijke aanduiding voor datum 13"/>
          <p:cNvSpPr>
            <a:spLocks noGrp="1"/>
          </p:cNvSpPr>
          <p:nvPr>
            <p:ph type="dt" sz="half" idx="20"/>
          </p:nvPr>
        </p:nvSpPr>
        <p:spPr/>
        <p:txBody>
          <a:bodyPr/>
          <a:lstStyle/>
          <a:p>
            <a:fld id="{CCA9FF95-5E16-4B0D-89DC-FED5AF0C580B}" type="datetime1">
              <a:rPr lang="nl-NL" smtClean="0"/>
              <a:t>20-5-2022</a:t>
            </a:fld>
            <a:endParaRPr lang="nl-NL"/>
          </a:p>
        </p:txBody>
      </p:sp>
      <p:sp>
        <p:nvSpPr>
          <p:cNvPr id="15" name="Tijdelijke aanduiding voor voettekst 14"/>
          <p:cNvSpPr>
            <a:spLocks noGrp="1"/>
          </p:cNvSpPr>
          <p:nvPr>
            <p:ph type="ftr" sz="quarter" idx="21"/>
          </p:nvPr>
        </p:nvSpPr>
        <p:spPr/>
        <p:txBody>
          <a:bodyPr/>
          <a:lstStyle/>
          <a:p>
            <a:endParaRPr lang="nl-NL"/>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985896524"/>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4" name="Rechthoek 23"/>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2" name="Afbeelding 11"/>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7" name="Tijdelijke aanduiding voor datum 6"/>
          <p:cNvSpPr>
            <a:spLocks noGrp="1"/>
          </p:cNvSpPr>
          <p:nvPr>
            <p:ph type="dt" sz="half" idx="22"/>
          </p:nvPr>
        </p:nvSpPr>
        <p:spPr/>
        <p:txBody>
          <a:bodyPr/>
          <a:lstStyle/>
          <a:p>
            <a:fld id="{AF080CF0-5D98-4550-A073-C8A614466C03}" type="datetime1">
              <a:rPr lang="nl-NL" smtClean="0"/>
              <a:t>20-5-2022</a:t>
            </a:fld>
            <a:endParaRPr lang="nl-NL"/>
          </a:p>
        </p:txBody>
      </p:sp>
      <p:sp>
        <p:nvSpPr>
          <p:cNvPr id="8" name="Tijdelijke aanduiding voor voettekst 7"/>
          <p:cNvSpPr>
            <a:spLocks noGrp="1"/>
          </p:cNvSpPr>
          <p:nvPr>
            <p:ph type="ftr" sz="quarter" idx="23"/>
          </p:nvPr>
        </p:nvSpPr>
        <p:spPr/>
        <p:txBody>
          <a:bodyPr/>
          <a:lstStyle/>
          <a:p>
            <a:endParaRPr lang="nl-NL"/>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40765241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4" name="Rechthoek 23"/>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2" name="Afbeelding 11"/>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7" name="Tijdelijke aanduiding voor datum 6"/>
          <p:cNvSpPr>
            <a:spLocks noGrp="1"/>
          </p:cNvSpPr>
          <p:nvPr>
            <p:ph type="dt" sz="half" idx="22"/>
          </p:nvPr>
        </p:nvSpPr>
        <p:spPr/>
        <p:txBody>
          <a:bodyPr/>
          <a:lstStyle/>
          <a:p>
            <a:fld id="{C64BC183-1371-4990-B33C-8C8F9055D554}" type="datetime1">
              <a:rPr lang="nl-NL" smtClean="0"/>
              <a:t>20-5-2022</a:t>
            </a:fld>
            <a:endParaRPr lang="nl-NL"/>
          </a:p>
        </p:txBody>
      </p:sp>
      <p:sp>
        <p:nvSpPr>
          <p:cNvPr id="8" name="Tijdelijke aanduiding voor voettekst 7"/>
          <p:cNvSpPr>
            <a:spLocks noGrp="1"/>
          </p:cNvSpPr>
          <p:nvPr>
            <p:ph type="ftr" sz="quarter" idx="23"/>
          </p:nvPr>
        </p:nvSpPr>
        <p:spPr/>
        <p:txBody>
          <a:bodyPr/>
          <a:lstStyle/>
          <a:p>
            <a:endParaRPr lang="nl-NL"/>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006541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tx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361234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361234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4" name="Rechthoek 23"/>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 name="Afbeelding 10"/>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6" name="Tijdelijke aanduiding voor datum 5"/>
          <p:cNvSpPr>
            <a:spLocks noGrp="1"/>
          </p:cNvSpPr>
          <p:nvPr>
            <p:ph type="dt" sz="half" idx="22"/>
          </p:nvPr>
        </p:nvSpPr>
        <p:spPr/>
        <p:txBody>
          <a:bodyPr/>
          <a:lstStyle>
            <a:lvl1pPr>
              <a:defRPr>
                <a:solidFill>
                  <a:schemeClr val="tx2"/>
                </a:solidFill>
              </a:defRPr>
            </a:lvl1pPr>
          </a:lstStyle>
          <a:p>
            <a:fld id="{7A313F57-BA2F-4220-9113-ADA6D0EA05F0}" type="datetime1">
              <a:rPr lang="nl-NL" smtClean="0"/>
              <a:t>20-5-2022</a:t>
            </a:fld>
            <a:endParaRPr lang="nl-NL"/>
          </a:p>
        </p:txBody>
      </p:sp>
      <p:sp>
        <p:nvSpPr>
          <p:cNvPr id="7" name="Tijdelijke aanduiding voor voettekst 6"/>
          <p:cNvSpPr>
            <a:spLocks noGrp="1"/>
          </p:cNvSpPr>
          <p:nvPr>
            <p:ph type="ftr" sz="quarter" idx="23"/>
          </p:nvPr>
        </p:nvSpPr>
        <p:spPr/>
        <p:txBody>
          <a:bodyPr/>
          <a:lstStyle>
            <a:lvl1pPr>
              <a:defRPr>
                <a:solidFill>
                  <a:schemeClr val="tx2"/>
                </a:solidFill>
              </a:defRPr>
            </a:lvl1pPr>
          </a:lstStyle>
          <a:p>
            <a:endParaRPr lang="nl-NL"/>
          </a:p>
        </p:txBody>
      </p:sp>
    </p:spTree>
    <p:extLst>
      <p:ext uri="{BB962C8B-B14F-4D97-AF65-F5344CB8AC3E}">
        <p14:creationId xmlns:p14="http://schemas.microsoft.com/office/powerpoint/2010/main" val="505761383"/>
      </p:ext>
    </p:extLst>
  </p:cSld>
  <p:clrMapOvr>
    <a:overrideClrMapping bg1="dk1" tx1="lt1" bg2="dk2" tx2="lt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cSld name="1_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a:t>Klik om de modelstijlen te bewerken</a:t>
            </a:r>
          </a:p>
        </p:txBody>
      </p:sp>
      <p:sp>
        <p:nvSpPr>
          <p:cNvPr id="4" name="sFooter"/>
          <p:cNvSpPr>
            <a:spLocks noGrp="1" noChangeArrowheads="1"/>
          </p:cNvSpPr>
          <p:nvPr>
            <p:ph type="ftr" sz="quarter" idx="10"/>
          </p:nvPr>
        </p:nvSpPr>
        <p:spPr/>
        <p:txBody>
          <a:bodyPr/>
          <a:lstStyle>
            <a:lvl1pPr>
              <a:defRPr/>
            </a:lvl1pPr>
          </a:lstStyle>
          <a:p>
            <a:pPr>
              <a:defRPr/>
            </a:pPr>
            <a:endParaRPr lang="nl-NL"/>
          </a:p>
        </p:txBody>
      </p:sp>
      <p:sp>
        <p:nvSpPr>
          <p:cNvPr id="5" name="sSlideNumber"/>
          <p:cNvSpPr>
            <a:spLocks noGrp="1" noChangeArrowheads="1"/>
          </p:cNvSpPr>
          <p:nvPr>
            <p:ph type="sldNum" sz="quarter" idx="11"/>
          </p:nvPr>
        </p:nvSpPr>
        <p:spPr/>
        <p:txBody>
          <a:bodyPr/>
          <a:lstStyle>
            <a:lvl1pPr>
              <a:defRPr/>
            </a:lvl1pPr>
          </a:lstStyle>
          <a:p>
            <a:fld id="{007B0D11-5ECA-4523-82CB-7973ED3472D1}" type="slidenum">
              <a:rPr lang="nl-NL" altLang="nl-NL"/>
              <a:pPr/>
              <a:t>‹#›</a:t>
            </a:fld>
            <a:endParaRPr lang="nl-NL" altLang="nl-NL"/>
          </a:p>
        </p:txBody>
      </p:sp>
    </p:spTree>
    <p:extLst>
      <p:ext uri="{BB962C8B-B14F-4D97-AF65-F5344CB8AC3E}">
        <p14:creationId xmlns:p14="http://schemas.microsoft.com/office/powerpoint/2010/main" val="26403212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tx1"/>
                </a:solidFill>
              </a:defRPr>
            </a:lvl1pPr>
          </a:lstStyle>
          <a:p>
            <a:r>
              <a:rPr lang="nl-NL"/>
              <a:t>Klik om de stijl te bewerken</a:t>
            </a:r>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12" name="Rechthoek 11"/>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879600"/>
          </a:xfrm>
          <a:prstGeom prst="rect">
            <a:avLst/>
          </a:prstGeom>
          <a:solidFill>
            <a:schemeClr val="bg2"/>
          </a:solidFill>
        </p:spPr>
      </p:pic>
      <p:sp>
        <p:nvSpPr>
          <p:cNvPr id="16" name="Tijdelijke aanduiding voor afbeelding 15"/>
          <p:cNvSpPr>
            <a:spLocks noGrp="1"/>
          </p:cNvSpPr>
          <p:nvPr>
            <p:ph type="pic" sz="quarter" idx="11" hasCustomPrompt="1"/>
          </p:nvPr>
        </p:nvSpPr>
        <p:spPr>
          <a:xfrm>
            <a:off x="0" y="-1"/>
            <a:ext cx="12192000" cy="3427413"/>
          </a:xfrm>
          <a:custGeom>
            <a:avLst/>
            <a:gdLst>
              <a:gd name="connsiteX0" fmla="*/ 5772000 w 12192000"/>
              <a:gd name="connsiteY0" fmla="*/ 1 h 3427413"/>
              <a:gd name="connsiteX1" fmla="*/ 5772000 w 12192000"/>
              <a:gd name="connsiteY1" fmla="*/ 1144801 h 3427413"/>
              <a:gd name="connsiteX2" fmla="*/ 6420000 w 12192000"/>
              <a:gd name="connsiteY2" fmla="*/ 1144801 h 3427413"/>
              <a:gd name="connsiteX3" fmla="*/ 64200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2000" y="1"/>
                </a:moveTo>
                <a:lnTo>
                  <a:pt x="5772000" y="1144801"/>
                </a:lnTo>
                <a:lnTo>
                  <a:pt x="6420000" y="1144801"/>
                </a:lnTo>
                <a:lnTo>
                  <a:pt x="6420000" y="1"/>
                </a:lnTo>
                <a:close/>
                <a:moveTo>
                  <a:pt x="0" y="0"/>
                </a:moveTo>
                <a:lnTo>
                  <a:pt x="12192000" y="0"/>
                </a:lnTo>
                <a:lnTo>
                  <a:pt x="12192000" y="3427413"/>
                </a:lnTo>
                <a:lnTo>
                  <a:pt x="0" y="3427413"/>
                </a:lnTo>
                <a:close/>
              </a:path>
            </a:pathLst>
          </a:custGeom>
          <a:solidFill>
            <a:schemeClr val="tx1">
              <a:lumMod val="85000"/>
            </a:schemeClr>
          </a:solidFill>
        </p:spPr>
        <p:txBody>
          <a:bodyPr wrap="square" lIns="648000" anchor="ctr" anchorCtr="0">
            <a:noAutofit/>
          </a:bodyPr>
          <a:lstStyle>
            <a:lvl1pPr>
              <a:buClr>
                <a:schemeClr val="bg2"/>
              </a:buClr>
              <a:defRPr>
                <a:solidFill>
                  <a:schemeClr val="bg1"/>
                </a:solidFill>
              </a:defRPr>
            </a:lvl1pPr>
          </a:lstStyle>
          <a:p>
            <a:r>
              <a:rPr lang="nl-NL"/>
              <a:t>Klik op het pictogram als u een afbeelding wilt toevoegen. </a:t>
            </a:r>
            <a:br>
              <a:rPr lang="nl-NL"/>
            </a:br>
            <a:r>
              <a:rPr lang="nl-NL"/>
              <a:t>Let op de rechten van de foto!</a:t>
            </a:r>
          </a:p>
          <a:p>
            <a:endParaRPr lang="nl-NL"/>
          </a:p>
        </p:txBody>
      </p:sp>
      <p:pic>
        <p:nvPicPr>
          <p:cNvPr id="9" name="Afbeelding 1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8509"/>
            <a:ext cx="12192000" cy="1879600"/>
          </a:xfrm>
          <a:prstGeom prst="rect">
            <a:avLst/>
          </a:prstGeom>
        </p:spPr>
      </p:pic>
    </p:spTree>
    <p:extLst>
      <p:ext uri="{BB962C8B-B14F-4D97-AF65-F5344CB8AC3E}">
        <p14:creationId xmlns:p14="http://schemas.microsoft.com/office/powerpoint/2010/main" val="256948976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7" name="Rechthoek 16"/>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Tijdelijke aanduiding voor datum 17"/>
          <p:cNvSpPr>
            <a:spLocks noGrp="1"/>
          </p:cNvSpPr>
          <p:nvPr>
            <p:ph type="dt" sz="half" idx="17"/>
          </p:nvPr>
        </p:nvSpPr>
        <p:spPr/>
        <p:txBody>
          <a:bodyPr/>
          <a:lstStyle/>
          <a:p>
            <a:fld id="{4FE19C86-8632-4BC4-B99A-884ABEC8E8E7}" type="datetime1">
              <a:rPr lang="nl-NL" smtClean="0"/>
              <a:t>20-5-2022</a:t>
            </a:fld>
            <a:endParaRPr lang="nl-NL"/>
          </a:p>
        </p:txBody>
      </p:sp>
      <p:sp>
        <p:nvSpPr>
          <p:cNvPr id="19" name="Tijdelijke aanduiding voor voettekst 18"/>
          <p:cNvSpPr>
            <a:spLocks noGrp="1"/>
          </p:cNvSpPr>
          <p:nvPr>
            <p:ph type="ftr" sz="quarter" idx="18"/>
          </p:nvPr>
        </p:nvSpPr>
        <p:spPr/>
        <p:txBody>
          <a:bodyPr/>
          <a:lstStyle/>
          <a:p>
            <a:endParaRPr lang="nl-NL"/>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a:t>
            </a:fld>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a:t>Klik om de stijl te bewerken</a:t>
            </a:r>
          </a:p>
        </p:txBody>
      </p:sp>
      <p:pic>
        <p:nvPicPr>
          <p:cNvPr id="22" name="Afbeelding 1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Tree>
    <p:extLst>
      <p:ext uri="{BB962C8B-B14F-4D97-AF65-F5344CB8AC3E}">
        <p14:creationId xmlns:p14="http://schemas.microsoft.com/office/powerpoint/2010/main" val="753748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bg1"/>
                </a:solidFill>
              </a:defRPr>
            </a:lvl1pPr>
          </a:lstStyle>
          <a:p>
            <a:r>
              <a:rPr lang="nl-NL"/>
              <a:t>Klik om de stijl te bewerken</a:t>
            </a:r>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fld id="{989930B4-1A9F-426D-B435-54ED86A44E45}" type="datetime1">
              <a:rPr lang="nl-NL" smtClean="0"/>
              <a:t>20-5-2022</a:t>
            </a:fld>
            <a:endParaRPr lang="nl-NL"/>
          </a:p>
        </p:txBody>
      </p:sp>
      <p:sp>
        <p:nvSpPr>
          <p:cNvPr id="16" name="Tijdelijke aanduiding voor voettekst 15"/>
          <p:cNvSpPr>
            <a:spLocks noGrp="1"/>
          </p:cNvSpPr>
          <p:nvPr>
            <p:ph type="ftr" sz="quarter" idx="15"/>
          </p:nvPr>
        </p:nvSpPr>
        <p:spPr/>
        <p:txBody>
          <a:bodyPr/>
          <a:lstStyle/>
          <a:p>
            <a:endParaRPr lang="nl-NL"/>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a:t>
            </a:fld>
            <a:endParaRPr lang="nl-NL"/>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2" name="Rechthoek 11"/>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Tree>
    <p:extLst>
      <p:ext uri="{BB962C8B-B14F-4D97-AF65-F5344CB8AC3E}">
        <p14:creationId xmlns:p14="http://schemas.microsoft.com/office/powerpoint/2010/main" val="23564636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bg1"/>
                </a:solidFill>
              </a:defRPr>
            </a:lvl1pPr>
          </a:lstStyle>
          <a:p>
            <a:r>
              <a:rPr lang="nl-NL"/>
              <a:t>Klik om de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pic>
        <p:nvPicPr>
          <p:cNvPr id="19" name="Afbeelding 1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1" name="Rechthoek 2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ijdelijke aanduiding voor datum 4"/>
          <p:cNvSpPr>
            <a:spLocks noGrp="1"/>
          </p:cNvSpPr>
          <p:nvPr>
            <p:ph type="dt" sz="half" idx="20"/>
          </p:nvPr>
        </p:nvSpPr>
        <p:spPr/>
        <p:txBody>
          <a:bodyPr/>
          <a:lstStyle/>
          <a:p>
            <a:fld id="{6B73EC54-741A-42C6-9C8F-73317D4D7D53}" type="datetime1">
              <a:rPr lang="nl-NL" smtClean="0"/>
              <a:t>20-5-2022</a:t>
            </a:fld>
            <a:endParaRPr lang="nl-NL"/>
          </a:p>
        </p:txBody>
      </p:sp>
      <p:sp>
        <p:nvSpPr>
          <p:cNvPr id="9" name="Tijdelijke aanduiding voor voettekst 8"/>
          <p:cNvSpPr>
            <a:spLocks noGrp="1"/>
          </p:cNvSpPr>
          <p:nvPr>
            <p:ph type="ftr" sz="quarter" idx="21"/>
          </p:nvPr>
        </p:nvSpPr>
        <p:spPr/>
        <p:txBody>
          <a:bodyPr/>
          <a:lstStyle/>
          <a:p>
            <a:endParaRPr lang="nl-NL"/>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a:t>
            </a:fld>
            <a:endParaRPr lang="nl-NL"/>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Tree>
    <p:extLst>
      <p:ext uri="{BB962C8B-B14F-4D97-AF65-F5344CB8AC3E}">
        <p14:creationId xmlns:p14="http://schemas.microsoft.com/office/powerpoint/2010/main" val="1465203415"/>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6" name="Rechthoek 15"/>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a:t>Klik om de stijl te bewerken</a:t>
            </a:r>
          </a:p>
        </p:txBody>
      </p:sp>
      <p:sp>
        <p:nvSpPr>
          <p:cNvPr id="14" name="Tijdelijke aanduiding voor afbeelding 21"/>
          <p:cNvSpPr>
            <a:spLocks noGrp="1"/>
          </p:cNvSpPr>
          <p:nvPr>
            <p:ph type="pic" sz="quarter" idx="10" hasCustomPrompt="1"/>
          </p:nvPr>
        </p:nvSpPr>
        <p:spPr>
          <a:xfrm>
            <a:off x="0" y="0"/>
            <a:ext cx="6098242" cy="6858000"/>
          </a:xfrm>
          <a:custGeom>
            <a:avLst/>
            <a:gdLst>
              <a:gd name="connsiteX0" fmla="*/ 0 w 6098242"/>
              <a:gd name="connsiteY0" fmla="*/ 0 h 6858000"/>
              <a:gd name="connsiteX1" fmla="*/ 5862000 w 6098242"/>
              <a:gd name="connsiteY1" fmla="*/ 0 h 6858000"/>
              <a:gd name="connsiteX2" fmla="*/ 5862000 w 6098242"/>
              <a:gd name="connsiteY2" fmla="*/ 708025 h 6858000"/>
              <a:gd name="connsiteX3" fmla="*/ 6098242 w 6098242"/>
              <a:gd name="connsiteY3" fmla="*/ 708025 h 6858000"/>
              <a:gd name="connsiteX4" fmla="*/ 6098242 w 6098242"/>
              <a:gd name="connsiteY4" fmla="*/ 6620400 h 6858000"/>
              <a:gd name="connsiteX5" fmla="*/ 5862000 w 6098242"/>
              <a:gd name="connsiteY5" fmla="*/ 6620400 h 6858000"/>
              <a:gd name="connsiteX6" fmla="*/ 5862000 w 6098242"/>
              <a:gd name="connsiteY6" fmla="*/ 6858000 h 6858000"/>
              <a:gd name="connsiteX7" fmla="*/ 0 w 609824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8242" h="6858000">
                <a:moveTo>
                  <a:pt x="0" y="0"/>
                </a:moveTo>
                <a:lnTo>
                  <a:pt x="5862000" y="0"/>
                </a:lnTo>
                <a:lnTo>
                  <a:pt x="5862000" y="708025"/>
                </a:lnTo>
                <a:lnTo>
                  <a:pt x="6098242" y="708025"/>
                </a:lnTo>
                <a:lnTo>
                  <a:pt x="6098242" y="6620400"/>
                </a:lnTo>
                <a:lnTo>
                  <a:pt x="5862000" y="6620400"/>
                </a:lnTo>
                <a:lnTo>
                  <a:pt x="5862000" y="6858000"/>
                </a:lnTo>
                <a:lnTo>
                  <a:pt x="0" y="6858000"/>
                </a:lnTo>
                <a:close/>
              </a:path>
            </a:pathLst>
          </a:custGeom>
          <a:solidFill>
            <a:schemeClr val="tx1">
              <a:alpha val="10000"/>
            </a:schemeClr>
          </a:solidFill>
        </p:spPr>
        <p:txBody>
          <a:bodyPr wrap="square" lIns="612000" anchor="ctr" anchorCtr="0">
            <a:noAutofit/>
          </a:bodyPr>
          <a:lstStyle>
            <a:lvl1pPr algn="l">
              <a:defRPr>
                <a:solidFill>
                  <a:schemeClr val="tx1"/>
                </a:solidFill>
              </a:defRPr>
            </a:lvl1pPr>
          </a:lstStyle>
          <a:p>
            <a:r>
              <a:rPr lang="nl-NL"/>
              <a:t>Klik op het pictogram als u een afbeelding wilt toevoegen. Let op de rechten van de foto!</a:t>
            </a:r>
          </a:p>
        </p:txBody>
      </p:sp>
      <p:sp>
        <p:nvSpPr>
          <p:cNvPr id="17" name="Tijdelijke aanduiding voor datum 16"/>
          <p:cNvSpPr>
            <a:spLocks noGrp="1"/>
          </p:cNvSpPr>
          <p:nvPr>
            <p:ph type="dt" sz="half" idx="14"/>
          </p:nvPr>
        </p:nvSpPr>
        <p:spPr/>
        <p:txBody>
          <a:bodyPr/>
          <a:lstStyle/>
          <a:p>
            <a:fld id="{75808E85-D7C9-4C72-A786-BE73C80E2264}" type="datetime1">
              <a:rPr lang="nl-NL" smtClean="0"/>
              <a:t>20-5-2022</a:t>
            </a:fld>
            <a:endParaRPr lang="nl-NL"/>
          </a:p>
        </p:txBody>
      </p:sp>
      <p:sp>
        <p:nvSpPr>
          <p:cNvPr id="18" name="Tijdelijke aanduiding voor voettekst 17"/>
          <p:cNvSpPr>
            <a:spLocks noGrp="1"/>
          </p:cNvSpPr>
          <p:nvPr>
            <p:ph type="ftr" sz="quarter" idx="15"/>
          </p:nvPr>
        </p:nvSpPr>
        <p:spPr/>
        <p:txBody>
          <a:bodyPr/>
          <a:lstStyle/>
          <a:p>
            <a:endParaRPr lang="nl-NL"/>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145626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nl-NL"/>
              <a:t>Klik om de stijl te bewerken</a:t>
            </a:r>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 om de modelstijlen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a:t>#</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1" name="Rechthoek 1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datum 9"/>
          <p:cNvSpPr>
            <a:spLocks noGrp="1"/>
          </p:cNvSpPr>
          <p:nvPr>
            <p:ph type="dt" sz="half" idx="14"/>
          </p:nvPr>
        </p:nvSpPr>
        <p:spPr/>
        <p:txBody>
          <a:bodyPr/>
          <a:lstStyle/>
          <a:p>
            <a:fld id="{FB4570E7-5246-474C-828A-0B83254CDC51}" type="datetime1">
              <a:rPr lang="nl-NL" smtClean="0"/>
              <a:t>20-5-2022</a:t>
            </a:fld>
            <a:endParaRPr lang="nl-NL"/>
          </a:p>
        </p:txBody>
      </p:sp>
      <p:sp>
        <p:nvSpPr>
          <p:cNvPr id="12" name="Tijdelijke aanduiding voor voettekst 11"/>
          <p:cNvSpPr>
            <a:spLocks noGrp="1"/>
          </p:cNvSpPr>
          <p:nvPr>
            <p:ph type="ftr" sz="quarter" idx="15"/>
          </p:nvPr>
        </p:nvSpPr>
        <p:spPr/>
        <p:txBody>
          <a:bodyPr/>
          <a:lstStyle/>
          <a:p>
            <a:endParaRPr lang="nl-NL"/>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4035547532"/>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8701CF3C-3850-4B28-B322-9219D58CC273}"/>
              </a:ext>
            </a:extLst>
          </p:cNvPr>
          <p:cNvPicPr>
            <a:picLocks noChangeAspect="1"/>
          </p:cNvPicPr>
          <p:nvPr userDrawn="1"/>
        </p:nvPicPr>
        <p:blipFill>
          <a:blip r:embed="rId36">
            <a:extLst>
              <a:ext uri="{28A0092B-C50C-407E-A947-70E740481C1C}">
                <a14:useLocalDpi xmlns:a14="http://schemas.microsoft.com/office/drawing/2010/main" val="0"/>
              </a:ext>
            </a:extLst>
          </a:blip>
          <a:stretch>
            <a:fillRect/>
          </a:stretch>
        </p:blipFill>
        <p:spPr>
          <a:xfrm>
            <a:off x="0" y="0"/>
            <a:ext cx="12191998" cy="6858000"/>
          </a:xfrm>
          <a:prstGeom prst="rect">
            <a:avLst/>
          </a:prstGeom>
        </p:spPr>
      </p:pic>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t"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a:p>
            <a:pPr lvl="5"/>
            <a:r>
              <a:rPr lang="nl-NL"/>
              <a:t>Zesde niveau</a:t>
            </a:r>
          </a:p>
          <a:p>
            <a:pPr lvl="6"/>
            <a:r>
              <a:rPr lang="nl-NL"/>
              <a:t>Zevende niveau</a:t>
            </a:r>
          </a:p>
          <a:p>
            <a:pPr lvl="7"/>
            <a:r>
              <a:rPr lang="nl-NL"/>
              <a:t>Achtste niveau</a:t>
            </a:r>
          </a:p>
          <a:p>
            <a:pPr lvl="8"/>
            <a:r>
              <a:rPr lang="nl-NL"/>
              <a:t>Negende niveau</a:t>
            </a:r>
          </a:p>
          <a:p>
            <a:pPr lvl="8"/>
            <a:endParaRPr lang="nl-NL"/>
          </a:p>
        </p:txBody>
      </p:sp>
      <p:sp>
        <p:nvSpPr>
          <p:cNvPr id="13" name="Rechthoek 12"/>
          <p:cNvSpPr>
            <a:spLocks/>
          </p:cNvSpPr>
          <p:nvPr/>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datum 3"/>
          <p:cNvSpPr>
            <a:spLocks noGrp="1"/>
          </p:cNvSpPr>
          <p:nvPr>
            <p:ph type="dt" sz="half" idx="2"/>
          </p:nvPr>
        </p:nvSpPr>
        <p:spPr>
          <a:xfrm>
            <a:off x="6553199" y="6372038"/>
            <a:ext cx="3781426" cy="264272"/>
          </a:xfrm>
          <a:prstGeom prst="rect">
            <a:avLst/>
          </a:prstGeom>
        </p:spPr>
        <p:txBody>
          <a:bodyPr vert="horz" lIns="91440" tIns="0" rIns="91440" bIns="45720" rtlCol="0" anchor="b" anchorCtr="0"/>
          <a:lstStyle>
            <a:lvl1pPr algn="l">
              <a:defRPr sz="1050">
                <a:solidFill>
                  <a:schemeClr val="bg1">
                    <a:lumMod val="65000"/>
                  </a:schemeClr>
                </a:solidFill>
              </a:defRPr>
            </a:lvl1pPr>
          </a:lstStyle>
          <a:p>
            <a:fld id="{74FDA982-36E0-45B7-B804-29F452C27155}" type="datetime1">
              <a:rPr lang="nl-NL" smtClean="0"/>
              <a:t>20-5-2022</a:t>
            </a:fld>
            <a:endParaRPr lang="nl-NL"/>
          </a:p>
        </p:txBody>
      </p:sp>
      <p:sp>
        <p:nvSpPr>
          <p:cNvPr id="14" name="Tijdelijke aanduiding voor voettekst 4"/>
          <p:cNvSpPr>
            <a:spLocks noGrp="1"/>
          </p:cNvSpPr>
          <p:nvPr>
            <p:ph type="ftr" sz="quarter" idx="3"/>
          </p:nvPr>
        </p:nvSpPr>
        <p:spPr>
          <a:xfrm>
            <a:off x="635000" y="6372038"/>
            <a:ext cx="5003800" cy="264272"/>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endParaRPr lang="nl-NL"/>
          </a:p>
        </p:txBody>
      </p:sp>
      <p:sp>
        <p:nvSpPr>
          <p:cNvPr id="15" name="Tijdelijke aanduiding voor dianummer 5"/>
          <p:cNvSpPr>
            <a:spLocks noGrp="1"/>
          </p:cNvSpPr>
          <p:nvPr>
            <p:ph type="sldNum" sz="quarter" idx="4"/>
          </p:nvPr>
        </p:nvSpPr>
        <p:spPr>
          <a:xfrm>
            <a:off x="10639424" y="6372038"/>
            <a:ext cx="919163" cy="264272"/>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a:t>
            </a:fld>
            <a:endParaRPr lang="nl-NL"/>
          </a:p>
        </p:txBody>
      </p:sp>
      <p:pic>
        <p:nvPicPr>
          <p:cNvPr id="9" name="Afbeelding 11"/>
          <p:cNvPicPr>
            <a:picLocks noChangeAspect="1"/>
          </p:cNvPicPr>
          <p:nvPr userDrawn="1"/>
        </p:nvPicPr>
        <p:blipFill>
          <a:blip r:embed="rId37">
            <a:extLst>
              <a:ext uri="{28A0092B-C50C-407E-A947-70E740481C1C}">
                <a14:useLocalDpi xmlns:a14="http://schemas.microsoft.com/office/drawing/2010/main"/>
              </a:ext>
            </a:extLst>
          </a:blip>
          <a:stretch>
            <a:fillRect/>
          </a:stretch>
        </p:blipFill>
        <p:spPr>
          <a:xfrm>
            <a:off x="3" y="0"/>
            <a:ext cx="12191988" cy="1066798"/>
          </a:xfrm>
          <a:prstGeom prst="rect">
            <a:avLst/>
          </a:prstGeom>
        </p:spPr>
      </p:pic>
    </p:spTree>
    <p:extLst>
      <p:ext uri="{BB962C8B-B14F-4D97-AF65-F5344CB8AC3E}">
        <p14:creationId xmlns:p14="http://schemas.microsoft.com/office/powerpoint/2010/main" val="28908736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Lst>
  <p:hf sldNum="0" hdr="0" ft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2.xml"/><Relationship Id="rId1" Type="http://schemas.openxmlformats.org/officeDocument/2006/relationships/themeOverride" Target="../theme/themeOverride1.xml"/><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8" Type="http://schemas.openxmlformats.org/officeDocument/2006/relationships/hyperlink" Target="http://www.pbl.nl/" TargetMode="External"/><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Background image of an icon consisting of a four-piece puzzle.">
            <a:extLst>
              <a:ext uri="{FF2B5EF4-FFF2-40B4-BE49-F238E27FC236}">
                <a16:creationId xmlns:a16="http://schemas.microsoft.com/office/drawing/2014/main" id="{A1BCA8D6-664A-4562-9809-6E580D475C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192000" cy="6858001"/>
          </a:xfrm>
          <a:prstGeom prst="rect">
            <a:avLst/>
          </a:prstGeom>
        </p:spPr>
      </p:pic>
      <p:sp>
        <p:nvSpPr>
          <p:cNvPr id="4" name="Titel 3">
            <a:extLst>
              <a:ext uri="{FF2B5EF4-FFF2-40B4-BE49-F238E27FC236}">
                <a16:creationId xmlns:a16="http://schemas.microsoft.com/office/drawing/2014/main" id="{5027327F-F1A8-4712-B0C4-E86C214243B6}"/>
              </a:ext>
            </a:extLst>
          </p:cNvPr>
          <p:cNvSpPr>
            <a:spLocks noGrp="1"/>
          </p:cNvSpPr>
          <p:nvPr>
            <p:ph type="title"/>
          </p:nvPr>
        </p:nvSpPr>
        <p:spPr>
          <a:xfrm>
            <a:off x="2246050" y="1052512"/>
            <a:ext cx="9312538" cy="1236973"/>
          </a:xfrm>
        </p:spPr>
        <p:txBody>
          <a:bodyPr>
            <a:normAutofit/>
          </a:bodyPr>
          <a:lstStyle/>
          <a:p>
            <a:r>
              <a:rPr lang="en-US" dirty="0"/>
              <a:t>How to tap into the learning potential of landscape approaches?</a:t>
            </a:r>
            <a:endParaRPr lang="nl-NL" dirty="0"/>
          </a:p>
        </p:txBody>
      </p:sp>
    </p:spTree>
    <p:extLst>
      <p:ext uri="{BB962C8B-B14F-4D97-AF65-F5344CB8AC3E}">
        <p14:creationId xmlns:p14="http://schemas.microsoft.com/office/powerpoint/2010/main" val="31584380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928768-A5EF-4B51-B744-519A3362F7EB}"/>
              </a:ext>
            </a:extLst>
          </p:cNvPr>
          <p:cNvSpPr>
            <a:spLocks noGrp="1"/>
          </p:cNvSpPr>
          <p:nvPr>
            <p:ph type="title"/>
          </p:nvPr>
        </p:nvSpPr>
        <p:spPr/>
        <p:txBody>
          <a:bodyPr/>
          <a:lstStyle/>
          <a:p>
            <a:r>
              <a:rPr lang="en-US"/>
              <a:t>Global goals and local solutions</a:t>
            </a:r>
            <a:endParaRPr lang="nl-NL"/>
          </a:p>
        </p:txBody>
      </p:sp>
      <p:pic>
        <p:nvPicPr>
          <p:cNvPr id="4" name="Afbeelding 3" descr="Image of four horizontal bars for different scales – Global, Transnational, National and Local.">
            <a:extLst>
              <a:ext uri="{FF2B5EF4-FFF2-40B4-BE49-F238E27FC236}">
                <a16:creationId xmlns:a16="http://schemas.microsoft.com/office/drawing/2014/main" id="{12010F83-0792-4220-8BA6-47C4AC4CA1F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1"/>
            <a:ext cx="12192000" cy="6858000"/>
          </a:xfrm>
          <a:prstGeom prst="rect">
            <a:avLst/>
          </a:prstGeom>
        </p:spPr>
      </p:pic>
    </p:spTree>
    <p:extLst>
      <p:ext uri="{BB962C8B-B14F-4D97-AF65-F5344CB8AC3E}">
        <p14:creationId xmlns:p14="http://schemas.microsoft.com/office/powerpoint/2010/main" val="577066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928768-A5EF-4B51-B744-519A3362F7EB}"/>
              </a:ext>
            </a:extLst>
          </p:cNvPr>
          <p:cNvSpPr>
            <a:spLocks noGrp="1"/>
          </p:cNvSpPr>
          <p:nvPr>
            <p:ph type="title"/>
          </p:nvPr>
        </p:nvSpPr>
        <p:spPr/>
        <p:txBody>
          <a:bodyPr/>
          <a:lstStyle/>
          <a:p>
            <a:r>
              <a:rPr lang="en-US"/>
              <a:t>Global goals and local solutions</a:t>
            </a:r>
            <a:endParaRPr lang="nl-NL"/>
          </a:p>
        </p:txBody>
      </p:sp>
      <p:pic>
        <p:nvPicPr>
          <p:cNvPr id="4" name="Afbeelding 3" descr="Image of four horizontal bars, with multiple triangles extending from top to bottom.">
            <a:extLst>
              <a:ext uri="{FF2B5EF4-FFF2-40B4-BE49-F238E27FC236}">
                <a16:creationId xmlns:a16="http://schemas.microsoft.com/office/drawing/2014/main" id="{12010F83-0792-4220-8BA6-47C4AC4CA1F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518" y="-1980"/>
            <a:ext cx="12195517" cy="6859979"/>
          </a:xfrm>
          <a:prstGeom prst="rect">
            <a:avLst/>
          </a:prstGeom>
        </p:spPr>
      </p:pic>
    </p:spTree>
    <p:extLst>
      <p:ext uri="{BB962C8B-B14F-4D97-AF65-F5344CB8AC3E}">
        <p14:creationId xmlns:p14="http://schemas.microsoft.com/office/powerpoint/2010/main" val="12975850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928768-A5EF-4B51-B744-519A3362F7EB}"/>
              </a:ext>
            </a:extLst>
          </p:cNvPr>
          <p:cNvSpPr>
            <a:spLocks noGrp="1"/>
          </p:cNvSpPr>
          <p:nvPr>
            <p:ph type="title"/>
          </p:nvPr>
        </p:nvSpPr>
        <p:spPr/>
        <p:txBody>
          <a:bodyPr/>
          <a:lstStyle/>
          <a:p>
            <a:r>
              <a:rPr lang="en-US"/>
              <a:t>Global goals and local solutions</a:t>
            </a:r>
            <a:endParaRPr lang="nl-NL"/>
          </a:p>
        </p:txBody>
      </p:sp>
      <p:pic>
        <p:nvPicPr>
          <p:cNvPr id="4" name="Afbeelding 3" descr="Image of four horizontal bars, with multiple triangles extending from top to bottom. The triangles end in a set of squares, with a table next to it.">
            <a:extLst>
              <a:ext uri="{FF2B5EF4-FFF2-40B4-BE49-F238E27FC236}">
                <a16:creationId xmlns:a16="http://schemas.microsoft.com/office/drawing/2014/main" id="{12010F83-0792-4220-8BA6-47C4AC4CA1F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 y="0"/>
            <a:ext cx="12191999" cy="6857999"/>
          </a:xfrm>
          <a:prstGeom prst="rect">
            <a:avLst/>
          </a:prstGeom>
        </p:spPr>
      </p:pic>
    </p:spTree>
    <p:extLst>
      <p:ext uri="{BB962C8B-B14F-4D97-AF65-F5344CB8AC3E}">
        <p14:creationId xmlns:p14="http://schemas.microsoft.com/office/powerpoint/2010/main" val="35468727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928768-A5EF-4B51-B744-519A3362F7EB}"/>
              </a:ext>
            </a:extLst>
          </p:cNvPr>
          <p:cNvSpPr>
            <a:spLocks noGrp="1"/>
          </p:cNvSpPr>
          <p:nvPr>
            <p:ph type="title"/>
          </p:nvPr>
        </p:nvSpPr>
        <p:spPr/>
        <p:txBody>
          <a:bodyPr/>
          <a:lstStyle/>
          <a:p>
            <a:r>
              <a:rPr lang="en-US"/>
              <a:t>Global goals and local solutions</a:t>
            </a:r>
            <a:endParaRPr lang="nl-NL"/>
          </a:p>
        </p:txBody>
      </p:sp>
      <p:pic>
        <p:nvPicPr>
          <p:cNvPr id="4" name="Afbeelding 3" descr="Image of four horizontal bars, with multiple triangles extending from top to bottom. The triangles end in a set of squares, with a table next to it. The squares link to a set of circles with a landscape next to it, indicating locally learned lessons. ">
            <a:extLst>
              <a:ext uri="{FF2B5EF4-FFF2-40B4-BE49-F238E27FC236}">
                <a16:creationId xmlns:a16="http://schemas.microsoft.com/office/drawing/2014/main" id="{12010F83-0792-4220-8BA6-47C4AC4CA1F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 y="0"/>
            <a:ext cx="12191997" cy="6857999"/>
          </a:xfrm>
          <a:prstGeom prst="rect">
            <a:avLst/>
          </a:prstGeom>
        </p:spPr>
      </p:pic>
    </p:spTree>
    <p:extLst>
      <p:ext uri="{BB962C8B-B14F-4D97-AF65-F5344CB8AC3E}">
        <p14:creationId xmlns:p14="http://schemas.microsoft.com/office/powerpoint/2010/main" val="35653157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928768-A5EF-4B51-B744-519A3362F7EB}"/>
              </a:ext>
            </a:extLst>
          </p:cNvPr>
          <p:cNvSpPr>
            <a:spLocks noGrp="1"/>
          </p:cNvSpPr>
          <p:nvPr>
            <p:ph type="title"/>
          </p:nvPr>
        </p:nvSpPr>
        <p:spPr/>
        <p:txBody>
          <a:bodyPr/>
          <a:lstStyle/>
          <a:p>
            <a:r>
              <a:rPr lang="en-US"/>
              <a:t>Global goals and local solutions</a:t>
            </a:r>
            <a:endParaRPr lang="nl-NL"/>
          </a:p>
        </p:txBody>
      </p:sp>
      <p:pic>
        <p:nvPicPr>
          <p:cNvPr id="4" name="Afbeelding 3" descr="Image of four horizontal bars, with multiple triangles extending from top to bottom. The triangles end in a set of squares, with a table next to it. The squares link to a set of circles with a landscape next to it, indicating locally learned lessons. These circles extend upward and are connected.">
            <a:extLst>
              <a:ext uri="{FF2B5EF4-FFF2-40B4-BE49-F238E27FC236}">
                <a16:creationId xmlns:a16="http://schemas.microsoft.com/office/drawing/2014/main" id="{12010F83-0792-4220-8BA6-47C4AC4CA1F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 y="0"/>
            <a:ext cx="12191999" cy="6857999"/>
          </a:xfrm>
          <a:prstGeom prst="rect">
            <a:avLst/>
          </a:prstGeom>
        </p:spPr>
      </p:pic>
    </p:spTree>
    <p:extLst>
      <p:ext uri="{BB962C8B-B14F-4D97-AF65-F5344CB8AC3E}">
        <p14:creationId xmlns:p14="http://schemas.microsoft.com/office/powerpoint/2010/main" val="16566598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928768-A5EF-4B51-B744-519A3362F7EB}"/>
              </a:ext>
            </a:extLst>
          </p:cNvPr>
          <p:cNvSpPr>
            <a:spLocks noGrp="1"/>
          </p:cNvSpPr>
          <p:nvPr>
            <p:ph type="title"/>
          </p:nvPr>
        </p:nvSpPr>
        <p:spPr/>
        <p:txBody>
          <a:bodyPr/>
          <a:lstStyle/>
          <a:p>
            <a:r>
              <a:rPr lang="en-US"/>
              <a:t>Global goals and local solutions</a:t>
            </a:r>
            <a:endParaRPr lang="nl-NL"/>
          </a:p>
        </p:txBody>
      </p:sp>
      <p:pic>
        <p:nvPicPr>
          <p:cNvPr id="4" name="Afbeelding 3" descr="Image of four horizontal bars, with multiple triangles extending from top to bottom. The triangles end in a set of squares, with a table next to it. The squares link to a set of circles with a landscape next to it, indicating locally learned lessons. These circles extend upward and are connected. A box showing two persons indicates the role of intermediaries.">
            <a:extLst>
              <a:ext uri="{FF2B5EF4-FFF2-40B4-BE49-F238E27FC236}">
                <a16:creationId xmlns:a16="http://schemas.microsoft.com/office/drawing/2014/main" id="{12010F83-0792-4220-8BA6-47C4AC4CA1F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1999" cy="6857999"/>
          </a:xfrm>
          <a:prstGeom prst="rect">
            <a:avLst/>
          </a:prstGeom>
        </p:spPr>
      </p:pic>
    </p:spTree>
    <p:extLst>
      <p:ext uri="{BB962C8B-B14F-4D97-AF65-F5344CB8AC3E}">
        <p14:creationId xmlns:p14="http://schemas.microsoft.com/office/powerpoint/2010/main" val="1774351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928768-A5EF-4B51-B744-519A3362F7EB}"/>
              </a:ext>
            </a:extLst>
          </p:cNvPr>
          <p:cNvSpPr>
            <a:spLocks noGrp="1"/>
          </p:cNvSpPr>
          <p:nvPr>
            <p:ph type="title"/>
          </p:nvPr>
        </p:nvSpPr>
        <p:spPr/>
        <p:txBody>
          <a:bodyPr/>
          <a:lstStyle/>
          <a:p>
            <a:r>
              <a:rPr lang="en-US"/>
              <a:t>Global goals and local solutions</a:t>
            </a:r>
            <a:endParaRPr lang="nl-NL"/>
          </a:p>
        </p:txBody>
      </p:sp>
      <p:pic>
        <p:nvPicPr>
          <p:cNvPr id="4" name="Afbeelding 3" descr="Image of four horizontal bars, with multiple triangles extending from top to bottom. The triangles end in a set of squares, with a table next to it. The squares link to a set of circles with a landscape next to it, indicating locally learned lessons. These circles extend upward and are connected. A box showing two persons indicates the role of intermediaries. An arrow points back at the global level from the locally learned lessons to the SDGs.">
            <a:extLst>
              <a:ext uri="{FF2B5EF4-FFF2-40B4-BE49-F238E27FC236}">
                <a16:creationId xmlns:a16="http://schemas.microsoft.com/office/drawing/2014/main" id="{12010F83-0792-4220-8BA6-47C4AC4CA1F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0" y="0"/>
            <a:ext cx="12191999" cy="6857999"/>
          </a:xfrm>
          <a:prstGeom prst="rect">
            <a:avLst/>
          </a:prstGeom>
        </p:spPr>
      </p:pic>
    </p:spTree>
    <p:extLst>
      <p:ext uri="{BB962C8B-B14F-4D97-AF65-F5344CB8AC3E}">
        <p14:creationId xmlns:p14="http://schemas.microsoft.com/office/powerpoint/2010/main" val="2790290029"/>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ep 26">
            <a:extLst>
              <a:ext uri="{FF2B5EF4-FFF2-40B4-BE49-F238E27FC236}">
                <a16:creationId xmlns:a16="http://schemas.microsoft.com/office/drawing/2014/main" id="{28A0284E-0ABF-457F-BC33-57B85F5FCF84}"/>
              </a:ext>
            </a:extLst>
          </p:cNvPr>
          <p:cNvGrpSpPr/>
          <p:nvPr/>
        </p:nvGrpSpPr>
        <p:grpSpPr>
          <a:xfrm>
            <a:off x="7868674" y="2000560"/>
            <a:ext cx="3216679" cy="1848629"/>
            <a:chOff x="4267200" y="2000560"/>
            <a:chExt cx="3216679" cy="1848629"/>
          </a:xfrm>
        </p:grpSpPr>
        <p:sp>
          <p:nvSpPr>
            <p:cNvPr id="25" name="Rechthoek 24">
              <a:extLst>
                <a:ext uri="{FF2B5EF4-FFF2-40B4-BE49-F238E27FC236}">
                  <a16:creationId xmlns:a16="http://schemas.microsoft.com/office/drawing/2014/main" id="{42936B59-2CF3-4042-8FEE-66B879688D70}"/>
                </a:ext>
              </a:extLst>
            </p:cNvPr>
            <p:cNvSpPr/>
            <p:nvPr/>
          </p:nvSpPr>
          <p:spPr>
            <a:xfrm>
              <a:off x="4267200" y="2000560"/>
              <a:ext cx="3216679" cy="1848629"/>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6" name="Tekstvak 25">
              <a:extLst>
                <a:ext uri="{FF2B5EF4-FFF2-40B4-BE49-F238E27FC236}">
                  <a16:creationId xmlns:a16="http://schemas.microsoft.com/office/drawing/2014/main" id="{AB6E50E7-0684-486B-9F47-11F14E705CFA}"/>
                </a:ext>
              </a:extLst>
            </p:cNvPr>
            <p:cNvSpPr txBox="1"/>
            <p:nvPr/>
          </p:nvSpPr>
          <p:spPr>
            <a:xfrm>
              <a:off x="4606471" y="2052231"/>
              <a:ext cx="2538136" cy="369332"/>
            </a:xfrm>
            <a:prstGeom prst="rect">
              <a:avLst/>
            </a:prstGeom>
            <a:noFill/>
          </p:spPr>
          <p:txBody>
            <a:bodyPr wrap="square" rtlCol="0">
              <a:spAutoFit/>
            </a:bodyPr>
            <a:lstStyle/>
            <a:p>
              <a:pPr algn="ctr"/>
              <a:r>
                <a:rPr lang="en-US" b="1"/>
                <a:t>This presentation</a:t>
              </a:r>
              <a:endParaRPr lang="nl-NL" b="1"/>
            </a:p>
          </p:txBody>
        </p:sp>
      </p:grpSp>
      <p:pic>
        <p:nvPicPr>
          <p:cNvPr id="12" name="Tijdelijke aanduiding voor inhoud 11" descr="Afbeelding met tekst&#10;&#10;Automatisch gegenereerde beschrijving">
            <a:extLst>
              <a:ext uri="{FF2B5EF4-FFF2-40B4-BE49-F238E27FC236}">
                <a16:creationId xmlns:a16="http://schemas.microsoft.com/office/drawing/2014/main" id="{32BCA1CB-9BAB-4769-9523-83E9AE8DC1D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70421" y="2473235"/>
            <a:ext cx="3080215" cy="1274571"/>
          </a:xfrm>
        </p:spPr>
      </p:pic>
      <p:sp>
        <p:nvSpPr>
          <p:cNvPr id="9" name="Titel 8">
            <a:extLst>
              <a:ext uri="{FF2B5EF4-FFF2-40B4-BE49-F238E27FC236}">
                <a16:creationId xmlns:a16="http://schemas.microsoft.com/office/drawing/2014/main" id="{19EDEBE4-AE57-4FBD-B28B-54E01547052D}"/>
              </a:ext>
            </a:extLst>
          </p:cNvPr>
          <p:cNvSpPr>
            <a:spLocks noGrp="1"/>
          </p:cNvSpPr>
          <p:nvPr>
            <p:ph type="title"/>
          </p:nvPr>
        </p:nvSpPr>
        <p:spPr/>
        <p:txBody>
          <a:bodyPr/>
          <a:lstStyle/>
          <a:p>
            <a:r>
              <a:rPr lang="en-US" dirty="0"/>
              <a:t>More stories at pbl.nl/ig22</a:t>
            </a:r>
            <a:endParaRPr lang="nl-NL" dirty="0"/>
          </a:p>
        </p:txBody>
      </p:sp>
      <p:pic>
        <p:nvPicPr>
          <p:cNvPr id="14" name="Afbeelding 13" descr="Afbeelding met tekst&#10;&#10;Automatisch gegenereerde beschrijving">
            <a:extLst>
              <a:ext uri="{FF2B5EF4-FFF2-40B4-BE49-F238E27FC236}">
                <a16:creationId xmlns:a16="http://schemas.microsoft.com/office/drawing/2014/main" id="{59F3B8C0-6EBC-4A80-A651-BA7450006D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6906" y="4077281"/>
            <a:ext cx="3080216" cy="1274571"/>
          </a:xfrm>
          <a:prstGeom prst="rect">
            <a:avLst/>
          </a:prstGeom>
        </p:spPr>
      </p:pic>
      <p:pic>
        <p:nvPicPr>
          <p:cNvPr id="16" name="Afbeelding 15" descr="Afbeelding met tekst&#10;&#10;Automatisch gegenereerde beschrijving">
            <a:extLst>
              <a:ext uri="{FF2B5EF4-FFF2-40B4-BE49-F238E27FC236}">
                <a16:creationId xmlns:a16="http://schemas.microsoft.com/office/drawing/2014/main" id="{36660A9E-6B59-41A1-B72A-EFBD3FD175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03663" y="4077284"/>
            <a:ext cx="3080216" cy="1274571"/>
          </a:xfrm>
          <a:prstGeom prst="rect">
            <a:avLst/>
          </a:prstGeom>
        </p:spPr>
      </p:pic>
      <p:pic>
        <p:nvPicPr>
          <p:cNvPr id="18" name="Afbeelding 17" descr="Afbeelding met tekst&#10;&#10;Automatisch gegenereerde beschrijving">
            <a:extLst>
              <a:ext uri="{FF2B5EF4-FFF2-40B4-BE49-F238E27FC236}">
                <a16:creationId xmlns:a16="http://schemas.microsoft.com/office/drawing/2014/main" id="{D5460097-5AD9-4B1F-934B-2C68D3487D0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0420" y="4077284"/>
            <a:ext cx="3080216" cy="1274571"/>
          </a:xfrm>
          <a:prstGeom prst="rect">
            <a:avLst/>
          </a:prstGeom>
        </p:spPr>
      </p:pic>
      <p:pic>
        <p:nvPicPr>
          <p:cNvPr id="20" name="Afbeelding 19" descr="Afbeelding met tekst&#10;&#10;Automatisch gegenereerde beschrijving">
            <a:extLst>
              <a:ext uri="{FF2B5EF4-FFF2-40B4-BE49-F238E27FC236}">
                <a16:creationId xmlns:a16="http://schemas.microsoft.com/office/drawing/2014/main" id="{B00879DB-F006-4F1E-B123-EF4047D1121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36906" y="2473235"/>
            <a:ext cx="3080216" cy="1274571"/>
          </a:xfrm>
          <a:prstGeom prst="rect">
            <a:avLst/>
          </a:prstGeom>
        </p:spPr>
      </p:pic>
      <p:pic>
        <p:nvPicPr>
          <p:cNvPr id="22" name="Afbeelding 21">
            <a:hlinkClick r:id="rId8"/>
            <a:extLst>
              <a:ext uri="{FF2B5EF4-FFF2-40B4-BE49-F238E27FC236}">
                <a16:creationId xmlns:a16="http://schemas.microsoft.com/office/drawing/2014/main" id="{315636C2-285B-43E7-9A53-E50F9EC5A445}"/>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4403663" y="2474389"/>
            <a:ext cx="3080216" cy="1272262"/>
          </a:xfrm>
          <a:prstGeom prst="rect">
            <a:avLst/>
          </a:prstGeom>
        </p:spPr>
      </p:pic>
    </p:spTree>
    <p:extLst>
      <p:ext uri="{BB962C8B-B14F-4D97-AF65-F5344CB8AC3E}">
        <p14:creationId xmlns:p14="http://schemas.microsoft.com/office/powerpoint/2010/main" val="21154352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Image showing different actors, with speech bulbs to indicate each has different interests and goals.">
            <a:extLst>
              <a:ext uri="{FF2B5EF4-FFF2-40B4-BE49-F238E27FC236}">
                <a16:creationId xmlns:a16="http://schemas.microsoft.com/office/drawing/2014/main" id="{3B83AC7C-A2F0-4CDF-9943-969CFF2759F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1997" cy="6857998"/>
          </a:xfrm>
          <a:prstGeom prst="rect">
            <a:avLst/>
          </a:prstGeom>
        </p:spPr>
      </p:pic>
      <p:sp>
        <p:nvSpPr>
          <p:cNvPr id="2" name="Titel 1">
            <a:extLst>
              <a:ext uri="{FF2B5EF4-FFF2-40B4-BE49-F238E27FC236}">
                <a16:creationId xmlns:a16="http://schemas.microsoft.com/office/drawing/2014/main" id="{68E7FC90-8D0D-4DAC-8972-70FE83642B32}"/>
              </a:ext>
            </a:extLst>
          </p:cNvPr>
          <p:cNvSpPr>
            <a:spLocks noGrp="1"/>
          </p:cNvSpPr>
          <p:nvPr>
            <p:ph type="title"/>
          </p:nvPr>
        </p:nvSpPr>
        <p:spPr/>
        <p:txBody>
          <a:bodyPr/>
          <a:lstStyle/>
          <a:p>
            <a:r>
              <a:rPr lang="en-US"/>
              <a:t>The promise of landscape approaches</a:t>
            </a:r>
            <a:endParaRPr lang="nl-NL"/>
          </a:p>
        </p:txBody>
      </p:sp>
    </p:spTree>
    <p:extLst>
      <p:ext uri="{BB962C8B-B14F-4D97-AF65-F5344CB8AC3E}">
        <p14:creationId xmlns:p14="http://schemas.microsoft.com/office/powerpoint/2010/main" val="39642578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Image showing these different actors, as well as a table with chairs. The different interests and goals lie on the table. ">
            <a:extLst>
              <a:ext uri="{FF2B5EF4-FFF2-40B4-BE49-F238E27FC236}">
                <a16:creationId xmlns:a16="http://schemas.microsoft.com/office/drawing/2014/main" id="{3B83AC7C-A2F0-4CDF-9943-969CFF2759F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 y="-7788"/>
            <a:ext cx="12191995" cy="6857998"/>
          </a:xfrm>
          <a:prstGeom prst="rect">
            <a:avLst/>
          </a:prstGeom>
        </p:spPr>
      </p:pic>
      <p:sp>
        <p:nvSpPr>
          <p:cNvPr id="2" name="Titel 1">
            <a:extLst>
              <a:ext uri="{FF2B5EF4-FFF2-40B4-BE49-F238E27FC236}">
                <a16:creationId xmlns:a16="http://schemas.microsoft.com/office/drawing/2014/main" id="{68E7FC90-8D0D-4DAC-8972-70FE83642B32}"/>
              </a:ext>
            </a:extLst>
          </p:cNvPr>
          <p:cNvSpPr>
            <a:spLocks noGrp="1"/>
          </p:cNvSpPr>
          <p:nvPr>
            <p:ph type="title"/>
          </p:nvPr>
        </p:nvSpPr>
        <p:spPr/>
        <p:txBody>
          <a:bodyPr/>
          <a:lstStyle/>
          <a:p>
            <a:r>
              <a:rPr lang="en-US"/>
              <a:t>The promise of landscape approaches</a:t>
            </a:r>
            <a:endParaRPr lang="nl-NL"/>
          </a:p>
        </p:txBody>
      </p:sp>
    </p:spTree>
    <p:extLst>
      <p:ext uri="{BB962C8B-B14F-4D97-AF65-F5344CB8AC3E}">
        <p14:creationId xmlns:p14="http://schemas.microsoft.com/office/powerpoint/2010/main" val="2629247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Image showing the actors and table, as well as a river running through a landscape.">
            <a:extLst>
              <a:ext uri="{FF2B5EF4-FFF2-40B4-BE49-F238E27FC236}">
                <a16:creationId xmlns:a16="http://schemas.microsoft.com/office/drawing/2014/main" id="{3B83AC7C-A2F0-4CDF-9943-969CFF2759F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355" y="762"/>
            <a:ext cx="12189286" cy="6856474"/>
          </a:xfrm>
          <a:prstGeom prst="rect">
            <a:avLst/>
          </a:prstGeom>
        </p:spPr>
      </p:pic>
      <p:sp>
        <p:nvSpPr>
          <p:cNvPr id="2" name="Titel 1">
            <a:extLst>
              <a:ext uri="{FF2B5EF4-FFF2-40B4-BE49-F238E27FC236}">
                <a16:creationId xmlns:a16="http://schemas.microsoft.com/office/drawing/2014/main" id="{68E7FC90-8D0D-4DAC-8972-70FE83642B32}"/>
              </a:ext>
            </a:extLst>
          </p:cNvPr>
          <p:cNvSpPr>
            <a:spLocks noGrp="1"/>
          </p:cNvSpPr>
          <p:nvPr>
            <p:ph type="title"/>
          </p:nvPr>
        </p:nvSpPr>
        <p:spPr/>
        <p:txBody>
          <a:bodyPr/>
          <a:lstStyle/>
          <a:p>
            <a:r>
              <a:rPr lang="en-US"/>
              <a:t>The promise of landscape approaches</a:t>
            </a:r>
            <a:endParaRPr lang="nl-NL"/>
          </a:p>
        </p:txBody>
      </p:sp>
    </p:spTree>
    <p:extLst>
      <p:ext uri="{BB962C8B-B14F-4D97-AF65-F5344CB8AC3E}">
        <p14:creationId xmlns:p14="http://schemas.microsoft.com/office/powerpoint/2010/main" val="25024158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Image showing a landscape with mountains, a river and city, with a series of SDGs linked to the landscape (SDG 1, 2, 3, 6, 9, 12, 15, 17).">
            <a:extLst>
              <a:ext uri="{FF2B5EF4-FFF2-40B4-BE49-F238E27FC236}">
                <a16:creationId xmlns:a16="http://schemas.microsoft.com/office/drawing/2014/main" id="{3B83AC7C-A2F0-4CDF-9943-969CFF2759F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1997" cy="6857998"/>
          </a:xfrm>
          <a:prstGeom prst="rect">
            <a:avLst/>
          </a:prstGeom>
        </p:spPr>
      </p:pic>
      <p:sp>
        <p:nvSpPr>
          <p:cNvPr id="2" name="Titel 1">
            <a:extLst>
              <a:ext uri="{FF2B5EF4-FFF2-40B4-BE49-F238E27FC236}">
                <a16:creationId xmlns:a16="http://schemas.microsoft.com/office/drawing/2014/main" id="{68E7FC90-8D0D-4DAC-8972-70FE83642B32}"/>
              </a:ext>
            </a:extLst>
          </p:cNvPr>
          <p:cNvSpPr>
            <a:spLocks noGrp="1"/>
          </p:cNvSpPr>
          <p:nvPr>
            <p:ph type="title"/>
          </p:nvPr>
        </p:nvSpPr>
        <p:spPr/>
        <p:txBody>
          <a:bodyPr/>
          <a:lstStyle/>
          <a:p>
            <a:r>
              <a:rPr lang="en-US"/>
              <a:t>The promise of landscape approaches</a:t>
            </a:r>
            <a:endParaRPr lang="nl-NL"/>
          </a:p>
        </p:txBody>
      </p:sp>
    </p:spTree>
    <p:extLst>
      <p:ext uri="{BB962C8B-B14F-4D97-AF65-F5344CB8AC3E}">
        <p14:creationId xmlns:p14="http://schemas.microsoft.com/office/powerpoint/2010/main" val="1459903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Picture 54" descr="Image of a partial globe with most of Africa and South America visible. Different dots indicate locations in which landscape approaches are being applied. To the left of the globe is a cloud of dots.">
            <a:extLst>
              <a:ext uri="{FF2B5EF4-FFF2-40B4-BE49-F238E27FC236}">
                <a16:creationId xmlns:a16="http://schemas.microsoft.com/office/drawing/2014/main" id="{E0991B8F-F40C-4A55-98D2-3C8B43F8706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324" y="1"/>
            <a:ext cx="12191997" cy="6857999"/>
          </a:xfrm>
          <a:prstGeom prst="rect">
            <a:avLst/>
          </a:prstGeom>
        </p:spPr>
      </p:pic>
      <p:sp>
        <p:nvSpPr>
          <p:cNvPr id="2" name="Titel 1">
            <a:extLst>
              <a:ext uri="{FF2B5EF4-FFF2-40B4-BE49-F238E27FC236}">
                <a16:creationId xmlns:a16="http://schemas.microsoft.com/office/drawing/2014/main" id="{2CFE4C97-0E2C-4503-8172-082F0C299E56}"/>
              </a:ext>
            </a:extLst>
          </p:cNvPr>
          <p:cNvSpPr>
            <a:spLocks noGrp="1"/>
          </p:cNvSpPr>
          <p:nvPr>
            <p:ph type="title"/>
          </p:nvPr>
        </p:nvSpPr>
        <p:spPr>
          <a:xfrm>
            <a:off x="635000" y="1052515"/>
            <a:ext cx="5141111" cy="912088"/>
          </a:xfrm>
        </p:spPr>
        <p:txBody>
          <a:bodyPr>
            <a:normAutofit fontScale="90000"/>
          </a:bodyPr>
          <a:lstStyle/>
          <a:p>
            <a:r>
              <a:rPr lang="nl-NL"/>
              <a:t>Portfolio of landscape</a:t>
            </a:r>
            <a:br>
              <a:rPr lang="nl-NL"/>
            </a:br>
            <a:r>
              <a:rPr lang="nl-NL"/>
              <a:t>approaches</a:t>
            </a:r>
          </a:p>
        </p:txBody>
      </p:sp>
      <p:pic>
        <p:nvPicPr>
          <p:cNvPr id="4" name="Afbeelding 11">
            <a:extLst>
              <a:ext uri="{FF2B5EF4-FFF2-40B4-BE49-F238E27FC236}">
                <a16:creationId xmlns:a16="http://schemas.microsoft.com/office/drawing/2014/main" id="{C7D0A4E3-C80E-E0BB-763B-BA3DD505CD67}"/>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 y="0"/>
            <a:ext cx="12191988" cy="1066798"/>
          </a:xfrm>
          <a:prstGeom prst="rect">
            <a:avLst/>
          </a:prstGeom>
        </p:spPr>
      </p:pic>
    </p:spTree>
    <p:extLst>
      <p:ext uri="{BB962C8B-B14F-4D97-AF65-F5344CB8AC3E}">
        <p14:creationId xmlns:p14="http://schemas.microsoft.com/office/powerpoint/2010/main" val="1552886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age of a partial globe with dots for locations. Some dots are highlighted as being part of the Green Livelihoods Alliance programme. To the left of the globe is a cloud of dots, of which some are highlighted, circled, and connected.">
            <a:extLst>
              <a:ext uri="{FF2B5EF4-FFF2-40B4-BE49-F238E27FC236}">
                <a16:creationId xmlns:a16="http://schemas.microsoft.com/office/drawing/2014/main" id="{703EDDA7-D935-410E-AA2D-8124962156E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 y="0"/>
            <a:ext cx="12191997" cy="6857998"/>
          </a:xfrm>
          <a:prstGeom prst="rect">
            <a:avLst/>
          </a:prstGeom>
        </p:spPr>
      </p:pic>
      <p:sp>
        <p:nvSpPr>
          <p:cNvPr id="2" name="Title 1">
            <a:extLst>
              <a:ext uri="{FF2B5EF4-FFF2-40B4-BE49-F238E27FC236}">
                <a16:creationId xmlns:a16="http://schemas.microsoft.com/office/drawing/2014/main" id="{FB8F3DFF-05EB-4697-B03D-5C56D5DD57A1}"/>
              </a:ext>
            </a:extLst>
          </p:cNvPr>
          <p:cNvSpPr>
            <a:spLocks noGrp="1"/>
          </p:cNvSpPr>
          <p:nvPr>
            <p:ph type="title"/>
          </p:nvPr>
        </p:nvSpPr>
        <p:spPr>
          <a:xfrm>
            <a:off x="635000" y="1052513"/>
            <a:ext cx="10923588" cy="1844596"/>
          </a:xfrm>
        </p:spPr>
        <p:txBody>
          <a:bodyPr>
            <a:normAutofit/>
          </a:bodyPr>
          <a:lstStyle/>
          <a:p>
            <a:r>
              <a:rPr lang="nl-NL" dirty="0"/>
              <a:t>Learning </a:t>
            </a:r>
            <a:r>
              <a:rPr lang="nl-NL" dirty="0" err="1"/>
              <a:t>between</a:t>
            </a:r>
            <a:r>
              <a:rPr lang="nl-NL" dirty="0"/>
              <a:t> </a:t>
            </a:r>
            <a:br>
              <a:rPr lang="nl-NL" dirty="0"/>
            </a:br>
            <a:r>
              <a:rPr lang="nl-NL" dirty="0"/>
              <a:t>landscapes</a:t>
            </a:r>
          </a:p>
        </p:txBody>
      </p:sp>
      <p:pic>
        <p:nvPicPr>
          <p:cNvPr id="5" name="Afbeelding 11">
            <a:extLst>
              <a:ext uri="{FF2B5EF4-FFF2-40B4-BE49-F238E27FC236}">
                <a16:creationId xmlns:a16="http://schemas.microsoft.com/office/drawing/2014/main" id="{7A69798E-F5E3-4448-8476-85B3FBBBEEB3}"/>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 y="0"/>
            <a:ext cx="12191988" cy="1066798"/>
          </a:xfrm>
          <a:prstGeom prst="rect">
            <a:avLst/>
          </a:prstGeom>
        </p:spPr>
      </p:pic>
    </p:spTree>
    <p:extLst>
      <p:ext uri="{BB962C8B-B14F-4D97-AF65-F5344CB8AC3E}">
        <p14:creationId xmlns:p14="http://schemas.microsoft.com/office/powerpoint/2010/main" val="1270610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age of a partial globe with dots for locations. Some dots are highlighted in different colours to be run by TBI, Milieudefensie, or IUCN. To the left of the globe is a cloud of dots, of which some are highlighted in different colours, circled and connected.">
            <a:extLst>
              <a:ext uri="{FF2B5EF4-FFF2-40B4-BE49-F238E27FC236}">
                <a16:creationId xmlns:a16="http://schemas.microsoft.com/office/drawing/2014/main" id="{703EDDA7-D935-410E-AA2D-8124962156E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356" y="762"/>
            <a:ext cx="12189287" cy="6856474"/>
          </a:xfrm>
          <a:prstGeom prst="rect">
            <a:avLst/>
          </a:prstGeom>
        </p:spPr>
      </p:pic>
      <p:sp>
        <p:nvSpPr>
          <p:cNvPr id="2" name="Title 1">
            <a:extLst>
              <a:ext uri="{FF2B5EF4-FFF2-40B4-BE49-F238E27FC236}">
                <a16:creationId xmlns:a16="http://schemas.microsoft.com/office/drawing/2014/main" id="{FB8F3DFF-05EB-4697-B03D-5C56D5DD57A1}"/>
              </a:ext>
            </a:extLst>
          </p:cNvPr>
          <p:cNvSpPr>
            <a:spLocks noGrp="1"/>
          </p:cNvSpPr>
          <p:nvPr>
            <p:ph type="title"/>
          </p:nvPr>
        </p:nvSpPr>
        <p:spPr>
          <a:xfrm>
            <a:off x="635000" y="1052513"/>
            <a:ext cx="10923588" cy="1844596"/>
          </a:xfrm>
        </p:spPr>
        <p:txBody>
          <a:bodyPr>
            <a:normAutofit/>
          </a:bodyPr>
          <a:lstStyle/>
          <a:p>
            <a:r>
              <a:rPr lang="nl-NL"/>
              <a:t>Learning </a:t>
            </a:r>
            <a:r>
              <a:rPr lang="nl-NL" err="1"/>
              <a:t>between</a:t>
            </a:r>
            <a:r>
              <a:rPr lang="nl-NL"/>
              <a:t> </a:t>
            </a:r>
            <a:br>
              <a:rPr lang="nl-NL"/>
            </a:br>
            <a:r>
              <a:rPr lang="nl-NL"/>
              <a:t>landscapes</a:t>
            </a:r>
          </a:p>
        </p:txBody>
      </p:sp>
      <p:pic>
        <p:nvPicPr>
          <p:cNvPr id="5" name="Afbeelding 11">
            <a:extLst>
              <a:ext uri="{FF2B5EF4-FFF2-40B4-BE49-F238E27FC236}">
                <a16:creationId xmlns:a16="http://schemas.microsoft.com/office/drawing/2014/main" id="{7A69798E-F5E3-4448-8476-85B3FBBBEEB3}"/>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 y="0"/>
            <a:ext cx="12191988" cy="1066798"/>
          </a:xfrm>
          <a:prstGeom prst="rect">
            <a:avLst/>
          </a:prstGeom>
        </p:spPr>
      </p:pic>
    </p:spTree>
    <p:extLst>
      <p:ext uri="{BB962C8B-B14F-4D97-AF65-F5344CB8AC3E}">
        <p14:creationId xmlns:p14="http://schemas.microsoft.com/office/powerpoint/2010/main" val="15886094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age of a partial globe with dots for locations. Some dots are highlighted in different colours indicating different programmes. To the left of the globe is a cloud of dots, of which some are highlighted in different colours, circled and connected.">
            <a:extLst>
              <a:ext uri="{FF2B5EF4-FFF2-40B4-BE49-F238E27FC236}">
                <a16:creationId xmlns:a16="http://schemas.microsoft.com/office/drawing/2014/main" id="{B1B235D7-611B-4EFF-977E-C8D0872E771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711" y="1524"/>
            <a:ext cx="12186578" cy="6854950"/>
          </a:xfrm>
          <a:prstGeom prst="rect">
            <a:avLst/>
          </a:prstGeom>
        </p:spPr>
      </p:pic>
      <p:sp>
        <p:nvSpPr>
          <p:cNvPr id="2" name="Title 1">
            <a:extLst>
              <a:ext uri="{FF2B5EF4-FFF2-40B4-BE49-F238E27FC236}">
                <a16:creationId xmlns:a16="http://schemas.microsoft.com/office/drawing/2014/main" id="{FB8F3DFF-05EB-4697-B03D-5C56D5DD57A1}"/>
              </a:ext>
            </a:extLst>
          </p:cNvPr>
          <p:cNvSpPr>
            <a:spLocks noGrp="1"/>
          </p:cNvSpPr>
          <p:nvPr>
            <p:ph type="title"/>
          </p:nvPr>
        </p:nvSpPr>
        <p:spPr>
          <a:xfrm>
            <a:off x="635000" y="1052513"/>
            <a:ext cx="4793648" cy="948047"/>
          </a:xfrm>
        </p:spPr>
        <p:txBody>
          <a:bodyPr>
            <a:noAutofit/>
          </a:bodyPr>
          <a:lstStyle/>
          <a:p>
            <a:r>
              <a:rPr lang="nl-NL"/>
              <a:t>Learning </a:t>
            </a:r>
            <a:r>
              <a:rPr lang="nl-NL" err="1"/>
              <a:t>through</a:t>
            </a:r>
            <a:r>
              <a:rPr lang="nl-NL"/>
              <a:t> actors </a:t>
            </a:r>
            <a:r>
              <a:rPr lang="nl-NL" err="1"/>
              <a:t>involved</a:t>
            </a:r>
            <a:endParaRPr lang="nl-NL"/>
          </a:p>
        </p:txBody>
      </p:sp>
      <p:pic>
        <p:nvPicPr>
          <p:cNvPr id="5" name="Afbeelding 11">
            <a:extLst>
              <a:ext uri="{FF2B5EF4-FFF2-40B4-BE49-F238E27FC236}">
                <a16:creationId xmlns:a16="http://schemas.microsoft.com/office/drawing/2014/main" id="{AD721693-41CE-454E-A2E8-EA71870B096A}"/>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 y="0"/>
            <a:ext cx="12191988" cy="1066798"/>
          </a:xfrm>
          <a:prstGeom prst="rect">
            <a:avLst/>
          </a:prstGeom>
        </p:spPr>
      </p:pic>
    </p:spTree>
    <p:extLst>
      <p:ext uri="{BB962C8B-B14F-4D97-AF65-F5344CB8AC3E}">
        <p14:creationId xmlns:p14="http://schemas.microsoft.com/office/powerpoint/2010/main" val="239138419"/>
      </p:ext>
    </p:extLst>
  </p:cSld>
  <p:clrMapOvr>
    <a:masterClrMapping/>
  </p:clrMapOvr>
</p:sld>
</file>

<file path=ppt/theme/theme1.xml><?xml version="1.0" encoding="utf-8"?>
<a:theme xmlns:a="http://schemas.openxmlformats.org/drawingml/2006/main" name="16008 RIJK - Sjabloon 16x9 Mosgroen">
  <a:themeElements>
    <a:clrScheme name="Rijks Mosgroen">
      <a:dk1>
        <a:srgbClr val="000000"/>
      </a:dk1>
      <a:lt1>
        <a:srgbClr val="FFFFFF"/>
      </a:lt1>
      <a:dk2>
        <a:srgbClr val="777C00"/>
      </a:dk2>
      <a:lt2>
        <a:srgbClr val="EAEBD8"/>
      </a:lt2>
      <a:accent1>
        <a:srgbClr val="F9E11E"/>
      </a:accent1>
      <a:accent2>
        <a:srgbClr val="42145F"/>
      </a:accent2>
      <a:accent3>
        <a:srgbClr val="38870D"/>
      </a:accent3>
      <a:accent4>
        <a:srgbClr val="017BC6"/>
      </a:accent4>
      <a:accent5>
        <a:srgbClr val="75D1B5"/>
      </a:accent5>
      <a:accent6>
        <a:srgbClr val="8EC9E7"/>
      </a:accent6>
      <a:hlink>
        <a:srgbClr val="777C00"/>
      </a:hlink>
      <a:folHlink>
        <a:srgbClr val="D6D6B2"/>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6008 RIJK - Sjabloon 16x9 Hemelblauw" id="{C36BCC9E-1209-A64A-8BD9-B4B55203C6FE}" vid="{E34870F3-D22A-8440-9B27-7A9A0D8F8250}"/>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Rijks Mosgroen">
    <a:dk1>
      <a:srgbClr val="000000"/>
    </a:dk1>
    <a:lt1>
      <a:srgbClr val="FFFFFF"/>
    </a:lt1>
    <a:dk2>
      <a:srgbClr val="777C00"/>
    </a:dk2>
    <a:lt2>
      <a:srgbClr val="EAEBD8"/>
    </a:lt2>
    <a:accent1>
      <a:srgbClr val="F9E11E"/>
    </a:accent1>
    <a:accent2>
      <a:srgbClr val="42145F"/>
    </a:accent2>
    <a:accent3>
      <a:srgbClr val="38870D"/>
    </a:accent3>
    <a:accent4>
      <a:srgbClr val="017BC6"/>
    </a:accent4>
    <a:accent5>
      <a:srgbClr val="75D1B5"/>
    </a:accent5>
    <a:accent6>
      <a:srgbClr val="8EC9E7"/>
    </a:accent6>
    <a:hlink>
      <a:srgbClr val="777C00"/>
    </a:hlink>
    <a:folHlink>
      <a:srgbClr val="D6D6B2"/>
    </a:folHlink>
  </a:clrScheme>
</a:themeOverride>
</file>

<file path=docProps/app.xml><?xml version="1.0" encoding="utf-8"?>
<Properties xmlns="http://schemas.openxmlformats.org/officeDocument/2006/extended-properties" xmlns:vt="http://schemas.openxmlformats.org/officeDocument/2006/docPropsVTypes">
  <Template/>
  <TotalTime>465</TotalTime>
  <Words>910</Words>
  <Application>Microsoft Office PowerPoint</Application>
  <PresentationFormat>Widescreen</PresentationFormat>
  <Paragraphs>51</Paragraphs>
  <Slides>17</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RijksoverheidSansText</vt:lpstr>
      <vt:lpstr>Verdana</vt:lpstr>
      <vt:lpstr>Wingdings</vt:lpstr>
      <vt:lpstr>16008 RIJK - Sjabloon 16x9 Mosgroen</vt:lpstr>
      <vt:lpstr>How to tap into the learning potential of landscape approaches?</vt:lpstr>
      <vt:lpstr>The promise of landscape approaches</vt:lpstr>
      <vt:lpstr>The promise of landscape approaches</vt:lpstr>
      <vt:lpstr>The promise of landscape approaches</vt:lpstr>
      <vt:lpstr>The promise of landscape approaches</vt:lpstr>
      <vt:lpstr>Portfolio of landscape approaches</vt:lpstr>
      <vt:lpstr>Learning between  landscapes</vt:lpstr>
      <vt:lpstr>Learning between  landscapes</vt:lpstr>
      <vt:lpstr>Learning through actors involved</vt:lpstr>
      <vt:lpstr>Global goals and local solutions</vt:lpstr>
      <vt:lpstr>Global goals and local solutions</vt:lpstr>
      <vt:lpstr>Global goals and local solutions</vt:lpstr>
      <vt:lpstr>Global goals and local solutions</vt:lpstr>
      <vt:lpstr>Global goals and local solutions</vt:lpstr>
      <vt:lpstr>Global goals and local solutions</vt:lpstr>
      <vt:lpstr>Global goals and local solutions</vt:lpstr>
      <vt:lpstr>More stories at pbl.nl/ig22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tap into the learning potential of landscape approaches?</dc:title>
  <dc:creator>PBL</dc:creator>
  <cp:lastModifiedBy>Timo Maas</cp:lastModifiedBy>
  <cp:revision>2</cp:revision>
  <dcterms:created xsi:type="dcterms:W3CDTF">2022-02-07T12:23:53Z</dcterms:created>
  <dcterms:modified xsi:type="dcterms:W3CDTF">2022-05-20T10:36:29Z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