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ink/ink1.xml" ContentType="application/inkml+xml"/>
  <Override PartName="/ppt/notesSlides/notesSlide5.xml" ContentType="application/vnd.openxmlformats-officedocument.presentationml.notesSlide+xml"/>
  <Override PartName="/ppt/ink/ink2.xml" ContentType="application/inkml+xml"/>
  <Override PartName="/ppt/notesSlides/notesSlide6.xml" ContentType="application/vnd.openxmlformats-officedocument.presentationml.notesSlide+xml"/>
  <Override PartName="/ppt/ink/ink3.xml" ContentType="application/inkml+xml"/>
  <Override PartName="/ppt/notesSlides/notesSlide7.xml" ContentType="application/vnd.openxmlformats-officedocument.presentationml.notesSlide+xml"/>
  <Override PartName="/ppt/theme/themeOverride1.xml" ContentType="application/vnd.openxmlformats-officedocument.themeOverr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42" r:id="rId4"/>
    <p:sldMasterId id="2147483648" r:id="rId5"/>
  </p:sldMasterIdLst>
  <p:notesMasterIdLst>
    <p:notesMasterId r:id="rId16"/>
  </p:notesMasterIdLst>
  <p:handoutMasterIdLst>
    <p:handoutMasterId r:id="rId17"/>
  </p:handoutMasterIdLst>
  <p:sldIdLst>
    <p:sldId id="669" r:id="rId6"/>
    <p:sldId id="701" r:id="rId7"/>
    <p:sldId id="702" r:id="rId8"/>
    <p:sldId id="668" r:id="rId9"/>
    <p:sldId id="706" r:id="rId10"/>
    <p:sldId id="667" r:id="rId11"/>
    <p:sldId id="703" r:id="rId12"/>
    <p:sldId id="704" r:id="rId13"/>
    <p:sldId id="705" r:id="rId14"/>
    <p:sldId id="769" r:id="rId15"/>
  </p:sldIdLst>
  <p:sldSz cx="12192000" cy="6858000"/>
  <p:notesSz cx="6705600" cy="98425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Land restoration" id="{94FAFA17-10C3-4382-A513-32893862F5F2}">
          <p14:sldIdLst>
            <p14:sldId id="669"/>
            <p14:sldId id="701"/>
            <p14:sldId id="702"/>
            <p14:sldId id="668"/>
            <p14:sldId id="706"/>
            <p14:sldId id="667"/>
            <p14:sldId id="703"/>
            <p14:sldId id="704"/>
            <p14:sldId id="705"/>
            <p14:sldId id="769"/>
          </p14:sldIdLst>
        </p14:section>
      </p14:sectionLst>
    </p:ext>
    <p:ext uri="{EFAFB233-063F-42B5-8137-9DF3F51BA10A}">
      <p15:sldGuideLst xmlns:p15="http://schemas.microsoft.com/office/powerpoint/2012/main">
        <p15:guide id="1" pos="506" userDrawn="1">
          <p15:clr>
            <a:srgbClr val="A4A3A4"/>
          </p15:clr>
        </p15:guide>
        <p15:guide id="3" orient="horz" pos="1434" userDrawn="1">
          <p15:clr>
            <a:srgbClr val="A4A3A4"/>
          </p15:clr>
        </p15:guide>
        <p15:guide id="5" pos="211" userDrawn="1">
          <p15:clr>
            <a:srgbClr val="A4A3A4"/>
          </p15:clr>
        </p15:guide>
        <p15:guide id="6" orient="horz" pos="822"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1745746-DE6E-B2A6-801E-4ED72B660121}" name="Maas, Timo" initials="MT" userId="Maas, Timo" providerId="None"/>
</p188:authorLst>
</file>

<file path=ppt/commentAuthors.xml><?xml version="1.0" encoding="utf-8"?>
<p:cmAuthorLst xmlns:a="http://schemas.openxmlformats.org/drawingml/2006/main" xmlns:r="http://schemas.openxmlformats.org/officeDocument/2006/relationships" xmlns:p="http://schemas.openxmlformats.org/presentationml/2006/main">
  <p:cmAuthor id="7" name="Arnout Drenthel" initials="AD [7]" lastIdx="1" clrIdx="6"/>
  <p:cmAuthor id="1" name="Arnout Drenthel" initials="AD" lastIdx="1" clrIdx="0"/>
  <p:cmAuthor id="8" name="Arnout Drenthel" initials="AD [8]" lastIdx="1" clrIdx="7"/>
  <p:cmAuthor id="2" name="Arnout Drenthel" initials="AD [2]" lastIdx="1" clrIdx="1"/>
  <p:cmAuthor id="9" name="Arnout Drenthel" initials="AD [9]" lastIdx="1" clrIdx="8"/>
  <p:cmAuthor id="3" name="Arnout Drenthel" initials="AD [3]" lastIdx="1" clrIdx="2"/>
  <p:cmAuthor id="10" name="Blois, de Filip" initials="BdF" lastIdx="1" clrIdx="9">
    <p:extLst>
      <p:ext uri="{19B8F6BF-5375-455C-9EA6-DF929625EA0E}">
        <p15:presenceInfo xmlns:p15="http://schemas.microsoft.com/office/powerpoint/2012/main" userId="Blois, de Filip" providerId="None"/>
      </p:ext>
    </p:extLst>
  </p:cmAuthor>
  <p:cmAuthor id="4" name="Arnout Drenthel" initials="AD [4]" lastIdx="1" clrIdx="3"/>
  <p:cmAuthor id="5" name="Arnout Drenthel" initials="AD [5]" lastIdx="1" clrIdx="4"/>
  <p:cmAuthor id="6" name="Arnout Drenthel" initials="AD [6]" lastIdx="1"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77C00"/>
    <a:srgbClr val="000000"/>
    <a:srgbClr val="154273"/>
    <a:srgbClr val="F2D9E7"/>
    <a:srgbClr val="E5B2CF"/>
    <a:srgbClr val="D52B1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524440B-A99D-4400-88C2-28330FE7C91F}" v="3" dt="2022-05-20T09:18:39.851"/>
    <p1510:client id="{BC2D468D-15D8-492C-A6A1-D7E0BBE63473}" v="2" dt="2022-05-20T10:15:48.787"/>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Stijl, thema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D113A9D2-9D6B-4929-AA2D-F23B5EE8CBE7}" styleName="Stijl, thema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D5ABB26-0587-4C30-8999-92F81FD0307C}" styleName="Geen stijl, gee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F5AB1C69-6EDB-4FF4-983F-18BD219EF322}" styleName="Stijl, gemiddeld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Stijl, gemiddeld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9012ECD-51FC-41F1-AA8D-1B2483CD663E}" styleName="Stijl, licht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1596" autoAdjust="0"/>
  </p:normalViewPr>
  <p:slideViewPr>
    <p:cSldViewPr snapToGrid="0">
      <p:cViewPr varScale="1">
        <p:scale>
          <a:sx n="56" d="100"/>
          <a:sy n="56" d="100"/>
        </p:scale>
        <p:origin x="1512" y="78"/>
      </p:cViewPr>
      <p:guideLst>
        <p:guide pos="506"/>
        <p:guide orient="horz" pos="1434"/>
        <p:guide pos="211"/>
        <p:guide orient="horz" pos="822"/>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microsoft.com/office/2015/10/relationships/revisionInfo" Target="revisionInfo.xml"/><Relationship Id="rId10" Type="http://schemas.openxmlformats.org/officeDocument/2006/relationships/slide" Target="slides/slide5.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Tijdelijke aanduiding voor voettekst 3"/>
          <p:cNvSpPr>
            <a:spLocks noGrp="1"/>
          </p:cNvSpPr>
          <p:nvPr>
            <p:ph type="ftr" sz="quarter" idx="2"/>
          </p:nvPr>
        </p:nvSpPr>
        <p:spPr>
          <a:xfrm>
            <a:off x="2" y="9348668"/>
            <a:ext cx="2905760" cy="493834"/>
          </a:xfrm>
          <a:prstGeom prst="rect">
            <a:avLst/>
          </a:prstGeom>
        </p:spPr>
        <p:txBody>
          <a:bodyPr vert="horz" lIns="90315" tIns="45158" rIns="90315" bIns="45158" rtlCol="0" anchor="b"/>
          <a:lstStyle>
            <a:lvl1pPr algn="l">
              <a:defRPr sz="1200"/>
            </a:lvl1pPr>
          </a:lstStyle>
          <a:p>
            <a:endParaRPr lang="nl-NL"/>
          </a:p>
        </p:txBody>
      </p:sp>
      <p:sp>
        <p:nvSpPr>
          <p:cNvPr id="6" name="Header Placeholder 5">
            <a:extLst>
              <a:ext uri="{FF2B5EF4-FFF2-40B4-BE49-F238E27FC236}">
                <a16:creationId xmlns:a16="http://schemas.microsoft.com/office/drawing/2014/main" id="{3DC294F0-ED9A-40F3-92C2-90147088D3A6}"/>
              </a:ext>
            </a:extLst>
          </p:cNvPr>
          <p:cNvSpPr>
            <a:spLocks noGrp="1"/>
          </p:cNvSpPr>
          <p:nvPr>
            <p:ph type="hdr" sz="quarter"/>
          </p:nvPr>
        </p:nvSpPr>
        <p:spPr>
          <a:xfrm>
            <a:off x="1" y="0"/>
            <a:ext cx="2905125" cy="493713"/>
          </a:xfrm>
          <a:prstGeom prst="rect">
            <a:avLst/>
          </a:prstGeom>
        </p:spPr>
        <p:txBody>
          <a:bodyPr vert="horz" lIns="91440" tIns="45720" rIns="91440" bIns="45720" rtlCol="0"/>
          <a:lstStyle>
            <a:lvl1pPr algn="l">
              <a:defRPr sz="1200"/>
            </a:lvl1pPr>
          </a:lstStyle>
          <a:p>
            <a:endParaRPr lang="nl-NL"/>
          </a:p>
        </p:txBody>
      </p:sp>
    </p:spTree>
    <p:extLst>
      <p:ext uri="{BB962C8B-B14F-4D97-AF65-F5344CB8AC3E}">
        <p14:creationId xmlns:p14="http://schemas.microsoft.com/office/powerpoint/2010/main" val="168179776"/>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3-22T10:27:52.129"/>
    </inkml:context>
    <inkml:brush xml:id="br0">
      <inkml:brushProperty name="width" value="0.05" units="cm"/>
      <inkml:brushProperty name="height" value="0.05" units="cm"/>
      <inkml:brushProperty name="color" value="#333333"/>
      <inkml:brushProperty name="ignorePressure" value="1"/>
    </inkml:brush>
  </inkml:definitions>
  <inkml:trace contextRef="#ctx0" brushRef="#br0">1 8,'3'-3,"1"-1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3-22T10:27:52.129"/>
    </inkml:context>
    <inkml:brush xml:id="br0">
      <inkml:brushProperty name="width" value="0.05" units="cm"/>
      <inkml:brushProperty name="height" value="0.05" units="cm"/>
      <inkml:brushProperty name="color" value="#333333"/>
      <inkml:brushProperty name="ignorePressure" value="1"/>
    </inkml:brush>
  </inkml:definitions>
  <inkml:trace contextRef="#ctx0" brushRef="#br0">1 8,'3'-3,"1"-1</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2-17T10:52:03.745"/>
    </inkml:context>
    <inkml:brush xml:id="br0">
      <inkml:brushProperty name="width" value="0.05" units="cm"/>
      <inkml:brushProperty name="height" value="0.05" units="cm"/>
      <inkml:brushProperty name="color" value="#004F8B"/>
    </inkml:brush>
  </inkml:definitions>
  <inkml:trace contextRef="#ctx0" brushRef="#br0">0 1 10377 0 0,'0'0'9674'0'0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2" y="0"/>
            <a:ext cx="2905760" cy="493834"/>
          </a:xfrm>
          <a:prstGeom prst="rect">
            <a:avLst/>
          </a:prstGeom>
        </p:spPr>
        <p:txBody>
          <a:bodyPr vert="horz" lIns="90315" tIns="45158" rIns="90315" bIns="45158" rtlCol="0"/>
          <a:lstStyle>
            <a:lvl1pPr algn="l">
              <a:defRPr sz="1200"/>
            </a:lvl1pPr>
          </a:lstStyle>
          <a:p>
            <a:endParaRPr lang="nl-NL"/>
          </a:p>
        </p:txBody>
      </p:sp>
      <p:sp>
        <p:nvSpPr>
          <p:cNvPr id="3" name="Tijdelijke aanduiding voor datum 2"/>
          <p:cNvSpPr>
            <a:spLocks noGrp="1"/>
          </p:cNvSpPr>
          <p:nvPr>
            <p:ph type="dt" idx="1"/>
          </p:nvPr>
        </p:nvSpPr>
        <p:spPr>
          <a:xfrm>
            <a:off x="3798288" y="0"/>
            <a:ext cx="2905760" cy="493834"/>
          </a:xfrm>
          <a:prstGeom prst="rect">
            <a:avLst/>
          </a:prstGeom>
        </p:spPr>
        <p:txBody>
          <a:bodyPr vert="horz" lIns="90315" tIns="45158" rIns="90315" bIns="45158" rtlCol="0"/>
          <a:lstStyle>
            <a:lvl1pPr algn="r">
              <a:defRPr sz="1200"/>
            </a:lvl1pPr>
          </a:lstStyle>
          <a:p>
            <a:fld id="{FAD30240-3B76-4E52-B42B-C39F5C218F4D}" type="datetimeFigureOut">
              <a:rPr lang="nl-NL" smtClean="0"/>
              <a:t>20-5-2022</a:t>
            </a:fld>
            <a:endParaRPr lang="nl-NL"/>
          </a:p>
        </p:txBody>
      </p:sp>
      <p:sp>
        <p:nvSpPr>
          <p:cNvPr id="4" name="Tijdelijke aanduiding voor dia-afbeelding 3"/>
          <p:cNvSpPr>
            <a:spLocks noGrp="1" noRot="1" noChangeAspect="1"/>
          </p:cNvSpPr>
          <p:nvPr>
            <p:ph type="sldImg" idx="2"/>
          </p:nvPr>
        </p:nvSpPr>
        <p:spPr>
          <a:xfrm>
            <a:off x="400050" y="1230313"/>
            <a:ext cx="5905500" cy="3322637"/>
          </a:xfrm>
          <a:prstGeom prst="rect">
            <a:avLst/>
          </a:prstGeom>
          <a:noFill/>
          <a:ln w="12700">
            <a:solidFill>
              <a:prstClr val="black"/>
            </a:solidFill>
          </a:ln>
        </p:spPr>
        <p:txBody>
          <a:bodyPr vert="horz" lIns="90315" tIns="45158" rIns="90315" bIns="45158" rtlCol="0" anchor="ctr"/>
          <a:lstStyle/>
          <a:p>
            <a:endParaRPr lang="nl-NL"/>
          </a:p>
        </p:txBody>
      </p:sp>
      <p:sp>
        <p:nvSpPr>
          <p:cNvPr id="5" name="Tijdelijke aanduiding voor notities 4"/>
          <p:cNvSpPr>
            <a:spLocks noGrp="1"/>
          </p:cNvSpPr>
          <p:nvPr>
            <p:ph type="body" sz="quarter" idx="3"/>
          </p:nvPr>
        </p:nvSpPr>
        <p:spPr>
          <a:xfrm>
            <a:off x="670560" y="4736703"/>
            <a:ext cx="5364480" cy="3875484"/>
          </a:xfrm>
          <a:prstGeom prst="rect">
            <a:avLst/>
          </a:prstGeom>
        </p:spPr>
        <p:txBody>
          <a:bodyPr vert="horz" lIns="90315" tIns="45158" rIns="90315" bIns="45158" rtlCol="0"/>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2" y="9348668"/>
            <a:ext cx="2905760" cy="493834"/>
          </a:xfrm>
          <a:prstGeom prst="rect">
            <a:avLst/>
          </a:prstGeom>
        </p:spPr>
        <p:txBody>
          <a:bodyPr vert="horz" lIns="90315" tIns="45158" rIns="90315" bIns="45158"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798288" y="9348668"/>
            <a:ext cx="2905760" cy="493834"/>
          </a:xfrm>
          <a:prstGeom prst="rect">
            <a:avLst/>
          </a:prstGeom>
        </p:spPr>
        <p:txBody>
          <a:bodyPr vert="horz" lIns="90315" tIns="45158" rIns="90315" bIns="45158" rtlCol="0" anchor="b"/>
          <a:lstStyle>
            <a:lvl1pPr algn="r">
              <a:defRPr sz="1200"/>
            </a:lvl1pPr>
          </a:lstStyle>
          <a:p>
            <a:fld id="{DE501649-886C-4324-AD4C-E61C88D47728}" type="slidenum">
              <a:rPr lang="nl-NL" smtClean="0"/>
              <a:t>‹#›</a:t>
            </a:fld>
            <a:endParaRPr lang="nl-NL"/>
          </a:p>
        </p:txBody>
      </p:sp>
    </p:spTree>
    <p:extLst>
      <p:ext uri="{BB962C8B-B14F-4D97-AF65-F5344CB8AC3E}">
        <p14:creationId xmlns:p14="http://schemas.microsoft.com/office/powerpoint/2010/main" val="11699549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pbl.nl/en/publications/the-global-potential-for-land-restoration-scenarios-for-the-global-land-outlook-2"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pbl.nl/en/publications/the-global-potential-for-land-restoration-scenarios-for-the-global-land-outlook-2"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50" dirty="0">
                <a:effectLst/>
                <a:latin typeface="RijksoverheidSansText" panose="020B0503040202060203" pitchFamily="34" charset="0"/>
                <a:ea typeface="Calibri" panose="020F0502020204030204" pitchFamily="34" charset="0"/>
                <a:cs typeface="Times New Roman" panose="02020603050405020304" pitchFamily="18" charset="0"/>
              </a:rPr>
              <a:t>Land restoration has the potential to deliver multiple environmental and societal benefits, simultaneously, making it a highly integrated solution for sustainable development. </a:t>
            </a:r>
            <a:endParaRPr lang="nl-NL" dirty="0"/>
          </a:p>
        </p:txBody>
      </p:sp>
      <p:sp>
        <p:nvSpPr>
          <p:cNvPr id="4" name="Slide Number Placeholder 3"/>
          <p:cNvSpPr>
            <a:spLocks noGrp="1"/>
          </p:cNvSpPr>
          <p:nvPr>
            <p:ph type="sldNum" sz="quarter" idx="5"/>
          </p:nvPr>
        </p:nvSpPr>
        <p:spPr/>
        <p:txBody>
          <a:bodyPr/>
          <a:lstStyle/>
          <a:p>
            <a:fld id="{DE501649-886C-4324-AD4C-E61C88D47728}" type="slidenum">
              <a:rPr lang="nl-NL" smtClean="0"/>
              <a:t>1</a:t>
            </a:fld>
            <a:endParaRPr lang="nl-NL"/>
          </a:p>
        </p:txBody>
      </p:sp>
    </p:spTree>
    <p:extLst>
      <p:ext uri="{BB962C8B-B14F-4D97-AF65-F5344CB8AC3E}">
        <p14:creationId xmlns:p14="http://schemas.microsoft.com/office/powerpoint/2010/main" val="38209782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a:p>
        </p:txBody>
      </p:sp>
      <p:sp>
        <p:nvSpPr>
          <p:cNvPr id="4" name="Slide Number Placeholder 3"/>
          <p:cNvSpPr>
            <a:spLocks noGrp="1"/>
          </p:cNvSpPr>
          <p:nvPr>
            <p:ph type="sldNum" sz="quarter" idx="5"/>
          </p:nvPr>
        </p:nvSpPr>
        <p:spPr/>
        <p:txBody>
          <a:bodyPr/>
          <a:lstStyle/>
          <a:p>
            <a:fld id="{DE501649-886C-4324-AD4C-E61C88D47728}" type="slidenum">
              <a:rPr lang="nl-NL" smtClean="0"/>
              <a:t>10</a:t>
            </a:fld>
            <a:endParaRPr lang="nl-NL"/>
          </a:p>
        </p:txBody>
      </p:sp>
    </p:spTree>
    <p:extLst>
      <p:ext uri="{BB962C8B-B14F-4D97-AF65-F5344CB8AC3E}">
        <p14:creationId xmlns:p14="http://schemas.microsoft.com/office/powerpoint/2010/main" val="6305777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50" kern="1200" dirty="0">
                <a:solidFill>
                  <a:schemeClr val="tx1"/>
                </a:solidFill>
                <a:effectLst/>
                <a:latin typeface="RijksoverheidSansText" panose="020B0503040202060203" pitchFamily="34" charset="0"/>
                <a:ea typeface="Calibri" panose="020F0502020204030204" pitchFamily="34" charset="0"/>
                <a:cs typeface="Times New Roman" panose="02020603050405020304" pitchFamily="18" charset="0"/>
              </a:rPr>
              <a:t>First of all, what does land restoration mean? Land restoration covers a range of measures that improve natural ecosystems and rehabilitate lands used by humans. Such measures restore land that is degraded, meaning it has undergone a decline in land condition and persistent loss of ecosystem functions due to direct or indirect human-induced processes that cannot be reversed unaided. Examples of restoration measures include: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50" kern="1200" dirty="0">
                <a:solidFill>
                  <a:schemeClr val="tx1"/>
                </a:solidFill>
                <a:effectLst/>
                <a:latin typeface="RijksoverheidSansText" panose="020B0503040202060203" pitchFamily="34" charset="0"/>
                <a:ea typeface="Calibri" panose="020F0502020204030204" pitchFamily="34" charset="0"/>
                <a:cs typeface="Times New Roman" panose="02020603050405020304" pitchFamily="18" charset="0"/>
              </a:rPr>
              <a:t>Agroforestry: a type of agriculture that combines trees and crops, or trees and pasture,  on the same plot, improving carbon sequestration, water-holding capacity and biodiversity, compared to conventional agriculture.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50" kern="1200" dirty="0">
                <a:solidFill>
                  <a:schemeClr val="tx1"/>
                </a:solidFill>
                <a:effectLst/>
                <a:latin typeface="RijksoverheidSansText" panose="020B0503040202060203" pitchFamily="34" charset="0"/>
                <a:ea typeface="Calibri" panose="020F0502020204030204" pitchFamily="34" charset="0"/>
                <a:cs typeface="Times New Roman" panose="02020603050405020304" pitchFamily="18" charset="0"/>
              </a:rPr>
              <a:t>Forest plantation: planted forests, usually intensively managed and highly productive monocultures. Plantation forests can contribute to climate change mitigation and be a source of fuel and materials, if managed to take into account environmental impacts and local stakeholders.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50" kern="1200" dirty="0">
                <a:solidFill>
                  <a:schemeClr val="tx1"/>
                </a:solidFill>
                <a:effectLst/>
                <a:latin typeface="RijksoverheidSansText" panose="020B0503040202060203" pitchFamily="34" charset="0"/>
                <a:ea typeface="Calibri" panose="020F0502020204030204" pitchFamily="34" charset="0"/>
                <a:cs typeface="Times New Roman" panose="02020603050405020304" pitchFamily="18" charset="0"/>
              </a:rPr>
              <a:t>Assisted natural regeneration: a forest restoration method that enhances the growth in semi-natural forest by acceleration natural processes.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50" kern="1200" dirty="0">
                <a:solidFill>
                  <a:schemeClr val="tx1"/>
                </a:solidFill>
                <a:effectLst/>
                <a:latin typeface="RijksoverheidSansText" panose="020B0503040202060203" pitchFamily="34" charset="0"/>
                <a:ea typeface="Calibri" panose="020F0502020204030204" pitchFamily="34" charset="0"/>
                <a:cs typeface="Times New Roman" panose="02020603050405020304" pitchFamily="18" charset="0"/>
              </a:rPr>
              <a:t>Organic amendments: substances added to the soil to improve its physical properties, such as fertility and water holding capacity.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50" kern="1200" dirty="0">
                <a:solidFill>
                  <a:schemeClr val="tx1"/>
                </a:solidFill>
                <a:effectLst/>
                <a:latin typeface="RijksoverheidSansText" panose="020B0503040202060203" pitchFamily="34" charset="0"/>
                <a:ea typeface="Calibri" panose="020F0502020204030204" pitchFamily="34" charset="0"/>
                <a:cs typeface="Times New Roman" panose="02020603050405020304" pitchFamily="18" charset="0"/>
              </a:rPr>
              <a:t>Grazing management: reducing overgrazing and improving forage production to maintain healthy and productive pastures.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50" kern="1200" dirty="0">
                <a:solidFill>
                  <a:schemeClr val="tx1"/>
                </a:solidFill>
                <a:effectLst/>
                <a:latin typeface="RijksoverheidSansText" panose="020B0503040202060203" pitchFamily="34" charset="0"/>
                <a:ea typeface="Calibri" panose="020F0502020204030204" pitchFamily="34" charset="0"/>
                <a:cs typeface="Times New Roman" panose="02020603050405020304" pitchFamily="18" charset="0"/>
              </a:rPr>
              <a:t>Grassland improvement: the introduction of local or exotic grasses and legumes to improve grassland productivity, which can lead to increased soil health.</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50" kern="1200" dirty="0">
                <a:solidFill>
                  <a:schemeClr val="tx1"/>
                </a:solidFill>
                <a:effectLst/>
                <a:latin typeface="RijksoverheidSansText" panose="020B0503040202060203" pitchFamily="34" charset="0"/>
                <a:ea typeface="Calibri" panose="020F0502020204030204" pitchFamily="34" charset="0"/>
                <a:cs typeface="Times New Roman" panose="02020603050405020304" pitchFamily="18" charset="0"/>
              </a:rPr>
              <a:t>Conservation agriculture: managing agricultural land, for example by improving residue management and reducing tillage, to prevent land degradation and increase efficiency in the use of resources, while supporting profitable agricultural practice.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50" kern="1200" dirty="0">
                <a:solidFill>
                  <a:schemeClr val="tx1"/>
                </a:solidFill>
                <a:effectLst/>
                <a:latin typeface="RijksoverheidSansText" panose="020B0503040202060203" pitchFamily="34" charset="0"/>
                <a:ea typeface="Calibri" panose="020F0502020204030204" pitchFamily="34" charset="0"/>
                <a:cs typeface="Times New Roman" panose="02020603050405020304" pitchFamily="18" charset="0"/>
              </a:rPr>
              <a:t>Cross-slope barriers: soil and water conservation measures on sloping land.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50" kern="1200" dirty="0">
              <a:solidFill>
                <a:schemeClr val="tx1"/>
              </a:solidFill>
              <a:effectLst/>
              <a:latin typeface="RijksoverheidSansText" panose="020B0503040202060203"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50" kern="1200" dirty="0">
                <a:solidFill>
                  <a:schemeClr val="tx1"/>
                </a:solidFill>
                <a:effectLst/>
                <a:latin typeface="RijksoverheidSansText" panose="020B0503040202060203" pitchFamily="34" charset="0"/>
                <a:ea typeface="Calibri" panose="020F0502020204030204" pitchFamily="34" charset="0"/>
                <a:cs typeface="Times New Roman" panose="02020603050405020304" pitchFamily="18" charset="0"/>
              </a:rPr>
              <a:t>(For more information on land restoration measures, see https://themasites.pbl.nl/nature-based-solutions/; for more on the definition of land degradation and restoration: https://www.pbl.nl/en/publications/the-global-potential-for-land-restoration-scenarios-for-the-global-land-outlook-2)</a:t>
            </a:r>
          </a:p>
          <a:p>
            <a:endParaRPr lang="nl-NL" sz="1100" dirty="0"/>
          </a:p>
        </p:txBody>
      </p:sp>
      <p:sp>
        <p:nvSpPr>
          <p:cNvPr id="4" name="Slide Number Placeholder 3"/>
          <p:cNvSpPr>
            <a:spLocks noGrp="1"/>
          </p:cNvSpPr>
          <p:nvPr>
            <p:ph type="sldNum" sz="quarter" idx="5"/>
          </p:nvPr>
        </p:nvSpPr>
        <p:spPr/>
        <p:txBody>
          <a:bodyPr/>
          <a:lstStyle/>
          <a:p>
            <a:fld id="{DE501649-886C-4324-AD4C-E61C88D47728}" type="slidenum">
              <a:rPr lang="nl-NL" smtClean="0"/>
              <a:t>2</a:t>
            </a:fld>
            <a:endParaRPr lang="nl-NL"/>
          </a:p>
        </p:txBody>
      </p:sp>
    </p:spTree>
    <p:extLst>
      <p:ext uri="{BB962C8B-B14F-4D97-AF65-F5344CB8AC3E}">
        <p14:creationId xmlns:p14="http://schemas.microsoft.com/office/powerpoint/2010/main" val="16622951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50" kern="1200" dirty="0">
                <a:solidFill>
                  <a:schemeClr val="tx1"/>
                </a:solidFill>
                <a:effectLst/>
                <a:latin typeface="RijksoverheidSansText" panose="020B0503040202060203" pitchFamily="34" charset="0"/>
                <a:ea typeface="Calibri" panose="020F0502020204030204" pitchFamily="34" charset="0"/>
                <a:cs typeface="Times New Roman" panose="02020603050405020304" pitchFamily="18" charset="0"/>
              </a:rPr>
              <a:t>Land restoration has the potential to deliver multiple benefits, simultaneously, making it a highly integrated solution for sustainable development. The way that land is used, managed and protected is central to achieving the goals of the UN Conventions on land degradation and desertification, climate change and biodiversity, as well as many of the Sustainable Development Goals. This is because the choices, synergies and trade-offs between sustainability ambitions often </a:t>
            </a:r>
            <a:r>
              <a:rPr lang="en-US" sz="1050" kern="1200" dirty="0" err="1">
                <a:solidFill>
                  <a:schemeClr val="tx1"/>
                </a:solidFill>
                <a:effectLst/>
                <a:latin typeface="RijksoverheidSansText" panose="020B0503040202060203" pitchFamily="34" charset="0"/>
                <a:ea typeface="Calibri" panose="020F0502020204030204" pitchFamily="34" charset="0"/>
                <a:cs typeface="Times New Roman" panose="02020603050405020304" pitchFamily="18" charset="0"/>
              </a:rPr>
              <a:t>materialise</a:t>
            </a:r>
            <a:r>
              <a:rPr lang="en-US" sz="1050" kern="1200" dirty="0">
                <a:solidFill>
                  <a:schemeClr val="tx1"/>
                </a:solidFill>
                <a:effectLst/>
                <a:latin typeface="RijksoverheidSansText" panose="020B0503040202060203" pitchFamily="34" charset="0"/>
                <a:ea typeface="Calibri" panose="020F0502020204030204" pitchFamily="34" charset="0"/>
                <a:cs typeface="Times New Roman" panose="02020603050405020304" pitchFamily="18" charset="0"/>
              </a:rPr>
              <a:t> on land. Over the past years, attention for and ambitions on restoration have gained momentum, culminating in the UN Decade on Ecosystem Restoration (2021–2030).</a:t>
            </a:r>
            <a:endParaRPr lang="nl-NL" dirty="0"/>
          </a:p>
        </p:txBody>
      </p:sp>
      <p:sp>
        <p:nvSpPr>
          <p:cNvPr id="4" name="Slide Number Placeholder 3"/>
          <p:cNvSpPr>
            <a:spLocks noGrp="1"/>
          </p:cNvSpPr>
          <p:nvPr>
            <p:ph type="sldNum" sz="quarter" idx="5"/>
          </p:nvPr>
        </p:nvSpPr>
        <p:spPr/>
        <p:txBody>
          <a:bodyPr/>
          <a:lstStyle/>
          <a:p>
            <a:fld id="{DE501649-886C-4324-AD4C-E61C88D47728}" type="slidenum">
              <a:rPr lang="nl-NL" smtClean="0"/>
              <a:t>3</a:t>
            </a:fld>
            <a:endParaRPr lang="nl-NL"/>
          </a:p>
        </p:txBody>
      </p:sp>
    </p:spTree>
    <p:extLst>
      <p:ext uri="{BB962C8B-B14F-4D97-AF65-F5344CB8AC3E}">
        <p14:creationId xmlns:p14="http://schemas.microsoft.com/office/powerpoint/2010/main" val="26874452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50" kern="1200" dirty="0">
                <a:solidFill>
                  <a:schemeClr val="tx1"/>
                </a:solidFill>
                <a:effectLst/>
                <a:latin typeface="RijksoverheidSansText" panose="020B0503040202060203" pitchFamily="34" charset="0"/>
                <a:ea typeface="Calibri" panose="020F0502020204030204" pitchFamily="34" charset="0"/>
                <a:cs typeface="Times New Roman" panose="02020603050405020304" pitchFamily="18" charset="0"/>
              </a:rPr>
              <a:t>In 2021, PBL quantified the potential effects of land restoration at global and regional levels, on various ecosystem services, up to 2050. The effects of land restoration were assessed with respect to remaining natural land, biodiversity, soil organic carbon, agricultural yields, water regulation and carbon storage. This slide and the next one show the effects of restoration compared to a baseline scenario, meaning they show the potential of restoration by 2050, compared to a future without restoration.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50" kern="1200" dirty="0">
                <a:solidFill>
                  <a:schemeClr val="tx1"/>
                </a:solidFill>
                <a:effectLst/>
                <a:latin typeface="RijksoverheidSansText" panose="020B0503040202060203" pitchFamily="34" charset="0"/>
                <a:ea typeface="Calibri" panose="020F0502020204030204" pitchFamily="34" charset="0"/>
                <a:cs typeface="Times New Roman" panose="02020603050405020304" pitchFamily="18" charset="0"/>
              </a:rPr>
              <a:t> </a:t>
            </a:r>
            <a:endParaRPr lang="nl-NL" sz="1050" kern="1200" dirty="0">
              <a:solidFill>
                <a:schemeClr val="tx1"/>
              </a:solidFill>
              <a:effectLst/>
              <a:latin typeface="RijksoverheidSansText" panose="020B0503040202060203"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50" i="1" kern="1200" dirty="0">
                <a:solidFill>
                  <a:schemeClr val="tx1"/>
                </a:solidFill>
                <a:effectLst/>
                <a:latin typeface="RijksoverheidSansText" panose="020B0503040202060203" pitchFamily="34" charset="0"/>
                <a:ea typeface="Calibri" panose="020F0502020204030204" pitchFamily="34" charset="0"/>
                <a:cs typeface="Times New Roman" panose="02020603050405020304" pitchFamily="18" charset="0"/>
              </a:rPr>
              <a:t>(For more information on the potential benefits of land restoration, see </a:t>
            </a:r>
            <a:r>
              <a:rPr lang="en-US" sz="1050" i="1" kern="1200" dirty="0">
                <a:solidFill>
                  <a:schemeClr val="tx1"/>
                </a:solidFill>
                <a:effectLst/>
                <a:latin typeface="RijksoverheidSansText" panose="020B0503040202060203" pitchFamily="34"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https://www.pbl.nl/en/publications/the-global-potential-for-land-restoration-scenarios-for-the-global-land-outlook-2</a:t>
            </a:r>
            <a:r>
              <a:rPr lang="en-US" sz="1050" i="1" kern="1200" dirty="0">
                <a:solidFill>
                  <a:schemeClr val="tx1"/>
                </a:solidFill>
                <a:effectLst/>
                <a:latin typeface="RijksoverheidSansText" panose="020B0503040202060203" pitchFamily="34" charset="0"/>
                <a:ea typeface="Calibri" panose="020F0502020204030204" pitchFamily="34" charset="0"/>
                <a:cs typeface="Times New Roman" panose="02020603050405020304" pitchFamily="18" charset="0"/>
              </a:rPr>
              <a:t>)</a:t>
            </a:r>
          </a:p>
          <a:p>
            <a:pPr>
              <a:lnSpc>
                <a:spcPct val="107000"/>
              </a:lnSpc>
              <a:spcAft>
                <a:spcPts val="800"/>
              </a:spcAft>
            </a:pP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Tijdelijke aanduiding voor dianummer 3"/>
          <p:cNvSpPr>
            <a:spLocks noGrp="1"/>
          </p:cNvSpPr>
          <p:nvPr>
            <p:ph type="sldNum" sz="quarter" idx="5"/>
          </p:nvPr>
        </p:nvSpPr>
        <p:spPr/>
        <p:txBody>
          <a:bodyPr/>
          <a:lstStyle/>
          <a:p>
            <a:fld id="{DE501649-886C-4324-AD4C-E61C88D47728}" type="slidenum">
              <a:rPr lang="nl-NL" smtClean="0"/>
              <a:t>4</a:t>
            </a:fld>
            <a:endParaRPr lang="nl-NL"/>
          </a:p>
        </p:txBody>
      </p:sp>
    </p:spTree>
    <p:extLst>
      <p:ext uri="{BB962C8B-B14F-4D97-AF65-F5344CB8AC3E}">
        <p14:creationId xmlns:p14="http://schemas.microsoft.com/office/powerpoint/2010/main" val="3345983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50" kern="1200" dirty="0">
                <a:solidFill>
                  <a:schemeClr val="tx1"/>
                </a:solidFill>
                <a:effectLst/>
                <a:latin typeface="RijksoverheidSansText" panose="020B0503040202060203" pitchFamily="34" charset="0"/>
                <a:ea typeface="Calibri" panose="020F0502020204030204" pitchFamily="34" charset="0"/>
                <a:cs typeface="Times New Roman" panose="02020603050405020304" pitchFamily="18" charset="0"/>
              </a:rPr>
              <a:t>For the indicators on remaining natural land, biodiversity, and carbon storage, there is still a decline in the restoration scenario compared to today. However, under the restoration scenario, this decline is smaller than without restoration (i.e. under the baseline scenario). For soil organic carbon, crop yield and water regulation, restoration measures not only have a positive impact, relative to the baseline, but also when compared to the situation of today.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50" kern="1200" dirty="0">
                <a:solidFill>
                  <a:schemeClr val="tx1"/>
                </a:solidFill>
                <a:effectLst/>
                <a:latin typeface="RijksoverheidSansText" panose="020B0503040202060203" pitchFamily="34" charset="0"/>
                <a:ea typeface="Calibri" panose="020F0502020204030204" pitchFamily="34" charset="0"/>
                <a:cs typeface="Times New Roman" panose="02020603050405020304" pitchFamily="18" charset="0"/>
              </a:rPr>
              <a:t> </a:t>
            </a:r>
            <a:endParaRPr lang="nl-NL" sz="1050" kern="1200" dirty="0">
              <a:solidFill>
                <a:schemeClr val="tx1"/>
              </a:solidFill>
              <a:effectLst/>
              <a:latin typeface="RijksoverheidSansText" panose="020B0503040202060203"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50" i="1" kern="1200" dirty="0">
                <a:solidFill>
                  <a:schemeClr val="tx1"/>
                </a:solidFill>
                <a:effectLst/>
                <a:latin typeface="RijksoverheidSansText" panose="020B0503040202060203" pitchFamily="34" charset="0"/>
                <a:ea typeface="Calibri" panose="020F0502020204030204" pitchFamily="34" charset="0"/>
                <a:cs typeface="Times New Roman" panose="02020603050405020304" pitchFamily="18" charset="0"/>
              </a:rPr>
              <a:t>(For more information on the potential benefits of land restoration, see </a:t>
            </a:r>
            <a:r>
              <a:rPr lang="en-US" sz="1050" i="1" kern="1200" dirty="0">
                <a:solidFill>
                  <a:schemeClr val="tx1"/>
                </a:solidFill>
                <a:effectLst/>
                <a:latin typeface="RijksoverheidSansText" panose="020B0503040202060203" pitchFamily="34"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https://www.pbl.nl/en/publications/the-global-potential-for-land-restoration-scenarios-for-the-global-land-outlook-2</a:t>
            </a:r>
            <a:r>
              <a:rPr lang="en-US" sz="1050" i="1" kern="1200" dirty="0">
                <a:solidFill>
                  <a:schemeClr val="tx1"/>
                </a:solidFill>
                <a:effectLst/>
                <a:latin typeface="RijksoverheidSansText" panose="020B0503040202060203" pitchFamily="34" charset="0"/>
                <a:ea typeface="Calibri" panose="020F0502020204030204" pitchFamily="34" charset="0"/>
                <a:cs typeface="Times New Roman" panose="02020603050405020304" pitchFamily="18" charset="0"/>
              </a:rPr>
              <a:t>)</a:t>
            </a:r>
          </a:p>
          <a:p>
            <a:pPr>
              <a:lnSpc>
                <a:spcPct val="107000"/>
              </a:lnSpc>
              <a:spcAft>
                <a:spcPts val="800"/>
              </a:spcAft>
            </a:pP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Tijdelijke aanduiding voor dianummer 3"/>
          <p:cNvSpPr>
            <a:spLocks noGrp="1"/>
          </p:cNvSpPr>
          <p:nvPr>
            <p:ph type="sldNum" sz="quarter" idx="5"/>
          </p:nvPr>
        </p:nvSpPr>
        <p:spPr/>
        <p:txBody>
          <a:bodyPr/>
          <a:lstStyle/>
          <a:p>
            <a:fld id="{DE501649-886C-4324-AD4C-E61C88D47728}" type="slidenum">
              <a:rPr lang="nl-NL" smtClean="0"/>
              <a:t>5</a:t>
            </a:fld>
            <a:endParaRPr lang="nl-NL"/>
          </a:p>
        </p:txBody>
      </p:sp>
    </p:spTree>
    <p:extLst>
      <p:ext uri="{BB962C8B-B14F-4D97-AF65-F5344CB8AC3E}">
        <p14:creationId xmlns:p14="http://schemas.microsoft.com/office/powerpoint/2010/main" val="287879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50" kern="1200" dirty="0">
                <a:solidFill>
                  <a:schemeClr val="tx1"/>
                </a:solidFill>
                <a:effectLst/>
                <a:latin typeface="RijksoverheidSansText" panose="020B0503040202060203" pitchFamily="34" charset="0"/>
                <a:ea typeface="Calibri" panose="020F0502020204030204" pitchFamily="34" charset="0"/>
                <a:cs typeface="Times New Roman" panose="02020603050405020304" pitchFamily="18" charset="0"/>
              </a:rPr>
              <a:t>Many countries have made commitments about their restoration ambitions. Current global restoration commitments cover around one fifth of the potential area that could be restored according to the PBL scenarios. Almost half of all commitments are found in Sub-Saharan Africa. There are also large commitments in South Asia and Central and South America, relative to the total land area. Other regions report much smaller commitments to land restoration.</a:t>
            </a:r>
            <a:endParaRPr lang="nl-NL" sz="1050" kern="1200" dirty="0">
              <a:solidFill>
                <a:schemeClr val="tx1"/>
              </a:solidFill>
              <a:effectLst/>
              <a:latin typeface="RijksoverheidSansText" panose="020B0503040202060203" pitchFamily="34" charset="0"/>
              <a:ea typeface="Calibri" panose="020F0502020204030204" pitchFamily="34" charset="0"/>
              <a:cs typeface="Times New Roman" panose="02020603050405020304" pitchFamily="18" charset="0"/>
            </a:endParaRPr>
          </a:p>
        </p:txBody>
      </p:sp>
      <p:sp>
        <p:nvSpPr>
          <p:cNvPr id="4" name="Tijdelijke aanduiding voor dianummer 3"/>
          <p:cNvSpPr>
            <a:spLocks noGrp="1"/>
          </p:cNvSpPr>
          <p:nvPr>
            <p:ph type="sldNum" sz="quarter" idx="5"/>
          </p:nvPr>
        </p:nvSpPr>
        <p:spPr/>
        <p:txBody>
          <a:bodyPr/>
          <a:lstStyle/>
          <a:p>
            <a:fld id="{DE501649-886C-4324-AD4C-E61C88D47728}" type="slidenum">
              <a:rPr lang="nl-NL" smtClean="0"/>
              <a:t>6</a:t>
            </a:fld>
            <a:endParaRPr lang="nl-NL"/>
          </a:p>
        </p:txBody>
      </p:sp>
    </p:spTree>
    <p:extLst>
      <p:ext uri="{BB962C8B-B14F-4D97-AF65-F5344CB8AC3E}">
        <p14:creationId xmlns:p14="http://schemas.microsoft.com/office/powerpoint/2010/main" val="18423943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50" kern="1200" dirty="0">
                <a:solidFill>
                  <a:schemeClr val="tx1"/>
                </a:solidFill>
                <a:effectLst/>
                <a:latin typeface="RijksoverheidSansText" panose="020B0503040202060203" pitchFamily="34" charset="0"/>
                <a:ea typeface="Calibri" panose="020F0502020204030204" pitchFamily="34" charset="0"/>
                <a:cs typeface="Times New Roman" panose="02020603050405020304" pitchFamily="18" charset="0"/>
              </a:rPr>
              <a:t>The multiple benefits of restoration draw in a variety of actors but can result in fragmentation, making investment decisions complex. Fragmented planning, funding and implementation are underscored by the lack of coherence between national plans for land restoration.</a:t>
            </a:r>
            <a:endParaRPr lang="nl-NL" dirty="0"/>
          </a:p>
        </p:txBody>
      </p:sp>
      <p:sp>
        <p:nvSpPr>
          <p:cNvPr id="4" name="Slide Number Placeholder 3"/>
          <p:cNvSpPr>
            <a:spLocks noGrp="1"/>
          </p:cNvSpPr>
          <p:nvPr>
            <p:ph type="sldNum" sz="quarter" idx="5"/>
          </p:nvPr>
        </p:nvSpPr>
        <p:spPr/>
        <p:txBody>
          <a:bodyPr/>
          <a:lstStyle/>
          <a:p>
            <a:fld id="{DE501649-886C-4324-AD4C-E61C88D47728}" type="slidenum">
              <a:rPr lang="nl-NL" smtClean="0"/>
              <a:t>7</a:t>
            </a:fld>
            <a:endParaRPr lang="nl-NL"/>
          </a:p>
        </p:txBody>
      </p:sp>
    </p:spTree>
    <p:extLst>
      <p:ext uri="{BB962C8B-B14F-4D97-AF65-F5344CB8AC3E}">
        <p14:creationId xmlns:p14="http://schemas.microsoft.com/office/powerpoint/2010/main" val="3477897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50" kern="1200" dirty="0">
                <a:solidFill>
                  <a:schemeClr val="tx1"/>
                </a:solidFill>
                <a:effectLst/>
                <a:latin typeface="RijksoverheidSansText" panose="020B0503040202060203" pitchFamily="34" charset="0"/>
                <a:ea typeface="Calibri" panose="020F0502020204030204" pitchFamily="34" charset="0"/>
                <a:cs typeface="Times New Roman" panose="02020603050405020304" pitchFamily="18" charset="0"/>
              </a:rPr>
              <a:t>Knowledge on effective policy and governance approaches to bridge this complex distribution of costs and benefits remains scarce. A starting point could be provided through integrated landscape management, which refers to a long-term collaboration between different groups of land managers and stakeholders to achieve multiple objectives. </a:t>
            </a:r>
            <a:endParaRPr lang="nl-NL" dirty="0"/>
          </a:p>
        </p:txBody>
      </p:sp>
      <p:sp>
        <p:nvSpPr>
          <p:cNvPr id="4" name="Slide Number Placeholder 3"/>
          <p:cNvSpPr>
            <a:spLocks noGrp="1"/>
          </p:cNvSpPr>
          <p:nvPr>
            <p:ph type="sldNum" sz="quarter" idx="5"/>
          </p:nvPr>
        </p:nvSpPr>
        <p:spPr/>
        <p:txBody>
          <a:bodyPr/>
          <a:lstStyle/>
          <a:p>
            <a:fld id="{DE501649-886C-4324-AD4C-E61C88D47728}" type="slidenum">
              <a:rPr lang="nl-NL" smtClean="0"/>
              <a:t>8</a:t>
            </a:fld>
            <a:endParaRPr lang="nl-NL"/>
          </a:p>
        </p:txBody>
      </p:sp>
    </p:spTree>
    <p:extLst>
      <p:ext uri="{BB962C8B-B14F-4D97-AF65-F5344CB8AC3E}">
        <p14:creationId xmlns:p14="http://schemas.microsoft.com/office/powerpoint/2010/main" val="42820364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50" kern="1200" dirty="0">
                <a:solidFill>
                  <a:schemeClr val="tx1"/>
                </a:solidFill>
                <a:effectLst/>
                <a:latin typeface="RijksoverheidSansText" panose="020B0503040202060203" pitchFamily="34" charset="0"/>
                <a:ea typeface="Calibri" panose="020F0502020204030204" pitchFamily="34" charset="0"/>
                <a:cs typeface="Times New Roman" panose="02020603050405020304" pitchFamily="18" charset="0"/>
              </a:rPr>
              <a:t>Integrated landscape management aims to integrate the objectives of different stakeholders at landscape level, in order to establish long-term sustainable growth. Landscape approaches can lead to improved cross-sectoral decisions that are better than the sum of actor- and sector-specific solutions. </a:t>
            </a:r>
            <a:endParaRPr lang="nl-NL" dirty="0"/>
          </a:p>
        </p:txBody>
      </p:sp>
      <p:sp>
        <p:nvSpPr>
          <p:cNvPr id="4" name="Slide Number Placeholder 3"/>
          <p:cNvSpPr>
            <a:spLocks noGrp="1"/>
          </p:cNvSpPr>
          <p:nvPr>
            <p:ph type="sldNum" sz="quarter" idx="5"/>
          </p:nvPr>
        </p:nvSpPr>
        <p:spPr/>
        <p:txBody>
          <a:bodyPr/>
          <a:lstStyle/>
          <a:p>
            <a:fld id="{DE501649-886C-4324-AD4C-E61C88D47728}" type="slidenum">
              <a:rPr lang="nl-NL" smtClean="0"/>
              <a:t>9</a:t>
            </a:fld>
            <a:endParaRPr lang="nl-NL"/>
          </a:p>
        </p:txBody>
      </p:sp>
    </p:spTree>
    <p:extLst>
      <p:ext uri="{BB962C8B-B14F-4D97-AF65-F5344CB8AC3E}">
        <p14:creationId xmlns:p14="http://schemas.microsoft.com/office/powerpoint/2010/main" val="145793505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11.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11.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14.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2.xml"/><Relationship Id="rId5" Type="http://schemas.openxmlformats.org/officeDocument/2006/relationships/image" Target="../media/image2.png"/><Relationship Id="rId4" Type="http://schemas.openxmlformats.org/officeDocument/2006/relationships/image" Target="../media/image11.png"/></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2.xml"/><Relationship Id="rId5" Type="http://schemas.openxmlformats.org/officeDocument/2006/relationships/image" Target="../media/image8.png"/><Relationship Id="rId4" Type="http://schemas.openxmlformats.org/officeDocument/2006/relationships/image" Target="../media/image11.png"/></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2.xml"/><Relationship Id="rId5" Type="http://schemas.openxmlformats.org/officeDocument/2006/relationships/image" Target="../media/image2.png"/><Relationship Id="rId4" Type="http://schemas.openxmlformats.org/officeDocument/2006/relationships/image" Target="../media/image14.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p:bg>
      <p:bgRef idx="1001">
        <a:schemeClr val="bg2"/>
      </p:bgRef>
    </p:bg>
    <p:spTree>
      <p:nvGrpSpPr>
        <p:cNvPr id="1" name=""/>
        <p:cNvGrpSpPr/>
        <p:nvPr/>
      </p:nvGrpSpPr>
      <p:grpSpPr>
        <a:xfrm>
          <a:off x="0" y="0"/>
          <a:ext cx="0" cy="0"/>
          <a:chOff x="0" y="0"/>
          <a:chExt cx="0" cy="0"/>
        </a:xfrm>
      </p:grpSpPr>
      <p:sp>
        <p:nvSpPr>
          <p:cNvPr id="2" name="Titel 1"/>
          <p:cNvSpPr>
            <a:spLocks noGrp="1"/>
          </p:cNvSpPr>
          <p:nvPr>
            <p:ph type="ctrTitle"/>
          </p:nvPr>
        </p:nvSpPr>
        <p:spPr>
          <a:xfrm>
            <a:off x="6554588" y="1882800"/>
            <a:ext cx="5004000" cy="2336400"/>
          </a:xfrm>
        </p:spPr>
        <p:txBody>
          <a:bodyPr tIns="90000" bIns="90000" anchor="b">
            <a:normAutofit/>
          </a:bodyPr>
          <a:lstStyle>
            <a:lvl1pPr algn="l">
              <a:defRPr sz="3600">
                <a:solidFill>
                  <a:schemeClr val="tx1"/>
                </a:solidFill>
              </a:defRPr>
            </a:lvl1pPr>
          </a:lstStyle>
          <a:p>
            <a:r>
              <a:rPr lang="nl-NL"/>
              <a:t>Klik om de stijl te bewerken</a:t>
            </a:r>
          </a:p>
        </p:txBody>
      </p:sp>
      <p:sp>
        <p:nvSpPr>
          <p:cNvPr id="3" name="Ondertitel 2"/>
          <p:cNvSpPr>
            <a:spLocks noGrp="1"/>
          </p:cNvSpPr>
          <p:nvPr>
            <p:ph type="subTitle" idx="1"/>
          </p:nvPr>
        </p:nvSpPr>
        <p:spPr>
          <a:xfrm>
            <a:off x="6554588" y="4215600"/>
            <a:ext cx="5004000" cy="1339200"/>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p>
        </p:txBody>
      </p:sp>
      <p:sp>
        <p:nvSpPr>
          <p:cNvPr id="10" name="Rechthoek 9"/>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3" name="Afbeelding 1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1879600"/>
          </a:xfrm>
          <a:prstGeom prst="rect">
            <a:avLst/>
          </a:prstGeom>
        </p:spPr>
      </p:pic>
    </p:spTree>
    <p:extLst>
      <p:ext uri="{BB962C8B-B14F-4D97-AF65-F5344CB8AC3E}">
        <p14:creationId xmlns:p14="http://schemas.microsoft.com/office/powerpoint/2010/main" val="227934277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3636">
          <p15:clr>
            <a:srgbClr val="FBAE40"/>
          </p15:clr>
        </p15:guide>
        <p15:guide id="2" pos="4044">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ekop">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4999" y="2636837"/>
            <a:ext cx="5003801" cy="1584325"/>
          </a:xfrm>
        </p:spPr>
        <p:txBody>
          <a:bodyPr anchor="b">
            <a:normAutofit/>
          </a:bodyPr>
          <a:lstStyle>
            <a:lvl1pPr algn="r">
              <a:defRPr sz="3600">
                <a:solidFill>
                  <a:schemeClr val="bg1"/>
                </a:solidFill>
              </a:defRPr>
            </a:lvl1pPr>
          </a:lstStyle>
          <a:p>
            <a:r>
              <a:rPr lang="nl-NL"/>
              <a:t>Klik om de stijl te bewerken</a:t>
            </a:r>
          </a:p>
        </p:txBody>
      </p:sp>
      <p:sp>
        <p:nvSpPr>
          <p:cNvPr id="3" name="Tijdelijke aanduiding voor tekst 2"/>
          <p:cNvSpPr>
            <a:spLocks noGrp="1"/>
          </p:cNvSpPr>
          <p:nvPr>
            <p:ph type="body" idx="1"/>
          </p:nvPr>
        </p:nvSpPr>
        <p:spPr>
          <a:xfrm>
            <a:off x="634999" y="4221162"/>
            <a:ext cx="5003801" cy="2000251"/>
          </a:xfrm>
        </p:spPr>
        <p:txBody>
          <a:bodyPr tIns="90000" rIns="100800"/>
          <a:lstStyle>
            <a:lvl1pPr marL="0" indent="0" algn="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 om de modelstijlen te bewerken</a:t>
            </a:r>
          </a:p>
        </p:txBody>
      </p:sp>
      <p:sp>
        <p:nvSpPr>
          <p:cNvPr id="9" name="Tijdelijke aanduiding voor tekst 8"/>
          <p:cNvSpPr>
            <a:spLocks noGrp="1"/>
          </p:cNvSpPr>
          <p:nvPr>
            <p:ph type="body" sz="quarter" idx="13" hasCustomPrompt="1"/>
          </p:nvPr>
        </p:nvSpPr>
        <p:spPr>
          <a:xfrm>
            <a:off x="634999" y="1171575"/>
            <a:ext cx="5003801" cy="1463674"/>
          </a:xfrm>
        </p:spPr>
        <p:txBody>
          <a:bodyPr rIns="0" anchor="b" anchorCtr="0">
            <a:normAutofit/>
          </a:bodyPr>
          <a:lstStyle>
            <a:lvl1pPr marL="0" indent="0" algn="r">
              <a:buNone/>
              <a:defRPr sz="9600" b="1" i="0">
                <a:solidFill>
                  <a:schemeClr val="bg1"/>
                </a:solidFill>
              </a:defRPr>
            </a:lvl1pPr>
            <a:lvl2pPr marL="313200" indent="0" algn="r">
              <a:buNone/>
              <a:defRPr/>
            </a:lvl2pPr>
            <a:lvl3pPr marL="630000" indent="0" algn="r">
              <a:buNone/>
              <a:defRPr/>
            </a:lvl3pPr>
            <a:lvl4pPr marL="943200" indent="0" algn="r">
              <a:buNone/>
              <a:defRPr/>
            </a:lvl4pPr>
            <a:lvl5pPr marL="1260000" indent="0" algn="r">
              <a:buNone/>
              <a:defRPr/>
            </a:lvl5pPr>
          </a:lstStyle>
          <a:p>
            <a:pPr lvl="0"/>
            <a:r>
              <a:rPr lang="nl-NL"/>
              <a:t>#</a:t>
            </a:r>
          </a:p>
        </p:txBody>
      </p:sp>
      <p:pic>
        <p:nvPicPr>
          <p:cNvPr id="8" name="Afbeelding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1" name="Rechthoek 10"/>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datum 9"/>
          <p:cNvSpPr>
            <a:spLocks noGrp="1"/>
          </p:cNvSpPr>
          <p:nvPr>
            <p:ph type="dt" sz="half" idx="14"/>
          </p:nvPr>
        </p:nvSpPr>
        <p:spPr/>
        <p:txBody>
          <a:bodyPr/>
          <a:lstStyle/>
          <a:p>
            <a:fld id="{420F3351-B4AF-48C9-B0BE-6F5590DC91D3}" type="datetime1">
              <a:rPr lang="nl-NL" smtClean="0"/>
              <a:t>20-5-2022</a:t>
            </a:fld>
            <a:endParaRPr lang="nl-NL"/>
          </a:p>
        </p:txBody>
      </p:sp>
      <p:sp>
        <p:nvSpPr>
          <p:cNvPr id="12" name="Tijdelijke aanduiding voor voettekst 11"/>
          <p:cNvSpPr>
            <a:spLocks noGrp="1"/>
          </p:cNvSpPr>
          <p:nvPr>
            <p:ph type="ftr" sz="quarter" idx="15"/>
          </p:nvPr>
        </p:nvSpPr>
        <p:spPr/>
        <p:txBody>
          <a:bodyPr/>
          <a:lstStyle/>
          <a:p>
            <a:endParaRPr lang="nl-NL"/>
          </a:p>
        </p:txBody>
      </p:sp>
      <p:sp>
        <p:nvSpPr>
          <p:cNvPr id="13" name="Tijdelijke aanduiding voor dianummer 12"/>
          <p:cNvSpPr>
            <a:spLocks noGrp="1"/>
          </p:cNvSpPr>
          <p:nvPr>
            <p:ph type="sldNum" sz="quarter" idx="16"/>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3913832210"/>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ee objecten">
    <p:spTree>
      <p:nvGrpSpPr>
        <p:cNvPr id="1" name=""/>
        <p:cNvGrpSpPr/>
        <p:nvPr/>
      </p:nvGrpSpPr>
      <p:grpSpPr>
        <a:xfrm>
          <a:off x="0" y="0"/>
          <a:ext cx="0" cy="0"/>
          <a:chOff x="0" y="0"/>
          <a:chExt cx="0" cy="0"/>
        </a:xfrm>
      </p:grpSpPr>
      <p:sp>
        <p:nvSpPr>
          <p:cNvPr id="3" name="Tijdelijke aanduiding voor inhoud 2"/>
          <p:cNvSpPr>
            <a:spLocks noGrp="1"/>
          </p:cNvSpPr>
          <p:nvPr>
            <p:ph sz="half" idx="1"/>
          </p:nvPr>
        </p:nvSpPr>
        <p:spPr>
          <a:xfrm>
            <a:off x="635000" y="2276475"/>
            <a:ext cx="5226050" cy="394493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p:cNvSpPr>
            <a:spLocks noGrp="1"/>
          </p:cNvSpPr>
          <p:nvPr>
            <p:ph sz="half" idx="2"/>
          </p:nvPr>
        </p:nvSpPr>
        <p:spPr>
          <a:xfrm>
            <a:off x="6553199" y="2276475"/>
            <a:ext cx="5004000" cy="394493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2" name="Titel 1"/>
          <p:cNvSpPr>
            <a:spLocks noGrp="1"/>
          </p:cNvSpPr>
          <p:nvPr>
            <p:ph type="title"/>
          </p:nvPr>
        </p:nvSpPr>
        <p:spPr/>
        <p:txBody>
          <a:bodyPr/>
          <a:lstStyle/>
          <a:p>
            <a:r>
              <a:rPr lang="nl-NL"/>
              <a:t>Klik om de stijl te bewerken</a:t>
            </a:r>
          </a:p>
        </p:txBody>
      </p:sp>
      <p:sp>
        <p:nvSpPr>
          <p:cNvPr id="14" name="Tijdelijke aanduiding voor datum 13"/>
          <p:cNvSpPr>
            <a:spLocks noGrp="1"/>
          </p:cNvSpPr>
          <p:nvPr>
            <p:ph type="dt" sz="half" idx="10"/>
          </p:nvPr>
        </p:nvSpPr>
        <p:spPr/>
        <p:txBody>
          <a:bodyPr/>
          <a:lstStyle/>
          <a:p>
            <a:fld id="{B150221C-793A-4E18-91F9-F9F6E29DCAFB}" type="datetime1">
              <a:rPr lang="nl-NL" smtClean="0"/>
              <a:t>20-5-2022</a:t>
            </a:fld>
            <a:endParaRPr lang="nl-NL"/>
          </a:p>
        </p:txBody>
      </p:sp>
      <p:sp>
        <p:nvSpPr>
          <p:cNvPr id="15" name="Tijdelijke aanduiding voor voettekst 14"/>
          <p:cNvSpPr>
            <a:spLocks noGrp="1"/>
          </p:cNvSpPr>
          <p:nvPr>
            <p:ph type="ftr" sz="quarter" idx="11"/>
          </p:nvPr>
        </p:nvSpPr>
        <p:spPr/>
        <p:txBody>
          <a:bodyPr/>
          <a:lstStyle/>
          <a:p>
            <a:endParaRPr lang="nl-NL"/>
          </a:p>
        </p:txBody>
      </p:sp>
      <p:sp>
        <p:nvSpPr>
          <p:cNvPr id="16" name="Tijdelijke aanduiding voor dianummer 15"/>
          <p:cNvSpPr>
            <a:spLocks noGrp="1"/>
          </p:cNvSpPr>
          <p:nvPr>
            <p:ph type="sldNum" sz="quarter" idx="12"/>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2556698382"/>
      </p:ext>
    </p:extLst>
  </p:cSld>
  <p:clrMapOvr>
    <a:masterClrMapping/>
  </p:clrMapOvr>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Vergelijking">
    <p:spTree>
      <p:nvGrpSpPr>
        <p:cNvPr id="1" name=""/>
        <p:cNvGrpSpPr/>
        <p:nvPr/>
      </p:nvGrpSpPr>
      <p:grpSpPr>
        <a:xfrm>
          <a:off x="0" y="0"/>
          <a:ext cx="0" cy="0"/>
          <a:chOff x="0" y="0"/>
          <a:chExt cx="0" cy="0"/>
        </a:xfrm>
      </p:grpSpPr>
      <p:sp>
        <p:nvSpPr>
          <p:cNvPr id="3" name="Tijdelijke aanduiding voor tekst 2"/>
          <p:cNvSpPr>
            <a:spLocks noGrp="1"/>
          </p:cNvSpPr>
          <p:nvPr>
            <p:ph type="body" idx="1"/>
          </p:nvPr>
        </p:nvSpPr>
        <p:spPr>
          <a:xfrm>
            <a:off x="635001" y="2306037"/>
            <a:ext cx="5004000" cy="648000"/>
          </a:xfrm>
          <a:noFill/>
        </p:spPr>
        <p:txBody>
          <a:bodyPr lIns="180000" tIns="180000" rIns="180000" bIns="72000" anchor="b">
            <a:noAutofit/>
          </a:bodyPr>
          <a:lstStyle>
            <a:lvl1pPr marL="0" indent="0">
              <a:buNone/>
              <a:defRPr sz="1800" b="1"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635001" y="2953738"/>
            <a:ext cx="5004000" cy="3267676"/>
          </a:xfrm>
          <a:noFill/>
        </p:spPr>
        <p:txBody>
          <a:bodyPr lIns="180000" tIns="180000" rIns="180000" bIns="7200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p:cNvSpPr>
            <a:spLocks noGrp="1"/>
          </p:cNvSpPr>
          <p:nvPr>
            <p:ph type="body" sz="quarter" idx="3"/>
          </p:nvPr>
        </p:nvSpPr>
        <p:spPr>
          <a:xfrm>
            <a:off x="6553200" y="2306037"/>
            <a:ext cx="5004000" cy="647228"/>
          </a:xfrm>
          <a:noFill/>
        </p:spPr>
        <p:txBody>
          <a:bodyPr lIns="180000" tIns="180000" rIns="180000" bIns="72000" anchor="b">
            <a:noAutofit/>
          </a:bodyPr>
          <a:lstStyle>
            <a:lvl1pPr marL="0" indent="0">
              <a:buNone/>
              <a:defRPr sz="1800" b="1"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6" name="Tijdelijke aanduiding voor inhoud 5"/>
          <p:cNvSpPr>
            <a:spLocks noGrp="1"/>
          </p:cNvSpPr>
          <p:nvPr>
            <p:ph sz="quarter" idx="4"/>
          </p:nvPr>
        </p:nvSpPr>
        <p:spPr>
          <a:xfrm>
            <a:off x="6553200" y="2953738"/>
            <a:ext cx="5005388" cy="3267676"/>
          </a:xfrm>
          <a:noFill/>
        </p:spPr>
        <p:txBody>
          <a:bodyPr lIns="180000" tIns="180000" rIns="180000" bIns="7200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10" name="Titel 9"/>
          <p:cNvSpPr>
            <a:spLocks noGrp="1"/>
          </p:cNvSpPr>
          <p:nvPr>
            <p:ph type="title"/>
          </p:nvPr>
        </p:nvSpPr>
        <p:spPr/>
        <p:txBody>
          <a:bodyPr/>
          <a:lstStyle/>
          <a:p>
            <a:r>
              <a:rPr lang="nl-NL"/>
              <a:t>Klik om de stijl te bewerken</a:t>
            </a:r>
          </a:p>
        </p:txBody>
      </p:sp>
      <p:sp>
        <p:nvSpPr>
          <p:cNvPr id="16" name="Tijdelijke aanduiding voor datum 15"/>
          <p:cNvSpPr>
            <a:spLocks noGrp="1"/>
          </p:cNvSpPr>
          <p:nvPr>
            <p:ph type="dt" sz="half" idx="10"/>
          </p:nvPr>
        </p:nvSpPr>
        <p:spPr/>
        <p:txBody>
          <a:bodyPr/>
          <a:lstStyle/>
          <a:p>
            <a:fld id="{894295F2-5575-47DF-A83F-FA4BC9D03E6C}" type="datetime1">
              <a:rPr lang="nl-NL" smtClean="0"/>
              <a:t>20-5-2022</a:t>
            </a:fld>
            <a:endParaRPr lang="nl-NL"/>
          </a:p>
        </p:txBody>
      </p:sp>
      <p:sp>
        <p:nvSpPr>
          <p:cNvPr id="17" name="Tijdelijke aanduiding voor voettekst 16"/>
          <p:cNvSpPr>
            <a:spLocks noGrp="1"/>
          </p:cNvSpPr>
          <p:nvPr>
            <p:ph type="ftr" sz="quarter" idx="11"/>
          </p:nvPr>
        </p:nvSpPr>
        <p:spPr/>
        <p:txBody>
          <a:bodyPr/>
          <a:lstStyle/>
          <a:p>
            <a:endParaRPr lang="nl-NL"/>
          </a:p>
        </p:txBody>
      </p:sp>
      <p:sp>
        <p:nvSpPr>
          <p:cNvPr id="18" name="Tijdelijke aanduiding voor dianummer 17"/>
          <p:cNvSpPr>
            <a:spLocks noGrp="1"/>
          </p:cNvSpPr>
          <p:nvPr>
            <p:ph type="sldNum" sz="quarter" idx="12"/>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1012413327"/>
      </p:ext>
    </p:extLst>
  </p:cSld>
  <p:clrMapOvr>
    <a:masterClrMapping/>
  </p:clrMapOvr>
  <p:extLst>
    <p:ext uri="{DCECCB84-F9BA-43D5-87BE-67443E8EF086}">
      <p15:sldGuideLst xmlns:p15="http://schemas.microsoft.com/office/powerpoint/2012/main">
        <p15:guide id="1" pos="3988">
          <p15:clr>
            <a:srgbClr val="FBAE40"/>
          </p15:clr>
        </p15:guide>
        <p15:guide id="2" pos="3693">
          <p15:clr>
            <a:srgbClr val="FBAE40"/>
          </p15:clr>
        </p15:guide>
        <p15:guide id="3" orient="horz" pos="166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nchor="t"/>
          <a:lstStyle/>
          <a:p>
            <a:r>
              <a:rPr lang="nl-NL"/>
              <a:t>Klik om de stijl te bewerken</a:t>
            </a:r>
          </a:p>
        </p:txBody>
      </p:sp>
      <p:sp>
        <p:nvSpPr>
          <p:cNvPr id="12" name="Tijdelijke aanduiding voor datum 11"/>
          <p:cNvSpPr>
            <a:spLocks noGrp="1"/>
          </p:cNvSpPr>
          <p:nvPr>
            <p:ph type="dt" sz="half" idx="10"/>
          </p:nvPr>
        </p:nvSpPr>
        <p:spPr/>
        <p:txBody>
          <a:bodyPr/>
          <a:lstStyle/>
          <a:p>
            <a:fld id="{51935397-293F-47D7-AE97-E2BC057B87C0}" type="datetime1">
              <a:rPr lang="nl-NL" smtClean="0"/>
              <a:t>20-5-2022</a:t>
            </a:fld>
            <a:endParaRPr lang="nl-NL"/>
          </a:p>
        </p:txBody>
      </p:sp>
      <p:sp>
        <p:nvSpPr>
          <p:cNvPr id="13" name="Tijdelijke aanduiding voor voettekst 12"/>
          <p:cNvSpPr>
            <a:spLocks noGrp="1"/>
          </p:cNvSpPr>
          <p:nvPr>
            <p:ph type="ftr" sz="quarter" idx="11"/>
          </p:nvPr>
        </p:nvSpPr>
        <p:spPr/>
        <p:txBody>
          <a:bodyPr/>
          <a:lstStyle/>
          <a:p>
            <a:endParaRPr lang="nl-NL"/>
          </a:p>
        </p:txBody>
      </p:sp>
      <p:sp>
        <p:nvSpPr>
          <p:cNvPr id="14" name="Tijdelijke aanduiding voor dianummer 13"/>
          <p:cNvSpPr>
            <a:spLocks noGrp="1"/>
          </p:cNvSpPr>
          <p:nvPr>
            <p:ph type="sldNum" sz="quarter" idx="12"/>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13620661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11" name="Tijdelijke aanduiding voor datum 10"/>
          <p:cNvSpPr>
            <a:spLocks noGrp="1"/>
          </p:cNvSpPr>
          <p:nvPr>
            <p:ph type="dt" sz="half" idx="10"/>
          </p:nvPr>
        </p:nvSpPr>
        <p:spPr/>
        <p:txBody>
          <a:bodyPr/>
          <a:lstStyle/>
          <a:p>
            <a:fld id="{60C4D5A9-3ED9-448A-9A49-12E8B1661F27}" type="datetime1">
              <a:rPr lang="nl-NL" smtClean="0"/>
              <a:t>20-5-2022</a:t>
            </a:fld>
            <a:endParaRPr lang="nl-NL"/>
          </a:p>
        </p:txBody>
      </p:sp>
      <p:sp>
        <p:nvSpPr>
          <p:cNvPr id="12" name="Tijdelijke aanduiding voor voettekst 11"/>
          <p:cNvSpPr>
            <a:spLocks noGrp="1"/>
          </p:cNvSpPr>
          <p:nvPr>
            <p:ph type="ftr" sz="quarter" idx="11"/>
          </p:nvPr>
        </p:nvSpPr>
        <p:spPr/>
        <p:txBody>
          <a:bodyPr/>
          <a:lstStyle/>
          <a:p>
            <a:endParaRPr lang="nl-NL"/>
          </a:p>
        </p:txBody>
      </p:sp>
      <p:sp>
        <p:nvSpPr>
          <p:cNvPr id="13" name="Tijdelijke aanduiding voor dianummer 12"/>
          <p:cNvSpPr>
            <a:spLocks noGrp="1"/>
          </p:cNvSpPr>
          <p:nvPr>
            <p:ph type="sldNum" sz="quarter" idx="12"/>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34342707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nhoud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793999"/>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modelstijlen te bewerken</a:t>
            </a:r>
          </a:p>
        </p:txBody>
      </p:sp>
      <p:sp>
        <p:nvSpPr>
          <p:cNvPr id="10" name="Tijdelijke aanduiding voor inhoud 9"/>
          <p:cNvSpPr>
            <a:spLocks noGrp="1"/>
          </p:cNvSpPr>
          <p:nvPr>
            <p:ph sz="quarter" idx="13"/>
          </p:nvPr>
        </p:nvSpPr>
        <p:spPr>
          <a:xfrm>
            <a:off x="6554588" y="1052513"/>
            <a:ext cx="5004000" cy="5168900"/>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3" name="Titel 2"/>
          <p:cNvSpPr>
            <a:spLocks noGrp="1"/>
          </p:cNvSpPr>
          <p:nvPr>
            <p:ph type="title"/>
          </p:nvPr>
        </p:nvSpPr>
        <p:spPr>
          <a:xfrm>
            <a:off x="635000" y="1052513"/>
            <a:ext cx="5003800" cy="948047"/>
          </a:xfrm>
        </p:spPr>
        <p:txBody>
          <a:bodyPr/>
          <a:lstStyle/>
          <a:p>
            <a:r>
              <a:rPr lang="nl-NL"/>
              <a:t>Klik om de stijl te bewerken</a:t>
            </a:r>
          </a:p>
        </p:txBody>
      </p:sp>
      <p:sp>
        <p:nvSpPr>
          <p:cNvPr id="17" name="Tijdelijke aanduiding voor datum 16"/>
          <p:cNvSpPr>
            <a:spLocks noGrp="1"/>
          </p:cNvSpPr>
          <p:nvPr>
            <p:ph type="dt" sz="half" idx="14"/>
          </p:nvPr>
        </p:nvSpPr>
        <p:spPr/>
        <p:txBody>
          <a:bodyPr/>
          <a:lstStyle/>
          <a:p>
            <a:fld id="{EFCA55E0-21C2-4300-A1EC-1C69B848F1E0}" type="datetime1">
              <a:rPr lang="nl-NL" smtClean="0"/>
              <a:t>20-5-2022</a:t>
            </a:fld>
            <a:endParaRPr lang="nl-NL"/>
          </a:p>
        </p:txBody>
      </p:sp>
      <p:sp>
        <p:nvSpPr>
          <p:cNvPr id="18" name="Tijdelijke aanduiding voor voettekst 17"/>
          <p:cNvSpPr>
            <a:spLocks noGrp="1"/>
          </p:cNvSpPr>
          <p:nvPr>
            <p:ph type="ftr" sz="quarter" idx="15"/>
          </p:nvPr>
        </p:nvSpPr>
        <p:spPr/>
        <p:txBody>
          <a:bodyPr/>
          <a:lstStyle/>
          <a:p>
            <a:endParaRPr lang="nl-NL"/>
          </a:p>
        </p:txBody>
      </p:sp>
      <p:sp>
        <p:nvSpPr>
          <p:cNvPr id="19" name="Tijdelijke aanduiding voor dianummer 18"/>
          <p:cNvSpPr>
            <a:spLocks noGrp="1"/>
          </p:cNvSpPr>
          <p:nvPr>
            <p:ph type="sldNum" sz="quarter" idx="16"/>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302955730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Grote tekst A">
    <p:bg>
      <p:bgRef idx="1001">
        <a:schemeClr val="bg2"/>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4024800"/>
          </a:xfrm>
        </p:spPr>
        <p:txBody>
          <a:bodyPr anchor="b" anchorCtr="0">
            <a:normAutofit/>
          </a:bodyPr>
          <a:lstStyle>
            <a:lvl1pPr algn="l">
              <a:defRPr sz="8000" b="0">
                <a:solidFill>
                  <a:schemeClr val="tx1"/>
                </a:solidFill>
              </a:defRPr>
            </a:lvl1pPr>
          </a:lstStyle>
          <a:p>
            <a:r>
              <a:rPr lang="nl-NL"/>
              <a:t>Klik om de stijl te bewerken</a:t>
            </a:r>
          </a:p>
        </p:txBody>
      </p:sp>
      <p:sp>
        <p:nvSpPr>
          <p:cNvPr id="4" name="Ondertitel 2"/>
          <p:cNvSpPr>
            <a:spLocks noGrp="1"/>
          </p:cNvSpPr>
          <p:nvPr>
            <p:ph type="subTitle" idx="1"/>
          </p:nvPr>
        </p:nvSpPr>
        <p:spPr>
          <a:xfrm>
            <a:off x="635000" y="5077315"/>
            <a:ext cx="5461000" cy="1144098"/>
          </a:xfrm>
        </p:spPr>
        <p:txBody>
          <a:bodyPr lIns="162000" tIns="90000" rIns="90000">
            <a:normAutofit/>
          </a:bodyPr>
          <a:lstStyle>
            <a:lvl1pPr marL="0" indent="0" algn="l">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p>
        </p:txBody>
      </p:sp>
      <p:sp>
        <p:nvSpPr>
          <p:cNvPr id="9" name="Tijdelijke aanduiding voor datum 8"/>
          <p:cNvSpPr>
            <a:spLocks noGrp="1"/>
          </p:cNvSpPr>
          <p:nvPr>
            <p:ph type="dt" sz="half" idx="10"/>
          </p:nvPr>
        </p:nvSpPr>
        <p:spPr/>
        <p:txBody>
          <a:bodyPr/>
          <a:lstStyle>
            <a:lvl1pPr>
              <a:defRPr>
                <a:solidFill>
                  <a:schemeClr val="tx2"/>
                </a:solidFill>
              </a:defRPr>
            </a:lvl1pPr>
          </a:lstStyle>
          <a:p>
            <a:fld id="{00A04A74-C1F8-4DF2-ABE3-DB7F378F8E9B}" type="datetime1">
              <a:rPr lang="nl-NL" smtClean="0"/>
              <a:t>20-5-2022</a:t>
            </a:fld>
            <a:endParaRPr lang="nl-NL"/>
          </a:p>
        </p:txBody>
      </p:sp>
      <p:sp>
        <p:nvSpPr>
          <p:cNvPr id="10" name="Tijdelijke aanduiding voor voettekst 9"/>
          <p:cNvSpPr>
            <a:spLocks noGrp="1"/>
          </p:cNvSpPr>
          <p:nvPr>
            <p:ph type="ftr" sz="quarter" idx="11"/>
          </p:nvPr>
        </p:nvSpPr>
        <p:spPr/>
        <p:txBody>
          <a:bodyPr/>
          <a:lstStyle>
            <a:lvl1pPr>
              <a:defRPr>
                <a:solidFill>
                  <a:schemeClr val="tx2"/>
                </a:solidFill>
              </a:defRPr>
            </a:lvl1pPr>
          </a:lstStyle>
          <a:p>
            <a:endParaRPr lang="nl-NL"/>
          </a:p>
        </p:txBody>
      </p:sp>
      <p:sp>
        <p:nvSpPr>
          <p:cNvPr id="11" name="Tijdelijke aanduiding voor dianummer 10"/>
          <p:cNvSpPr>
            <a:spLocks noGrp="1"/>
          </p:cNvSpPr>
          <p:nvPr>
            <p:ph type="sldNum" sz="quarter" idx="12"/>
          </p:nvPr>
        </p:nvSpPr>
        <p:spPr/>
        <p:txBody>
          <a:bodyPr/>
          <a:lstStyle>
            <a:lvl1pPr>
              <a:defRPr>
                <a:solidFill>
                  <a:schemeClr val="tx2"/>
                </a:solidFill>
              </a:defRPr>
            </a:lvl1pPr>
          </a:lstStyle>
          <a:p>
            <a:fld id="{10A0A6AF-03C5-477E-939A-E28F7E7F05EA}" type="slidenum">
              <a:rPr lang="nl-NL" smtClean="0"/>
              <a:pPr/>
              <a:t>‹#›</a:t>
            </a:fld>
            <a:endParaRPr lang="nl-NL"/>
          </a:p>
        </p:txBody>
      </p:sp>
    </p:spTree>
    <p:extLst>
      <p:ext uri="{BB962C8B-B14F-4D97-AF65-F5344CB8AC3E}">
        <p14:creationId xmlns:p14="http://schemas.microsoft.com/office/powerpoint/2010/main" val="4111232515"/>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Grote tekst B">
    <p:bg>
      <p:bgRef idx="1001">
        <a:schemeClr val="bg1"/>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4024800"/>
          </a:xfrm>
        </p:spPr>
        <p:txBody>
          <a:bodyPr anchor="b" anchorCtr="0">
            <a:normAutofit/>
          </a:bodyPr>
          <a:lstStyle>
            <a:lvl1pPr algn="l">
              <a:defRPr sz="8000" b="0">
                <a:solidFill>
                  <a:schemeClr val="tx2"/>
                </a:solidFill>
              </a:defRPr>
            </a:lvl1pPr>
          </a:lstStyle>
          <a:p>
            <a:r>
              <a:rPr lang="nl-NL"/>
              <a:t>Klik om de stijl te bewerken</a:t>
            </a:r>
          </a:p>
        </p:txBody>
      </p:sp>
      <p:sp>
        <p:nvSpPr>
          <p:cNvPr id="4" name="Ondertitel 2"/>
          <p:cNvSpPr>
            <a:spLocks noGrp="1"/>
          </p:cNvSpPr>
          <p:nvPr>
            <p:ph type="subTitle" idx="1"/>
          </p:nvPr>
        </p:nvSpPr>
        <p:spPr>
          <a:xfrm>
            <a:off x="635000" y="5077314"/>
            <a:ext cx="5461000" cy="1144099"/>
          </a:xfrm>
        </p:spPr>
        <p:txBody>
          <a:bodyPr lIns="162000" tIns="9000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p>
        </p:txBody>
      </p:sp>
      <p:sp>
        <p:nvSpPr>
          <p:cNvPr id="6" name="Tijdelijke aanduiding voor datum 5"/>
          <p:cNvSpPr>
            <a:spLocks noGrp="1"/>
          </p:cNvSpPr>
          <p:nvPr>
            <p:ph type="dt" sz="half" idx="10"/>
          </p:nvPr>
        </p:nvSpPr>
        <p:spPr/>
        <p:txBody>
          <a:bodyPr/>
          <a:lstStyle/>
          <a:p>
            <a:fld id="{BEC6BA33-232B-4D6A-A262-50C7945602CE}" type="datetime1">
              <a:rPr lang="nl-NL" smtClean="0"/>
              <a:t>20-5-2022</a:t>
            </a:fld>
            <a:endParaRPr lang="nl-NL"/>
          </a:p>
        </p:txBody>
      </p:sp>
      <p:sp>
        <p:nvSpPr>
          <p:cNvPr id="7" name="Tijdelijke aanduiding voor voettekst 6"/>
          <p:cNvSpPr>
            <a:spLocks noGrp="1"/>
          </p:cNvSpPr>
          <p:nvPr>
            <p:ph type="ftr" sz="quarter" idx="11"/>
          </p:nvPr>
        </p:nvSpPr>
        <p:spPr/>
        <p:txBody>
          <a:bodyPr/>
          <a:lstStyle/>
          <a:p>
            <a:endParaRPr lang="nl-NL"/>
          </a:p>
        </p:txBody>
      </p:sp>
      <p:sp>
        <p:nvSpPr>
          <p:cNvPr id="8" name="Tijdelijke aanduiding voor dianummer 7"/>
          <p:cNvSpPr>
            <a:spLocks noGrp="1"/>
          </p:cNvSpPr>
          <p:nvPr>
            <p:ph type="sldNum" sz="quarter" idx="12"/>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373763116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kstvlak A">
    <p:spTree>
      <p:nvGrpSpPr>
        <p:cNvPr id="1" name=""/>
        <p:cNvGrpSpPr/>
        <p:nvPr/>
      </p:nvGrpSpPr>
      <p:grpSpPr>
        <a:xfrm>
          <a:off x="0" y="0"/>
          <a:ext cx="0" cy="0"/>
          <a:chOff x="0" y="0"/>
          <a:chExt cx="0" cy="0"/>
        </a:xfrm>
      </p:grpSpPr>
      <p:sp>
        <p:nvSpPr>
          <p:cNvPr id="7" name="Rechthoek 6"/>
          <p:cNvSpPr/>
          <p:nvPr userDrawn="1"/>
        </p:nvSpPr>
        <p:spPr>
          <a:xfrm>
            <a:off x="6096000" y="-1588"/>
            <a:ext cx="6096000" cy="685958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indent="0" algn="l">
              <a:buFont typeface="Arial" charset="0"/>
              <a:buNone/>
            </a:pPr>
            <a:endParaRPr lang="nl-NL" sz="1000">
              <a:solidFill>
                <a:schemeClr val="bg1"/>
              </a:solidFill>
            </a:endParaRPr>
          </a:p>
        </p:txBody>
      </p:sp>
      <p:sp>
        <p:nvSpPr>
          <p:cNvPr id="6" name="Titel 5"/>
          <p:cNvSpPr>
            <a:spLocks noGrp="1"/>
          </p:cNvSpPr>
          <p:nvPr>
            <p:ph type="title"/>
          </p:nvPr>
        </p:nvSpPr>
        <p:spPr>
          <a:xfrm>
            <a:off x="635000" y="2636838"/>
            <a:ext cx="5003799" cy="1584324"/>
          </a:xfrm>
        </p:spPr>
        <p:txBody>
          <a:bodyPr anchor="ctr" anchorCtr="0"/>
          <a:lstStyle>
            <a:lvl1pPr>
              <a:defRPr sz="4000">
                <a:solidFill>
                  <a:schemeClr val="tx2"/>
                </a:solidFill>
              </a:defRPr>
            </a:lvl1pPr>
          </a:lstStyle>
          <a:p>
            <a:r>
              <a:rPr lang="nl-NL"/>
              <a:t>Klik om de stijl te bewerken</a:t>
            </a:r>
          </a:p>
        </p:txBody>
      </p:sp>
      <p:pic>
        <p:nvPicPr>
          <p:cNvPr id="14" name="Afbeelding 1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6" name="Rechthoek 15"/>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Tijdelijke aanduiding voor tekst 2"/>
          <p:cNvSpPr>
            <a:spLocks noGrp="1"/>
          </p:cNvSpPr>
          <p:nvPr>
            <p:ph type="body" sz="quarter" idx="10"/>
          </p:nvPr>
        </p:nvSpPr>
        <p:spPr>
          <a:xfrm>
            <a:off x="6554588" y="1066800"/>
            <a:ext cx="5004000" cy="5154613"/>
          </a:xfrm>
        </p:spPr>
        <p:txBody>
          <a:bodyPr anchor="ct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11" name="Tijdelijke aanduiding voor datum 10"/>
          <p:cNvSpPr>
            <a:spLocks noGrp="1"/>
          </p:cNvSpPr>
          <p:nvPr>
            <p:ph type="dt" sz="half" idx="11"/>
          </p:nvPr>
        </p:nvSpPr>
        <p:spPr/>
        <p:txBody>
          <a:bodyPr/>
          <a:lstStyle/>
          <a:p>
            <a:fld id="{44949B9F-0C1A-46E4-9155-D0B1F7F78688}" type="datetime1">
              <a:rPr lang="nl-NL" smtClean="0"/>
              <a:t>20-5-2022</a:t>
            </a:fld>
            <a:endParaRPr lang="nl-NL"/>
          </a:p>
        </p:txBody>
      </p:sp>
      <p:sp>
        <p:nvSpPr>
          <p:cNvPr id="12" name="Tijdelijke aanduiding voor voettekst 11"/>
          <p:cNvSpPr>
            <a:spLocks noGrp="1"/>
          </p:cNvSpPr>
          <p:nvPr>
            <p:ph type="ftr" sz="quarter" idx="12"/>
          </p:nvPr>
        </p:nvSpPr>
        <p:spPr/>
        <p:txBody>
          <a:bodyPr/>
          <a:lstStyle/>
          <a:p>
            <a:endParaRPr lang="nl-NL"/>
          </a:p>
        </p:txBody>
      </p:sp>
      <p:sp>
        <p:nvSpPr>
          <p:cNvPr id="13" name="Tijdelijke aanduiding voor dianummer 12"/>
          <p:cNvSpPr>
            <a:spLocks noGrp="1"/>
          </p:cNvSpPr>
          <p:nvPr>
            <p:ph type="sldNum" sz="quarter" idx="13"/>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4184750623"/>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guide id="3" pos="5609">
          <p15:clr>
            <a:srgbClr val="FBAE40"/>
          </p15:clr>
        </p15:guide>
        <p15:guide id="4" pos="5904">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kstvlak B">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p:nvPr>
        </p:nvSpPr>
        <p:spPr>
          <a:xfrm>
            <a:off x="634999" y="2636839"/>
            <a:ext cx="5004000" cy="1584324"/>
          </a:xfrm>
        </p:spPr>
        <p:txBody>
          <a:bodyPr anchor="ctr" anchorCtr="0"/>
          <a:lstStyle>
            <a:lvl1pPr>
              <a:defRPr sz="4000">
                <a:solidFill>
                  <a:schemeClr val="bg1"/>
                </a:solidFill>
              </a:defRPr>
            </a:lvl1pPr>
          </a:lstStyle>
          <a:p>
            <a:r>
              <a:rPr lang="nl-NL"/>
              <a:t>Klik om de stijl te bewerken</a:t>
            </a:r>
          </a:p>
        </p:txBody>
      </p:sp>
      <p:sp>
        <p:nvSpPr>
          <p:cNvPr id="4" name="Tijdelijke aanduiding voor tekst 3"/>
          <p:cNvSpPr>
            <a:spLocks noGrp="1"/>
          </p:cNvSpPr>
          <p:nvPr>
            <p:ph type="body" sz="quarter" idx="10"/>
          </p:nvPr>
        </p:nvSpPr>
        <p:spPr>
          <a:xfrm>
            <a:off x="6553199" y="1052513"/>
            <a:ext cx="5004000" cy="5168900"/>
          </a:xfrm>
        </p:spPr>
        <p:txBody>
          <a:bodyPr anchor="ctr" anchorCtr="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pic>
        <p:nvPicPr>
          <p:cNvPr id="8" name="Afbeelding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0" name="Rechthoek 9"/>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3" name="Tijdelijke aanduiding voor datum 12"/>
          <p:cNvSpPr>
            <a:spLocks noGrp="1"/>
          </p:cNvSpPr>
          <p:nvPr>
            <p:ph type="dt" sz="half" idx="11"/>
          </p:nvPr>
        </p:nvSpPr>
        <p:spPr/>
        <p:txBody>
          <a:bodyPr/>
          <a:lstStyle/>
          <a:p>
            <a:fld id="{888B158C-60FE-4670-920F-0CB466E71137}" type="datetime1">
              <a:rPr lang="nl-NL" smtClean="0"/>
              <a:t>20-5-2022</a:t>
            </a:fld>
            <a:endParaRPr lang="nl-NL"/>
          </a:p>
        </p:txBody>
      </p:sp>
      <p:sp>
        <p:nvSpPr>
          <p:cNvPr id="14" name="Tijdelijke aanduiding voor voettekst 13"/>
          <p:cNvSpPr>
            <a:spLocks noGrp="1"/>
          </p:cNvSpPr>
          <p:nvPr>
            <p:ph type="ftr" sz="quarter" idx="12"/>
          </p:nvPr>
        </p:nvSpPr>
        <p:spPr/>
        <p:txBody>
          <a:bodyPr/>
          <a:lstStyle/>
          <a:p>
            <a:endParaRPr lang="nl-NL"/>
          </a:p>
        </p:txBody>
      </p:sp>
      <p:sp>
        <p:nvSpPr>
          <p:cNvPr id="15" name="Tijdelijke aanduiding voor dianummer 14"/>
          <p:cNvSpPr>
            <a:spLocks noGrp="1"/>
          </p:cNvSpPr>
          <p:nvPr>
            <p:ph type="sldNum" sz="quarter" idx="13"/>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1185734767"/>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numCol="2" spcCol="46800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2" name="Titel 1"/>
          <p:cNvSpPr>
            <a:spLocks noGrp="1"/>
          </p:cNvSpPr>
          <p:nvPr>
            <p:ph type="title"/>
          </p:nvPr>
        </p:nvSpPr>
        <p:spPr/>
        <p:txBody>
          <a:bodyPr/>
          <a:lstStyle/>
          <a:p>
            <a:r>
              <a:rPr lang="nl-NL"/>
              <a:t>Klik om de stijl te bewerken</a:t>
            </a:r>
          </a:p>
        </p:txBody>
      </p:sp>
      <p:sp>
        <p:nvSpPr>
          <p:cNvPr id="13" name="Tijdelijke aanduiding voor datum 12"/>
          <p:cNvSpPr>
            <a:spLocks noGrp="1"/>
          </p:cNvSpPr>
          <p:nvPr>
            <p:ph type="dt" sz="half" idx="10"/>
          </p:nvPr>
        </p:nvSpPr>
        <p:spPr/>
        <p:txBody>
          <a:bodyPr/>
          <a:lstStyle/>
          <a:p>
            <a:fld id="{779D8FB0-A55B-4D52-8F13-041CD7CBB729}" type="datetime1">
              <a:rPr lang="nl-NL" smtClean="0"/>
              <a:t>20-5-2022</a:t>
            </a:fld>
            <a:endParaRPr lang="nl-NL"/>
          </a:p>
        </p:txBody>
      </p:sp>
      <p:sp>
        <p:nvSpPr>
          <p:cNvPr id="14" name="Tijdelijke aanduiding voor voettekst 13"/>
          <p:cNvSpPr>
            <a:spLocks noGrp="1"/>
          </p:cNvSpPr>
          <p:nvPr>
            <p:ph type="ftr" sz="quarter" idx="11"/>
          </p:nvPr>
        </p:nvSpPr>
        <p:spPr/>
        <p:txBody>
          <a:bodyPr/>
          <a:lstStyle/>
          <a:p>
            <a:endParaRPr lang="nl-NL"/>
          </a:p>
        </p:txBody>
      </p:sp>
      <p:sp>
        <p:nvSpPr>
          <p:cNvPr id="15" name="Tijdelijke aanduiding voor dianummer 14"/>
          <p:cNvSpPr>
            <a:spLocks noGrp="1"/>
          </p:cNvSpPr>
          <p:nvPr>
            <p:ph type="sldNum" sz="quarter" idx="12"/>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188251134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Afbeelding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794000"/>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modelstijlen te bewerken</a:t>
            </a:r>
          </a:p>
        </p:txBody>
      </p:sp>
      <p:sp>
        <p:nvSpPr>
          <p:cNvPr id="9" name="Titel 8"/>
          <p:cNvSpPr>
            <a:spLocks noGrp="1"/>
          </p:cNvSpPr>
          <p:nvPr>
            <p:ph type="title"/>
          </p:nvPr>
        </p:nvSpPr>
        <p:spPr>
          <a:xfrm>
            <a:off x="635000" y="1052513"/>
            <a:ext cx="5003800" cy="948047"/>
          </a:xfrm>
        </p:spPr>
        <p:txBody>
          <a:bodyPr/>
          <a:lstStyle/>
          <a:p>
            <a:r>
              <a:rPr lang="nl-NL"/>
              <a:t>Klik om de stijl te bewerken</a:t>
            </a:r>
          </a:p>
        </p:txBody>
      </p:sp>
      <p:sp>
        <p:nvSpPr>
          <p:cNvPr id="8" name="Tijdelijke aanduiding voor afbeelding 9"/>
          <p:cNvSpPr>
            <a:spLocks noGrp="1"/>
          </p:cNvSpPr>
          <p:nvPr>
            <p:ph type="pic" sz="quarter" idx="24" hasCustomPrompt="1"/>
          </p:nvPr>
        </p:nvSpPr>
        <p:spPr>
          <a:xfrm>
            <a:off x="6096000" y="-2381"/>
            <a:ext cx="6096000"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096000" h="6860381">
                <a:moveTo>
                  <a:pt x="229238" y="0"/>
                </a:moveTo>
                <a:lnTo>
                  <a:pt x="6091238" y="0"/>
                </a:lnTo>
                <a:lnTo>
                  <a:pt x="6091238" y="2381"/>
                </a:lnTo>
                <a:lnTo>
                  <a:pt x="6096000" y="2381"/>
                </a:lnTo>
                <a:lnTo>
                  <a:pt x="6096000" y="6860381"/>
                </a:lnTo>
                <a:lnTo>
                  <a:pt x="6095999" y="6860381"/>
                </a:lnTo>
                <a:lnTo>
                  <a:pt x="3832225" y="6860381"/>
                </a:lnTo>
                <a:lnTo>
                  <a:pt x="232201" y="6860381"/>
                </a:lnTo>
                <a:lnTo>
                  <a:pt x="232201" y="6626381"/>
                </a:lnTo>
                <a:lnTo>
                  <a:pt x="0" y="6626381"/>
                </a:lnTo>
                <a:lnTo>
                  <a:pt x="0" y="5488781"/>
                </a:lnTo>
                <a:lnTo>
                  <a:pt x="1" y="5488781"/>
                </a:lnTo>
                <a:lnTo>
                  <a:pt x="1" y="948531"/>
                </a:lnTo>
                <a:lnTo>
                  <a:pt x="1" y="711200"/>
                </a:lnTo>
                <a:lnTo>
                  <a:pt x="1" y="2381"/>
                </a:lnTo>
                <a:lnTo>
                  <a:pt x="2" y="2381"/>
                </a:lnTo>
                <a:lnTo>
                  <a:pt x="2" y="711994"/>
                </a:lnTo>
                <a:lnTo>
                  <a:pt x="233366" y="711994"/>
                </a:lnTo>
                <a:lnTo>
                  <a:pt x="233366" y="2381"/>
                </a:lnTo>
                <a:lnTo>
                  <a:pt x="229238" y="2381"/>
                </a:lnTo>
                <a:close/>
              </a:path>
            </a:pathLst>
          </a:custGeom>
          <a:solidFill>
            <a:schemeClr val="bg1">
              <a:lumMod val="85000"/>
            </a:schemeClr>
          </a:solidFill>
        </p:spPr>
        <p:txBody>
          <a:bodyPr wrap="square" anchor="ctr" anchorCtr="0">
            <a:noAutofit/>
          </a:bodyPr>
          <a:lstStyle/>
          <a:p>
            <a:r>
              <a:rPr lang="nl-NL"/>
              <a:t>Klik op het pictogram als u een afbeelding wilt toevoegen. Let op de rechten van de foto!</a:t>
            </a:r>
          </a:p>
        </p:txBody>
      </p:sp>
      <p:sp>
        <p:nvSpPr>
          <p:cNvPr id="11" name="Tijdelijke aanduiding voor datum 10"/>
          <p:cNvSpPr>
            <a:spLocks noGrp="1"/>
          </p:cNvSpPr>
          <p:nvPr>
            <p:ph type="dt" sz="half" idx="25"/>
          </p:nvPr>
        </p:nvSpPr>
        <p:spPr/>
        <p:txBody>
          <a:bodyPr/>
          <a:lstStyle/>
          <a:p>
            <a:fld id="{361100F5-0EA6-473E-88B8-F0622A0B10DC}" type="datetime1">
              <a:rPr lang="nl-NL" smtClean="0"/>
              <a:t>20-5-2022</a:t>
            </a:fld>
            <a:endParaRPr lang="nl-NL"/>
          </a:p>
        </p:txBody>
      </p:sp>
      <p:sp>
        <p:nvSpPr>
          <p:cNvPr id="12" name="Tijdelijke aanduiding voor voettekst 11"/>
          <p:cNvSpPr>
            <a:spLocks noGrp="1"/>
          </p:cNvSpPr>
          <p:nvPr>
            <p:ph type="ftr" sz="quarter" idx="26"/>
          </p:nvPr>
        </p:nvSpPr>
        <p:spPr/>
        <p:txBody>
          <a:bodyPr/>
          <a:lstStyle/>
          <a:p>
            <a:endParaRPr lang="nl-NL"/>
          </a:p>
        </p:txBody>
      </p:sp>
      <p:sp>
        <p:nvSpPr>
          <p:cNvPr id="13" name="Tijdelijke aanduiding voor dianummer 12"/>
          <p:cNvSpPr>
            <a:spLocks noGrp="1"/>
          </p:cNvSpPr>
          <p:nvPr>
            <p:ph type="sldNum" sz="quarter" idx="27"/>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21905639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Afbeelding verticaal kleur">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5"/>
          </p:nvPr>
        </p:nvSpPr>
        <p:spPr>
          <a:xfrm>
            <a:off x="635000" y="2289600"/>
            <a:ext cx="5005388" cy="3935413"/>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pic>
        <p:nvPicPr>
          <p:cNvPr id="12" name="Afbeelding 11"/>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4" name="Rechthoek 13"/>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4206" y="1051200"/>
            <a:ext cx="5004594" cy="948047"/>
          </a:xfrm>
        </p:spPr>
        <p:txBody>
          <a:bodyPr/>
          <a:lstStyle>
            <a:lvl1pPr>
              <a:defRPr>
                <a:solidFill>
                  <a:schemeClr val="bg1"/>
                </a:solidFill>
              </a:defRPr>
            </a:lvl1pPr>
          </a:lstStyle>
          <a:p>
            <a:r>
              <a:rPr lang="nl-NL"/>
              <a:t>Klik om de stijl te bewerken</a:t>
            </a:r>
          </a:p>
        </p:txBody>
      </p:sp>
      <p:sp>
        <p:nvSpPr>
          <p:cNvPr id="11" name="Tijdelijke aanduiding voor afbeelding 9"/>
          <p:cNvSpPr>
            <a:spLocks noGrp="1"/>
          </p:cNvSpPr>
          <p:nvPr>
            <p:ph type="pic" sz="quarter" idx="24" hasCustomPrompt="1"/>
          </p:nvPr>
        </p:nvSpPr>
        <p:spPr>
          <a:xfrm>
            <a:off x="6096000" y="-2381"/>
            <a:ext cx="6096000"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096000" h="6860381">
                <a:moveTo>
                  <a:pt x="229238" y="0"/>
                </a:moveTo>
                <a:lnTo>
                  <a:pt x="6091238" y="0"/>
                </a:lnTo>
                <a:lnTo>
                  <a:pt x="6091238" y="2381"/>
                </a:lnTo>
                <a:lnTo>
                  <a:pt x="6096000" y="2381"/>
                </a:lnTo>
                <a:lnTo>
                  <a:pt x="6096000" y="6860381"/>
                </a:lnTo>
                <a:lnTo>
                  <a:pt x="6095999" y="6860381"/>
                </a:lnTo>
                <a:lnTo>
                  <a:pt x="3832225" y="6860381"/>
                </a:lnTo>
                <a:lnTo>
                  <a:pt x="232201" y="6860381"/>
                </a:lnTo>
                <a:lnTo>
                  <a:pt x="232201" y="6626381"/>
                </a:lnTo>
                <a:lnTo>
                  <a:pt x="0" y="6626381"/>
                </a:lnTo>
                <a:lnTo>
                  <a:pt x="0" y="5488781"/>
                </a:lnTo>
                <a:lnTo>
                  <a:pt x="1" y="5488781"/>
                </a:lnTo>
                <a:lnTo>
                  <a:pt x="1" y="948531"/>
                </a:lnTo>
                <a:lnTo>
                  <a:pt x="1" y="711200"/>
                </a:lnTo>
                <a:lnTo>
                  <a:pt x="1" y="2381"/>
                </a:lnTo>
                <a:lnTo>
                  <a:pt x="2" y="2381"/>
                </a:lnTo>
                <a:lnTo>
                  <a:pt x="2" y="711994"/>
                </a:lnTo>
                <a:lnTo>
                  <a:pt x="233366" y="711994"/>
                </a:lnTo>
                <a:lnTo>
                  <a:pt x="233366" y="2381"/>
                </a:lnTo>
                <a:lnTo>
                  <a:pt x="229238" y="2381"/>
                </a:lnTo>
                <a:close/>
              </a:path>
            </a:pathLst>
          </a:custGeom>
          <a:solidFill>
            <a:schemeClr val="bg1">
              <a:lumMod val="85000"/>
            </a:schemeClr>
          </a:solidFill>
        </p:spPr>
        <p:txBody>
          <a:bodyPr wrap="square" anchor="ctr" anchorCtr="0">
            <a:noAutofit/>
          </a:bodyPr>
          <a:lstStyle/>
          <a:p>
            <a:r>
              <a:rPr lang="nl-NL"/>
              <a:t>Klik op het pictogram als u een afbeelding wilt toevoegen. Let op de rechten van de foto!</a:t>
            </a:r>
          </a:p>
        </p:txBody>
      </p:sp>
      <p:sp>
        <p:nvSpPr>
          <p:cNvPr id="20" name="Tijdelijke aanduiding voor datum 19"/>
          <p:cNvSpPr>
            <a:spLocks noGrp="1"/>
          </p:cNvSpPr>
          <p:nvPr>
            <p:ph type="dt" sz="half" idx="25"/>
          </p:nvPr>
        </p:nvSpPr>
        <p:spPr/>
        <p:txBody>
          <a:bodyPr/>
          <a:lstStyle/>
          <a:p>
            <a:fld id="{7355376D-21C0-4BA3-A57F-B143DA15CCB9}" type="datetime1">
              <a:rPr lang="nl-NL" smtClean="0"/>
              <a:t>20-5-2022</a:t>
            </a:fld>
            <a:endParaRPr lang="nl-NL"/>
          </a:p>
        </p:txBody>
      </p:sp>
      <p:sp>
        <p:nvSpPr>
          <p:cNvPr id="21" name="Tijdelijke aanduiding voor voettekst 20"/>
          <p:cNvSpPr>
            <a:spLocks noGrp="1"/>
          </p:cNvSpPr>
          <p:nvPr>
            <p:ph type="ftr" sz="quarter" idx="26"/>
          </p:nvPr>
        </p:nvSpPr>
        <p:spPr/>
        <p:txBody>
          <a:bodyPr/>
          <a:lstStyle/>
          <a:p>
            <a:endParaRPr lang="nl-NL"/>
          </a:p>
        </p:txBody>
      </p:sp>
      <p:sp>
        <p:nvSpPr>
          <p:cNvPr id="22" name="Tijdelijke aanduiding voor dianummer 21"/>
          <p:cNvSpPr>
            <a:spLocks noGrp="1"/>
          </p:cNvSpPr>
          <p:nvPr>
            <p:ph type="sldNum" sz="quarter" idx="27"/>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4114563575"/>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Afbeelding verticaal wit">
    <p:spTree>
      <p:nvGrpSpPr>
        <p:cNvPr id="1" name=""/>
        <p:cNvGrpSpPr/>
        <p:nvPr/>
      </p:nvGrpSpPr>
      <p:grpSpPr>
        <a:xfrm>
          <a:off x="0" y="0"/>
          <a:ext cx="0" cy="0"/>
          <a:chOff x="0" y="0"/>
          <a:chExt cx="0" cy="0"/>
        </a:xfrm>
      </p:grpSpPr>
      <p:sp>
        <p:nvSpPr>
          <p:cNvPr id="11" name="Tijdelijke aanduiding voor tekst 10"/>
          <p:cNvSpPr>
            <a:spLocks noGrp="1"/>
          </p:cNvSpPr>
          <p:nvPr>
            <p:ph type="body" sz="quarter" idx="16"/>
          </p:nvPr>
        </p:nvSpPr>
        <p:spPr>
          <a:xfrm>
            <a:off x="635000" y="2289600"/>
            <a:ext cx="5003800" cy="3931813"/>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2" name="Titel 1"/>
          <p:cNvSpPr>
            <a:spLocks noGrp="1"/>
          </p:cNvSpPr>
          <p:nvPr>
            <p:ph type="title"/>
          </p:nvPr>
        </p:nvSpPr>
        <p:spPr>
          <a:xfrm>
            <a:off x="635000" y="1051200"/>
            <a:ext cx="5003800" cy="948047"/>
          </a:xfrm>
        </p:spPr>
        <p:txBody>
          <a:bodyPr anchor="t"/>
          <a:lstStyle/>
          <a:p>
            <a:r>
              <a:rPr lang="nl-NL"/>
              <a:t>Klik om de stijl te bewerken</a:t>
            </a:r>
          </a:p>
        </p:txBody>
      </p:sp>
      <p:sp>
        <p:nvSpPr>
          <p:cNvPr id="10" name="Tijdelijke aanduiding voor afbeelding 9"/>
          <p:cNvSpPr>
            <a:spLocks noGrp="1"/>
          </p:cNvSpPr>
          <p:nvPr>
            <p:ph type="pic" sz="quarter" idx="24" hasCustomPrompt="1"/>
          </p:nvPr>
        </p:nvSpPr>
        <p:spPr>
          <a:xfrm>
            <a:off x="6096000" y="-2381"/>
            <a:ext cx="6096000"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096000" h="6860381">
                <a:moveTo>
                  <a:pt x="229238" y="0"/>
                </a:moveTo>
                <a:lnTo>
                  <a:pt x="6091238" y="0"/>
                </a:lnTo>
                <a:lnTo>
                  <a:pt x="6091238" y="2381"/>
                </a:lnTo>
                <a:lnTo>
                  <a:pt x="6096000" y="2381"/>
                </a:lnTo>
                <a:lnTo>
                  <a:pt x="6096000" y="6860381"/>
                </a:lnTo>
                <a:lnTo>
                  <a:pt x="6095999" y="6860381"/>
                </a:lnTo>
                <a:lnTo>
                  <a:pt x="3832225" y="6860381"/>
                </a:lnTo>
                <a:lnTo>
                  <a:pt x="232201" y="6860381"/>
                </a:lnTo>
                <a:lnTo>
                  <a:pt x="232201" y="6626381"/>
                </a:lnTo>
                <a:lnTo>
                  <a:pt x="0" y="6626381"/>
                </a:lnTo>
                <a:lnTo>
                  <a:pt x="0" y="5488781"/>
                </a:lnTo>
                <a:lnTo>
                  <a:pt x="1" y="5488781"/>
                </a:lnTo>
                <a:lnTo>
                  <a:pt x="1" y="948531"/>
                </a:lnTo>
                <a:lnTo>
                  <a:pt x="1" y="711200"/>
                </a:lnTo>
                <a:lnTo>
                  <a:pt x="1" y="2381"/>
                </a:lnTo>
                <a:lnTo>
                  <a:pt x="2" y="2381"/>
                </a:lnTo>
                <a:lnTo>
                  <a:pt x="2" y="711994"/>
                </a:lnTo>
                <a:lnTo>
                  <a:pt x="233366" y="711994"/>
                </a:lnTo>
                <a:lnTo>
                  <a:pt x="233366" y="2381"/>
                </a:lnTo>
                <a:lnTo>
                  <a:pt x="229238" y="2381"/>
                </a:lnTo>
                <a:close/>
              </a:path>
            </a:pathLst>
          </a:custGeom>
          <a:solidFill>
            <a:schemeClr val="bg1">
              <a:lumMod val="85000"/>
            </a:schemeClr>
          </a:solidFill>
        </p:spPr>
        <p:txBody>
          <a:bodyPr wrap="square" anchor="ctr" anchorCtr="0">
            <a:noAutofit/>
          </a:bodyPr>
          <a:lstStyle/>
          <a:p>
            <a:r>
              <a:rPr lang="nl-NL"/>
              <a:t>Klik op het pictogram als u een afbeelding wilt toevoegen. Let op de rechten van de foto!</a:t>
            </a:r>
          </a:p>
        </p:txBody>
      </p:sp>
      <p:sp>
        <p:nvSpPr>
          <p:cNvPr id="6" name="Tijdelijke aanduiding voor datum 5"/>
          <p:cNvSpPr>
            <a:spLocks noGrp="1"/>
          </p:cNvSpPr>
          <p:nvPr>
            <p:ph type="dt" sz="half" idx="25"/>
          </p:nvPr>
        </p:nvSpPr>
        <p:spPr/>
        <p:txBody>
          <a:bodyPr/>
          <a:lstStyle/>
          <a:p>
            <a:fld id="{ADE1E6B3-99EA-4892-96A6-FD54B4E83581}" type="datetime1">
              <a:rPr lang="nl-NL" smtClean="0"/>
              <a:t>20-5-2022</a:t>
            </a:fld>
            <a:endParaRPr lang="nl-NL"/>
          </a:p>
        </p:txBody>
      </p:sp>
      <p:sp>
        <p:nvSpPr>
          <p:cNvPr id="12" name="Tijdelijke aanduiding voor voettekst 11"/>
          <p:cNvSpPr>
            <a:spLocks noGrp="1"/>
          </p:cNvSpPr>
          <p:nvPr>
            <p:ph type="ftr" sz="quarter" idx="26"/>
          </p:nvPr>
        </p:nvSpPr>
        <p:spPr/>
        <p:txBody>
          <a:bodyPr/>
          <a:lstStyle/>
          <a:p>
            <a:endParaRPr lang="nl-NL"/>
          </a:p>
        </p:txBody>
      </p:sp>
      <p:sp>
        <p:nvSpPr>
          <p:cNvPr id="13" name="Tijdelijke aanduiding voor dianummer 12"/>
          <p:cNvSpPr>
            <a:spLocks noGrp="1"/>
          </p:cNvSpPr>
          <p:nvPr>
            <p:ph type="sldNum" sz="quarter" idx="27"/>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2322620511"/>
      </p:ext>
    </p:extLst>
  </p:cSld>
  <p:clrMapOvr>
    <a:masterClrMapping/>
  </p:clrMapOvr>
  <p:extLst>
    <p:ext uri="{DCECCB84-F9BA-43D5-87BE-67443E8EF086}">
      <p15:sldGuideLst xmlns:p15="http://schemas.microsoft.com/office/powerpoint/2012/main">
        <p15:guide id="1" pos="3977">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Afbeelding horizontaal kleur">
    <p:bg>
      <p:bgRef idx="1001">
        <a:schemeClr val="bg2"/>
      </p:bgRef>
    </p:bg>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hasCustomPrompt="1"/>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solidFill>
            <a:schemeClr val="tx1">
              <a:lumMod val="85000"/>
            </a:schemeClr>
          </a:solidFill>
        </p:spPr>
        <p:txBody>
          <a:bodyPr wrap="square" lIns="720000" tIns="1152000">
            <a:noAutofit/>
          </a:bodyPr>
          <a:lstStyle>
            <a:lvl1pPr>
              <a:buClr>
                <a:schemeClr val="bg2"/>
              </a:buClr>
              <a:tabLst>
                <a:tab pos="1619250" algn="l"/>
              </a:tabLst>
              <a:defRPr>
                <a:solidFill>
                  <a:schemeClr val="bg1"/>
                </a:solidFill>
              </a:defRPr>
            </a:lvl1pPr>
          </a:lstStyle>
          <a:p>
            <a:r>
              <a:rPr lang="nl-NL"/>
              <a:t>Klik op het pictogram als u een afbeelding wilt toevoegen. </a:t>
            </a:r>
            <a:br>
              <a:rPr lang="nl-NL"/>
            </a:br>
            <a:r>
              <a:rPr lang="nl-NL"/>
              <a:t>Let op de rechten van de foto!</a:t>
            </a:r>
          </a:p>
        </p:txBody>
      </p:sp>
      <p:sp>
        <p:nvSpPr>
          <p:cNvPr id="2" name="Titel 1"/>
          <p:cNvSpPr>
            <a:spLocks noGrp="1"/>
          </p:cNvSpPr>
          <p:nvPr>
            <p:ph type="title"/>
          </p:nvPr>
        </p:nvSpPr>
        <p:spPr>
          <a:xfrm>
            <a:off x="634205" y="3888000"/>
            <a:ext cx="5004595" cy="2333413"/>
          </a:xfrm>
        </p:spPr>
        <p:txBody>
          <a:bodyPr anchor="t" anchorCtr="0"/>
          <a:lstStyle>
            <a:lvl1pPr>
              <a:defRPr>
                <a:solidFill>
                  <a:schemeClr val="tx1"/>
                </a:solidFill>
              </a:defRPr>
            </a:lvl1pPr>
          </a:lstStyle>
          <a:p>
            <a:r>
              <a:rPr lang="nl-NL"/>
              <a:t>Klik om de stijl te bewerken</a:t>
            </a:r>
          </a:p>
        </p:txBody>
      </p:sp>
      <p:sp>
        <p:nvSpPr>
          <p:cNvPr id="6" name="Tijdelijke aanduiding voor tekst 13"/>
          <p:cNvSpPr>
            <a:spLocks noGrp="1"/>
          </p:cNvSpPr>
          <p:nvPr>
            <p:ph type="body" sz="quarter" idx="13"/>
          </p:nvPr>
        </p:nvSpPr>
        <p:spPr>
          <a:xfrm>
            <a:off x="6554588" y="3888000"/>
            <a:ext cx="5004000" cy="2333413"/>
          </a:xfrm>
        </p:spPr>
        <p:txBody>
          <a:bodyPr tIns="50400" numCol="1" spcCol="468000" anchor="t" anchorCtr="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10" name="Tijdelijke aanduiding voor datum 9"/>
          <p:cNvSpPr>
            <a:spLocks noGrp="1"/>
          </p:cNvSpPr>
          <p:nvPr>
            <p:ph type="dt" sz="half" idx="15"/>
          </p:nvPr>
        </p:nvSpPr>
        <p:spPr/>
        <p:txBody>
          <a:bodyPr/>
          <a:lstStyle>
            <a:lvl1pPr>
              <a:defRPr>
                <a:solidFill>
                  <a:schemeClr val="tx2"/>
                </a:solidFill>
              </a:defRPr>
            </a:lvl1pPr>
          </a:lstStyle>
          <a:p>
            <a:fld id="{D3E1E877-3BB3-4FB7-9CEB-9CF2A62834EE}" type="datetime1">
              <a:rPr lang="nl-NL" smtClean="0"/>
              <a:t>20-5-2022</a:t>
            </a:fld>
            <a:endParaRPr lang="nl-NL"/>
          </a:p>
        </p:txBody>
      </p:sp>
      <p:sp>
        <p:nvSpPr>
          <p:cNvPr id="11" name="Tijdelijke aanduiding voor voettekst 10"/>
          <p:cNvSpPr>
            <a:spLocks noGrp="1"/>
          </p:cNvSpPr>
          <p:nvPr>
            <p:ph type="ftr" sz="quarter" idx="16"/>
          </p:nvPr>
        </p:nvSpPr>
        <p:spPr/>
        <p:txBody>
          <a:bodyPr/>
          <a:lstStyle>
            <a:lvl1pPr>
              <a:defRPr>
                <a:solidFill>
                  <a:schemeClr val="tx2"/>
                </a:solidFill>
              </a:defRPr>
            </a:lvl1pPr>
          </a:lstStyle>
          <a:p>
            <a:endParaRPr lang="nl-NL"/>
          </a:p>
        </p:txBody>
      </p:sp>
      <p:sp>
        <p:nvSpPr>
          <p:cNvPr id="13" name="Tijdelijke aanduiding voor dianummer 12"/>
          <p:cNvSpPr>
            <a:spLocks noGrp="1"/>
          </p:cNvSpPr>
          <p:nvPr>
            <p:ph type="sldNum" sz="quarter" idx="17"/>
          </p:nvPr>
        </p:nvSpPr>
        <p:spPr/>
        <p:txBody>
          <a:bodyPr/>
          <a:lstStyle>
            <a:lvl1pPr>
              <a:defRPr>
                <a:solidFill>
                  <a:schemeClr val="tx2"/>
                </a:solidFill>
              </a:defRPr>
            </a:lvl1pPr>
          </a:lstStyle>
          <a:p>
            <a:fld id="{10A0A6AF-03C5-477E-939A-E28F7E7F05EA}" type="slidenum">
              <a:rPr lang="nl-NL" smtClean="0"/>
              <a:pPr/>
              <a:t>‹#›</a:t>
            </a:fld>
            <a:endParaRPr lang="nl-NL"/>
          </a:p>
        </p:txBody>
      </p:sp>
    </p:spTree>
    <p:extLst>
      <p:ext uri="{BB962C8B-B14F-4D97-AF65-F5344CB8AC3E}">
        <p14:creationId xmlns:p14="http://schemas.microsoft.com/office/powerpoint/2010/main" val="3832469321"/>
      </p:ext>
    </p:extLst>
  </p:cSld>
  <p:clrMapOvr>
    <a:overrideClrMapping bg1="dk1" tx1="lt1" bg2="dk2" tx2="lt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Afbeelding horizontaal wit">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hasCustomPrompt="1"/>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solidFill>
            <a:schemeClr val="tx1">
              <a:alpha val="10000"/>
            </a:schemeClr>
          </a:solidFill>
        </p:spPr>
        <p:txBody>
          <a:bodyPr wrap="square" lIns="720000" tIns="1152000">
            <a:noAutofit/>
          </a:bodyPr>
          <a:lstStyle>
            <a:lvl1pPr>
              <a:defRPr/>
            </a:lvl1pPr>
          </a:lstStyle>
          <a:p>
            <a:r>
              <a:rPr lang="nl-NL"/>
              <a:t>Klik op het pictogram als u een afbeelding wilt toevoegen. </a:t>
            </a:r>
            <a:br>
              <a:rPr lang="nl-NL"/>
            </a:br>
            <a:r>
              <a:rPr lang="nl-NL"/>
              <a:t>Let op de rechten van de foto!</a:t>
            </a:r>
          </a:p>
        </p:txBody>
      </p:sp>
      <p:sp>
        <p:nvSpPr>
          <p:cNvPr id="14" name="Tijdelijke aanduiding voor tekst 13"/>
          <p:cNvSpPr>
            <a:spLocks noGrp="1"/>
          </p:cNvSpPr>
          <p:nvPr>
            <p:ph type="body" sz="quarter" idx="13"/>
          </p:nvPr>
        </p:nvSpPr>
        <p:spPr>
          <a:xfrm>
            <a:off x="6553199" y="3888000"/>
            <a:ext cx="5004000" cy="2333413"/>
          </a:xfrm>
        </p:spPr>
        <p:txBody>
          <a:bodyPr tIns="50400" numCol="1" spcCol="468000" anchor="t" anchorCtr="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2" name="Titel 1"/>
          <p:cNvSpPr>
            <a:spLocks noGrp="1"/>
          </p:cNvSpPr>
          <p:nvPr>
            <p:ph type="title"/>
          </p:nvPr>
        </p:nvSpPr>
        <p:spPr>
          <a:xfrm>
            <a:off x="634206" y="3888000"/>
            <a:ext cx="5004594" cy="2333413"/>
          </a:xfrm>
        </p:spPr>
        <p:txBody>
          <a:bodyPr anchor="t" anchorCtr="0"/>
          <a:lstStyle/>
          <a:p>
            <a:r>
              <a:rPr lang="nl-NL"/>
              <a:t>Klik om de stijl te bewerken</a:t>
            </a:r>
          </a:p>
        </p:txBody>
      </p:sp>
      <p:sp>
        <p:nvSpPr>
          <p:cNvPr id="9" name="Tijdelijke aanduiding voor datum 8"/>
          <p:cNvSpPr>
            <a:spLocks noGrp="1"/>
          </p:cNvSpPr>
          <p:nvPr>
            <p:ph type="dt" sz="half" idx="15"/>
          </p:nvPr>
        </p:nvSpPr>
        <p:spPr/>
        <p:txBody>
          <a:bodyPr/>
          <a:lstStyle/>
          <a:p>
            <a:fld id="{B7EB07FD-14B4-46DA-A904-B2DE8A7AF10D}" type="datetime1">
              <a:rPr lang="nl-NL" smtClean="0"/>
              <a:t>20-5-2022</a:t>
            </a:fld>
            <a:endParaRPr lang="nl-NL"/>
          </a:p>
        </p:txBody>
      </p:sp>
      <p:sp>
        <p:nvSpPr>
          <p:cNvPr id="10" name="Tijdelijke aanduiding voor voettekst 9"/>
          <p:cNvSpPr>
            <a:spLocks noGrp="1"/>
          </p:cNvSpPr>
          <p:nvPr>
            <p:ph type="ftr" sz="quarter" idx="16"/>
          </p:nvPr>
        </p:nvSpPr>
        <p:spPr/>
        <p:txBody>
          <a:bodyPr/>
          <a:lstStyle/>
          <a:p>
            <a:endParaRPr lang="nl-NL"/>
          </a:p>
        </p:txBody>
      </p:sp>
      <p:sp>
        <p:nvSpPr>
          <p:cNvPr id="11" name="Tijdelijke aanduiding voor dianummer 10"/>
          <p:cNvSpPr>
            <a:spLocks noGrp="1"/>
          </p:cNvSpPr>
          <p:nvPr>
            <p:ph type="sldNum" sz="quarter" idx="17"/>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401195036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Afbeelding hor. kleur zonder titel">
    <p:bg>
      <p:bgRef idx="1001">
        <a:schemeClr val="bg2"/>
      </p:bgRef>
    </p:bg>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hasCustomPrompt="1"/>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solidFill>
            <a:schemeClr val="tx1">
              <a:lumMod val="85000"/>
            </a:schemeClr>
          </a:solidFill>
        </p:spPr>
        <p:txBody>
          <a:bodyPr wrap="square" lIns="720000" tIns="1152000">
            <a:noAutofit/>
          </a:bodyPr>
          <a:lstStyle>
            <a:lvl1pPr>
              <a:tabLst>
                <a:tab pos="1619250" algn="l"/>
              </a:tabLst>
              <a:defRPr>
                <a:solidFill>
                  <a:schemeClr val="bg1"/>
                </a:solidFill>
              </a:defRPr>
            </a:lvl1pPr>
          </a:lstStyle>
          <a:p>
            <a:r>
              <a:rPr lang="nl-NL"/>
              <a:t>Klik op het pictogram als u een afbeelding wilt toevoegen. </a:t>
            </a:r>
            <a:br>
              <a:rPr lang="nl-NL"/>
            </a:br>
            <a:r>
              <a:rPr lang="nl-NL"/>
              <a:t>Let op de rechten van de foto!</a:t>
            </a:r>
          </a:p>
        </p:txBody>
      </p:sp>
      <p:sp>
        <p:nvSpPr>
          <p:cNvPr id="14" name="Tijdelijke aanduiding voor tekst 13"/>
          <p:cNvSpPr>
            <a:spLocks noGrp="1"/>
          </p:cNvSpPr>
          <p:nvPr>
            <p:ph type="body" sz="quarter" idx="13"/>
          </p:nvPr>
        </p:nvSpPr>
        <p:spPr>
          <a:xfrm>
            <a:off x="635000" y="3888000"/>
            <a:ext cx="10923588" cy="2333413"/>
          </a:xfrm>
        </p:spPr>
        <p:txBody>
          <a:bodyPr tIns="50400" numCol="2" spcCol="46800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8" name="Tijdelijke aanduiding voor datum 7"/>
          <p:cNvSpPr>
            <a:spLocks noGrp="1"/>
          </p:cNvSpPr>
          <p:nvPr>
            <p:ph type="dt" sz="half" idx="15"/>
          </p:nvPr>
        </p:nvSpPr>
        <p:spPr/>
        <p:txBody>
          <a:bodyPr/>
          <a:lstStyle>
            <a:lvl1pPr>
              <a:defRPr>
                <a:solidFill>
                  <a:schemeClr val="tx2"/>
                </a:solidFill>
              </a:defRPr>
            </a:lvl1pPr>
          </a:lstStyle>
          <a:p>
            <a:fld id="{B4AC742B-0CA8-42DC-B5D1-A8F4DAEAEFA9}" type="datetime1">
              <a:rPr lang="nl-NL" smtClean="0"/>
              <a:t>20-5-2022</a:t>
            </a:fld>
            <a:endParaRPr lang="nl-NL"/>
          </a:p>
        </p:txBody>
      </p:sp>
      <p:sp>
        <p:nvSpPr>
          <p:cNvPr id="9" name="Tijdelijke aanduiding voor voettekst 8"/>
          <p:cNvSpPr>
            <a:spLocks noGrp="1"/>
          </p:cNvSpPr>
          <p:nvPr>
            <p:ph type="ftr" sz="quarter" idx="16"/>
          </p:nvPr>
        </p:nvSpPr>
        <p:spPr/>
        <p:txBody>
          <a:bodyPr/>
          <a:lstStyle>
            <a:lvl1pPr>
              <a:defRPr>
                <a:solidFill>
                  <a:schemeClr val="tx2"/>
                </a:solidFill>
              </a:defRPr>
            </a:lvl1pPr>
          </a:lstStyle>
          <a:p>
            <a:endParaRPr lang="nl-NL"/>
          </a:p>
        </p:txBody>
      </p:sp>
      <p:sp>
        <p:nvSpPr>
          <p:cNvPr id="10" name="Tijdelijke aanduiding voor dianummer 9"/>
          <p:cNvSpPr>
            <a:spLocks noGrp="1"/>
          </p:cNvSpPr>
          <p:nvPr>
            <p:ph type="sldNum" sz="quarter" idx="17"/>
          </p:nvPr>
        </p:nvSpPr>
        <p:spPr/>
        <p:txBody>
          <a:bodyPr/>
          <a:lstStyle>
            <a:lvl1pPr>
              <a:defRPr>
                <a:solidFill>
                  <a:schemeClr val="tx2"/>
                </a:solidFill>
              </a:defRPr>
            </a:lvl1pPr>
          </a:lstStyle>
          <a:p>
            <a:fld id="{10A0A6AF-03C5-477E-939A-E28F7E7F05EA}" type="slidenum">
              <a:rPr lang="nl-NL" smtClean="0"/>
              <a:pPr/>
              <a:t>‹#›</a:t>
            </a:fld>
            <a:endParaRPr lang="nl-NL"/>
          </a:p>
        </p:txBody>
      </p:sp>
    </p:spTree>
    <p:extLst>
      <p:ext uri="{BB962C8B-B14F-4D97-AF65-F5344CB8AC3E}">
        <p14:creationId xmlns:p14="http://schemas.microsoft.com/office/powerpoint/2010/main" val="1343966435"/>
      </p:ext>
    </p:extLst>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Afbeelding hor. wit zonder titel">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hasCustomPrompt="1"/>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solidFill>
            <a:schemeClr val="bg1">
              <a:lumMod val="85000"/>
            </a:schemeClr>
          </a:solidFill>
        </p:spPr>
        <p:txBody>
          <a:bodyPr wrap="square" lIns="720000" tIns="1152000">
            <a:noAutofit/>
          </a:bodyPr>
          <a:lstStyle>
            <a:lvl1pPr>
              <a:defRPr/>
            </a:lvl1pPr>
          </a:lstStyle>
          <a:p>
            <a:r>
              <a:rPr lang="nl-NL"/>
              <a:t>Klik op het pictogram als u een afbeelding wilt toevoegen. </a:t>
            </a:r>
            <a:br>
              <a:rPr lang="nl-NL"/>
            </a:br>
            <a:r>
              <a:rPr lang="nl-NL"/>
              <a:t>Let op de rechten van de foto!</a:t>
            </a:r>
          </a:p>
        </p:txBody>
      </p:sp>
      <p:sp>
        <p:nvSpPr>
          <p:cNvPr id="14" name="Tijdelijke aanduiding voor tekst 13"/>
          <p:cNvSpPr>
            <a:spLocks noGrp="1"/>
          </p:cNvSpPr>
          <p:nvPr>
            <p:ph type="body" sz="quarter" idx="13"/>
          </p:nvPr>
        </p:nvSpPr>
        <p:spPr>
          <a:xfrm>
            <a:off x="635000" y="3888000"/>
            <a:ext cx="10923588" cy="2333413"/>
          </a:xfrm>
        </p:spPr>
        <p:txBody>
          <a:bodyPr tIns="50400" numCol="2" spcCol="46800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8" name="Tijdelijke aanduiding voor datum 7"/>
          <p:cNvSpPr>
            <a:spLocks noGrp="1"/>
          </p:cNvSpPr>
          <p:nvPr>
            <p:ph type="dt" sz="half" idx="15"/>
          </p:nvPr>
        </p:nvSpPr>
        <p:spPr/>
        <p:txBody>
          <a:bodyPr/>
          <a:lstStyle/>
          <a:p>
            <a:fld id="{43FF8BBA-AACE-40D1-93BC-DF574076C5FC}" type="datetime1">
              <a:rPr lang="nl-NL" smtClean="0"/>
              <a:t>20-5-2022</a:t>
            </a:fld>
            <a:endParaRPr lang="nl-NL"/>
          </a:p>
        </p:txBody>
      </p:sp>
      <p:sp>
        <p:nvSpPr>
          <p:cNvPr id="9" name="Tijdelijke aanduiding voor voettekst 8"/>
          <p:cNvSpPr>
            <a:spLocks noGrp="1"/>
          </p:cNvSpPr>
          <p:nvPr>
            <p:ph type="ftr" sz="quarter" idx="16"/>
          </p:nvPr>
        </p:nvSpPr>
        <p:spPr/>
        <p:txBody>
          <a:bodyPr/>
          <a:lstStyle/>
          <a:p>
            <a:endParaRPr lang="nl-NL"/>
          </a:p>
        </p:txBody>
      </p:sp>
      <p:sp>
        <p:nvSpPr>
          <p:cNvPr id="10" name="Tijdelijke aanduiding voor dianummer 9"/>
          <p:cNvSpPr>
            <a:spLocks noGrp="1"/>
          </p:cNvSpPr>
          <p:nvPr>
            <p:ph type="sldNum" sz="quarter" idx="17"/>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363275310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Afbeelding horizontaal kleur titel">
    <p:bg>
      <p:bgRef idx="1001">
        <a:schemeClr val="bg2"/>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hasCustomPrompt="1"/>
          </p:nvPr>
        </p:nvSpPr>
        <p:spPr>
          <a:xfrm>
            <a:off x="0" y="3427413"/>
            <a:ext cx="12192000" cy="3430587"/>
          </a:xfrm>
          <a:custGeom>
            <a:avLst/>
            <a:gdLst>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0000 w 12192000"/>
              <a:gd name="connsiteY4" fmla="*/ 3192987 h 3430587"/>
              <a:gd name="connsiteX5" fmla="*/ 5862000 w 12192000"/>
              <a:gd name="connsiteY5" fmla="*/ 3192987 h 3430587"/>
              <a:gd name="connsiteX6" fmla="*/ 5862000 w 12192000"/>
              <a:gd name="connsiteY6" fmla="*/ 3430587 h 3430587"/>
              <a:gd name="connsiteX7" fmla="*/ 0 w 12192000"/>
              <a:gd name="connsiteY7" fmla="*/ 3430587 h 3430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30587">
                <a:moveTo>
                  <a:pt x="0" y="0"/>
                </a:moveTo>
                <a:lnTo>
                  <a:pt x="12192000" y="0"/>
                </a:lnTo>
                <a:lnTo>
                  <a:pt x="12192000" y="3430587"/>
                </a:lnTo>
                <a:lnTo>
                  <a:pt x="6330000" y="3430587"/>
                </a:lnTo>
                <a:lnTo>
                  <a:pt x="6330000" y="3192987"/>
                </a:lnTo>
                <a:lnTo>
                  <a:pt x="5862000" y="3192987"/>
                </a:lnTo>
                <a:lnTo>
                  <a:pt x="5862000" y="3430587"/>
                </a:lnTo>
                <a:lnTo>
                  <a:pt x="0" y="3430587"/>
                </a:lnTo>
                <a:close/>
              </a:path>
            </a:pathLst>
          </a:custGeom>
          <a:solidFill>
            <a:schemeClr val="tx1">
              <a:lumMod val="85000"/>
            </a:schemeClr>
          </a:solidFill>
        </p:spPr>
        <p:txBody>
          <a:bodyPr wrap="square" lIns="612000">
            <a:noAutofit/>
          </a:bodyPr>
          <a:lstStyle>
            <a:lvl1pPr>
              <a:buClr>
                <a:schemeClr val="bg2"/>
              </a:buClr>
              <a:defRPr>
                <a:solidFill>
                  <a:schemeClr val="bg1"/>
                </a:solidFill>
              </a:defRPr>
            </a:lvl1pPr>
          </a:lstStyle>
          <a:p>
            <a:r>
              <a:rPr lang="nl-NL"/>
              <a:t>Klik op het pictogram als u een afbeelding wilt toevoegen. </a:t>
            </a:r>
            <a:br>
              <a:rPr lang="nl-NL"/>
            </a:br>
            <a:r>
              <a:rPr lang="nl-NL"/>
              <a:t>Let op de rechten van de foto!</a:t>
            </a:r>
          </a:p>
        </p:txBody>
      </p:sp>
      <p:sp>
        <p:nvSpPr>
          <p:cNvPr id="2" name="Titel 1"/>
          <p:cNvSpPr>
            <a:spLocks noGrp="1"/>
          </p:cNvSpPr>
          <p:nvPr>
            <p:ph type="title"/>
          </p:nvPr>
        </p:nvSpPr>
        <p:spPr>
          <a:xfrm>
            <a:off x="633600" y="1051200"/>
            <a:ext cx="10924382" cy="946800"/>
          </a:xfrm>
        </p:spPr>
        <p:txBody>
          <a:bodyPr/>
          <a:lstStyle>
            <a:lvl1pPr>
              <a:defRPr>
                <a:solidFill>
                  <a:schemeClr val="tx1"/>
                </a:solidFill>
              </a:defRPr>
            </a:lvl1pPr>
          </a:lstStyle>
          <a:p>
            <a:r>
              <a:rPr lang="nl-NL"/>
              <a:t>Klik om de stijl te bewerken</a:t>
            </a:r>
          </a:p>
        </p:txBody>
      </p:sp>
      <p:sp>
        <p:nvSpPr>
          <p:cNvPr id="13" name="Tijdelijke aanduiding voor datum 12"/>
          <p:cNvSpPr>
            <a:spLocks noGrp="1"/>
          </p:cNvSpPr>
          <p:nvPr>
            <p:ph type="dt" sz="half" idx="15"/>
          </p:nvPr>
        </p:nvSpPr>
        <p:spPr/>
        <p:txBody>
          <a:bodyPr/>
          <a:lstStyle/>
          <a:p>
            <a:fld id="{D63CB477-36D7-4000-B628-A811016B9EB3}" type="datetime1">
              <a:rPr lang="nl-NL" smtClean="0"/>
              <a:t>20-5-2022</a:t>
            </a:fld>
            <a:endParaRPr lang="nl-NL"/>
          </a:p>
        </p:txBody>
      </p:sp>
      <p:sp>
        <p:nvSpPr>
          <p:cNvPr id="14" name="Tijdelijke aanduiding voor voettekst 13"/>
          <p:cNvSpPr>
            <a:spLocks noGrp="1"/>
          </p:cNvSpPr>
          <p:nvPr>
            <p:ph type="ftr" sz="quarter" idx="16"/>
          </p:nvPr>
        </p:nvSpPr>
        <p:spPr/>
        <p:txBody>
          <a:bodyPr/>
          <a:lstStyle/>
          <a:p>
            <a:endParaRPr lang="nl-NL"/>
          </a:p>
        </p:txBody>
      </p:sp>
      <p:sp>
        <p:nvSpPr>
          <p:cNvPr id="15" name="Tijdelijke aanduiding voor dianummer 14"/>
          <p:cNvSpPr>
            <a:spLocks noGrp="1"/>
          </p:cNvSpPr>
          <p:nvPr>
            <p:ph type="sldNum" sz="quarter" idx="17"/>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3729739171"/>
      </p:ext>
    </p:extLst>
  </p:cSld>
  <p:clrMapOvr>
    <a:overrideClrMapping bg1="dk1" tx1="lt1" bg2="dk2" tx2="lt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Afbeelding horizontaal wit titel">
    <p:bg>
      <p:bgRef idx="1001">
        <a:schemeClr val="bg1"/>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hasCustomPrompt="1"/>
          </p:nvPr>
        </p:nvSpPr>
        <p:spPr>
          <a:xfrm>
            <a:off x="0" y="3427413"/>
            <a:ext cx="12192000" cy="3430587"/>
          </a:xfrm>
          <a:custGeom>
            <a:avLst/>
            <a:gdLst>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0000 w 12192000"/>
              <a:gd name="connsiteY4" fmla="*/ 3192987 h 3430587"/>
              <a:gd name="connsiteX5" fmla="*/ 5862000 w 12192000"/>
              <a:gd name="connsiteY5" fmla="*/ 3192987 h 3430587"/>
              <a:gd name="connsiteX6" fmla="*/ 5862000 w 12192000"/>
              <a:gd name="connsiteY6" fmla="*/ 3430587 h 3430587"/>
              <a:gd name="connsiteX7" fmla="*/ 0 w 12192000"/>
              <a:gd name="connsiteY7" fmla="*/ 3430587 h 3430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30587">
                <a:moveTo>
                  <a:pt x="0" y="0"/>
                </a:moveTo>
                <a:lnTo>
                  <a:pt x="12192000" y="0"/>
                </a:lnTo>
                <a:lnTo>
                  <a:pt x="12192000" y="3430587"/>
                </a:lnTo>
                <a:lnTo>
                  <a:pt x="6330000" y="3430587"/>
                </a:lnTo>
                <a:lnTo>
                  <a:pt x="6330000" y="3192987"/>
                </a:lnTo>
                <a:lnTo>
                  <a:pt x="5862000" y="3192987"/>
                </a:lnTo>
                <a:lnTo>
                  <a:pt x="5862000" y="3430587"/>
                </a:lnTo>
                <a:lnTo>
                  <a:pt x="0" y="3430587"/>
                </a:lnTo>
                <a:close/>
              </a:path>
            </a:pathLst>
          </a:custGeom>
          <a:solidFill>
            <a:schemeClr val="tx1">
              <a:alpha val="10000"/>
            </a:schemeClr>
          </a:solidFill>
        </p:spPr>
        <p:txBody>
          <a:bodyPr wrap="square" lIns="612000">
            <a:noAutofit/>
          </a:bodyPr>
          <a:lstStyle>
            <a:lvl1pPr>
              <a:defRPr/>
            </a:lvl1pPr>
          </a:lstStyle>
          <a:p>
            <a:r>
              <a:rPr lang="nl-NL"/>
              <a:t>Klik op het pictogram als u een afbeelding wilt toevoegen. </a:t>
            </a:r>
            <a:br>
              <a:rPr lang="nl-NL"/>
            </a:br>
            <a:r>
              <a:rPr lang="nl-NL"/>
              <a:t>Let op de rechten van de foto!</a:t>
            </a:r>
          </a:p>
        </p:txBody>
      </p:sp>
      <p:sp>
        <p:nvSpPr>
          <p:cNvPr id="9" name="Titel 8"/>
          <p:cNvSpPr>
            <a:spLocks noGrp="1"/>
          </p:cNvSpPr>
          <p:nvPr>
            <p:ph type="title"/>
          </p:nvPr>
        </p:nvSpPr>
        <p:spPr>
          <a:xfrm>
            <a:off x="634206" y="1051200"/>
            <a:ext cx="10924382" cy="946800"/>
          </a:xfrm>
        </p:spPr>
        <p:txBody>
          <a:bodyPr anchor="t"/>
          <a:lstStyle/>
          <a:p>
            <a:r>
              <a:rPr lang="nl-NL"/>
              <a:t>Klik om de stijl te bewerken</a:t>
            </a:r>
          </a:p>
        </p:txBody>
      </p:sp>
      <p:sp>
        <p:nvSpPr>
          <p:cNvPr id="5" name="Tijdelijke aanduiding voor datum 4"/>
          <p:cNvSpPr>
            <a:spLocks noGrp="1"/>
          </p:cNvSpPr>
          <p:nvPr>
            <p:ph type="dt" sz="half" idx="15"/>
          </p:nvPr>
        </p:nvSpPr>
        <p:spPr/>
        <p:txBody>
          <a:bodyPr/>
          <a:lstStyle/>
          <a:p>
            <a:fld id="{7FADF59C-A8C0-4304-83AD-BACCBD2476BA}" type="datetime1">
              <a:rPr lang="nl-NL" smtClean="0"/>
              <a:t>20-5-2022</a:t>
            </a:fld>
            <a:endParaRPr lang="nl-NL"/>
          </a:p>
        </p:txBody>
      </p:sp>
      <p:sp>
        <p:nvSpPr>
          <p:cNvPr id="6" name="Tijdelijke aanduiding voor voettekst 5"/>
          <p:cNvSpPr>
            <a:spLocks noGrp="1"/>
          </p:cNvSpPr>
          <p:nvPr>
            <p:ph type="ftr" sz="quarter" idx="16"/>
          </p:nvPr>
        </p:nvSpPr>
        <p:spPr/>
        <p:txBody>
          <a:bodyPr/>
          <a:lstStyle/>
          <a:p>
            <a:endParaRPr lang="nl-NL"/>
          </a:p>
        </p:txBody>
      </p:sp>
      <p:sp>
        <p:nvSpPr>
          <p:cNvPr id="7" name="Tijdelijke aanduiding voor dianummer 6"/>
          <p:cNvSpPr>
            <a:spLocks noGrp="1"/>
          </p:cNvSpPr>
          <p:nvPr>
            <p:ph type="sldNum" sz="quarter" idx="17"/>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1590347170"/>
      </p:ext>
    </p:extLst>
  </p:cSld>
  <p:clrMapOvr>
    <a:overrideClrMapping bg1="lt1" tx1="dk1" bg2="lt2" tx2="dk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abel/grafiek">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nl-NL"/>
              <a:t>Klik om de stijl te bewerken</a:t>
            </a:r>
          </a:p>
        </p:txBody>
      </p:sp>
      <p:sp>
        <p:nvSpPr>
          <p:cNvPr id="3" name="Tijdelijke aanduiding voor inhoud 2"/>
          <p:cNvSpPr>
            <a:spLocks noGrp="1"/>
          </p:cNvSpPr>
          <p:nvPr>
            <p:ph sz="quarter" idx="13"/>
          </p:nvPr>
        </p:nvSpPr>
        <p:spPr>
          <a:xfrm>
            <a:off x="635000" y="2276475"/>
            <a:ext cx="10923588" cy="394493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10" name="Tijdelijke aanduiding voor datum 9"/>
          <p:cNvSpPr>
            <a:spLocks noGrp="1"/>
          </p:cNvSpPr>
          <p:nvPr>
            <p:ph type="dt" sz="half" idx="14"/>
          </p:nvPr>
        </p:nvSpPr>
        <p:spPr/>
        <p:txBody>
          <a:bodyPr/>
          <a:lstStyle/>
          <a:p>
            <a:fld id="{58EAB845-FC90-437C-B360-6F3FB8DD9C1E}" type="datetime1">
              <a:rPr lang="nl-NL" smtClean="0"/>
              <a:t>20-5-2022</a:t>
            </a:fld>
            <a:endParaRPr lang="nl-NL"/>
          </a:p>
        </p:txBody>
      </p:sp>
      <p:sp>
        <p:nvSpPr>
          <p:cNvPr id="11" name="Tijdelijke aanduiding voor voettekst 10"/>
          <p:cNvSpPr>
            <a:spLocks noGrp="1"/>
          </p:cNvSpPr>
          <p:nvPr>
            <p:ph type="ftr" sz="quarter" idx="15"/>
          </p:nvPr>
        </p:nvSpPr>
        <p:spPr/>
        <p:txBody>
          <a:bodyPr/>
          <a:lstStyle/>
          <a:p>
            <a:endParaRPr lang="nl-NL"/>
          </a:p>
        </p:txBody>
      </p:sp>
      <p:sp>
        <p:nvSpPr>
          <p:cNvPr id="12" name="Tijdelijke aanduiding voor dianummer 11"/>
          <p:cNvSpPr>
            <a:spLocks noGrp="1"/>
          </p:cNvSpPr>
          <p:nvPr>
            <p:ph type="sldNum" sz="quarter" idx="16"/>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17413000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el en object">
    <p:spTree>
      <p:nvGrpSpPr>
        <p:cNvPr id="1" name=""/>
        <p:cNvGrpSpPr/>
        <p:nvPr/>
      </p:nvGrpSpPr>
      <p:grpSpPr>
        <a:xfrm>
          <a:off x="0" y="0"/>
          <a:ext cx="0" cy="0"/>
          <a:chOff x="0" y="0"/>
          <a:chExt cx="0" cy="0"/>
        </a:xfrm>
      </p:grpSpPr>
      <p:pic>
        <p:nvPicPr>
          <p:cNvPr id="7" name="Afbeelding 6" descr="Afbeelding met tekst&#10;&#10;Automatisch gegenereerde beschrijving">
            <a:extLst>
              <a:ext uri="{FF2B5EF4-FFF2-40B4-BE49-F238E27FC236}">
                <a16:creationId xmlns:a16="http://schemas.microsoft.com/office/drawing/2014/main" id="{354E6144-6E4A-4B72-9FE9-3D26EB358FF0}"/>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1" y="0"/>
            <a:ext cx="12191998" cy="6858000"/>
          </a:xfrm>
          <a:prstGeom prst="rect">
            <a:avLst/>
          </a:prstGeom>
        </p:spPr>
      </p:pic>
      <p:sp>
        <p:nvSpPr>
          <p:cNvPr id="8" name="Rechthoek 7">
            <a:extLst>
              <a:ext uri="{FF2B5EF4-FFF2-40B4-BE49-F238E27FC236}">
                <a16:creationId xmlns:a16="http://schemas.microsoft.com/office/drawing/2014/main" id="{1AE6818D-D410-459C-A1B0-655350341270}"/>
              </a:ext>
            </a:extLst>
          </p:cNvPr>
          <p:cNvSpPr/>
          <p:nvPr userDrawn="1"/>
        </p:nvSpPr>
        <p:spPr>
          <a:xfrm>
            <a:off x="-1" y="-1"/>
            <a:ext cx="12609096" cy="1315453"/>
          </a:xfrm>
          <a:prstGeom prst="rect">
            <a:avLst/>
          </a:prstGeom>
          <a:gradFill>
            <a:gsLst>
              <a:gs pos="100000">
                <a:schemeClr val="tx1">
                  <a:alpha val="0"/>
                </a:schemeClr>
              </a:gs>
              <a:gs pos="0">
                <a:schemeClr val="tx1">
                  <a:alpha val="23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Rechthoek 13">
            <a:extLst>
              <a:ext uri="{FF2B5EF4-FFF2-40B4-BE49-F238E27FC236}">
                <a16:creationId xmlns:a16="http://schemas.microsoft.com/office/drawing/2014/main" id="{AD2F8D7E-AC89-41A0-B93B-49F5EE2A454B}"/>
              </a:ext>
            </a:extLst>
          </p:cNvPr>
          <p:cNvSpPr/>
          <p:nvPr userDrawn="1"/>
        </p:nvSpPr>
        <p:spPr>
          <a:xfrm rot="16613491">
            <a:off x="353969" y="2145965"/>
            <a:ext cx="7482838" cy="2476111"/>
          </a:xfrm>
          <a:prstGeom prst="rect">
            <a:avLst/>
          </a:prstGeom>
          <a:gradFill>
            <a:gsLst>
              <a:gs pos="100000">
                <a:schemeClr val="tx1">
                  <a:alpha val="0"/>
                </a:schemeClr>
              </a:gs>
              <a:gs pos="0">
                <a:schemeClr val="tx1">
                  <a:alpha val="23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Vrije vorm: vorm 8">
            <a:extLst>
              <a:ext uri="{FF2B5EF4-FFF2-40B4-BE49-F238E27FC236}">
                <a16:creationId xmlns:a16="http://schemas.microsoft.com/office/drawing/2014/main" id="{88D92B1D-BF79-47E4-BA70-70B7141AD692}"/>
              </a:ext>
            </a:extLst>
          </p:cNvPr>
          <p:cNvSpPr/>
          <p:nvPr userDrawn="1"/>
        </p:nvSpPr>
        <p:spPr>
          <a:xfrm>
            <a:off x="-150126" y="-98296"/>
            <a:ext cx="3651425" cy="7345258"/>
          </a:xfrm>
          <a:custGeom>
            <a:avLst/>
            <a:gdLst>
              <a:gd name="connsiteX0" fmla="*/ 40943 w 3971498"/>
              <a:gd name="connsiteY0" fmla="*/ 13648 h 7383439"/>
              <a:gd name="connsiteX1" fmla="*/ 3971498 w 3971498"/>
              <a:gd name="connsiteY1" fmla="*/ 0 h 7383439"/>
              <a:gd name="connsiteX2" fmla="*/ 2852382 w 3971498"/>
              <a:gd name="connsiteY2" fmla="*/ 7383439 h 7383439"/>
              <a:gd name="connsiteX3" fmla="*/ 0 w 3971498"/>
              <a:gd name="connsiteY3" fmla="*/ 7206018 h 7383439"/>
              <a:gd name="connsiteX4" fmla="*/ 40943 w 3971498"/>
              <a:gd name="connsiteY4" fmla="*/ 13648 h 7383439"/>
              <a:gd name="connsiteX0" fmla="*/ 40943 w 3971498"/>
              <a:gd name="connsiteY0" fmla="*/ 13648 h 7356143"/>
              <a:gd name="connsiteX1" fmla="*/ 3971498 w 3971498"/>
              <a:gd name="connsiteY1" fmla="*/ 0 h 7356143"/>
              <a:gd name="connsiteX2" fmla="*/ 2511188 w 3971498"/>
              <a:gd name="connsiteY2" fmla="*/ 7356143 h 7356143"/>
              <a:gd name="connsiteX3" fmla="*/ 0 w 3971498"/>
              <a:gd name="connsiteY3" fmla="*/ 7206018 h 7356143"/>
              <a:gd name="connsiteX4" fmla="*/ 40943 w 3971498"/>
              <a:gd name="connsiteY4" fmla="*/ 13648 h 7356143"/>
              <a:gd name="connsiteX0" fmla="*/ 40943 w 3466531"/>
              <a:gd name="connsiteY0" fmla="*/ 150126 h 7492621"/>
              <a:gd name="connsiteX1" fmla="*/ 3466531 w 3466531"/>
              <a:gd name="connsiteY1" fmla="*/ 0 h 7492621"/>
              <a:gd name="connsiteX2" fmla="*/ 2511188 w 3466531"/>
              <a:gd name="connsiteY2" fmla="*/ 7492621 h 7492621"/>
              <a:gd name="connsiteX3" fmla="*/ 0 w 3466531"/>
              <a:gd name="connsiteY3" fmla="*/ 7342496 h 7492621"/>
              <a:gd name="connsiteX4" fmla="*/ 40943 w 3466531"/>
              <a:gd name="connsiteY4" fmla="*/ 150126 h 7492621"/>
              <a:gd name="connsiteX0" fmla="*/ 40943 w 3562065"/>
              <a:gd name="connsiteY0" fmla="*/ 136478 h 7478973"/>
              <a:gd name="connsiteX1" fmla="*/ 3562065 w 3562065"/>
              <a:gd name="connsiteY1" fmla="*/ 0 h 7478973"/>
              <a:gd name="connsiteX2" fmla="*/ 2511188 w 3562065"/>
              <a:gd name="connsiteY2" fmla="*/ 7478973 h 7478973"/>
              <a:gd name="connsiteX3" fmla="*/ 0 w 3562065"/>
              <a:gd name="connsiteY3" fmla="*/ 7328848 h 7478973"/>
              <a:gd name="connsiteX4" fmla="*/ 40943 w 3562065"/>
              <a:gd name="connsiteY4" fmla="*/ 136478 h 7478973"/>
              <a:gd name="connsiteX0" fmla="*/ 40943 w 3411939"/>
              <a:gd name="connsiteY0" fmla="*/ 13648 h 7356143"/>
              <a:gd name="connsiteX1" fmla="*/ 3411939 w 3411939"/>
              <a:gd name="connsiteY1" fmla="*/ 0 h 7356143"/>
              <a:gd name="connsiteX2" fmla="*/ 2511188 w 3411939"/>
              <a:gd name="connsiteY2" fmla="*/ 7356143 h 7356143"/>
              <a:gd name="connsiteX3" fmla="*/ 0 w 3411939"/>
              <a:gd name="connsiteY3" fmla="*/ 7206018 h 7356143"/>
              <a:gd name="connsiteX4" fmla="*/ 40943 w 3411939"/>
              <a:gd name="connsiteY4" fmla="*/ 13648 h 7356143"/>
              <a:gd name="connsiteX0" fmla="*/ 40943 w 3651425"/>
              <a:gd name="connsiteY0" fmla="*/ 2763 h 7345258"/>
              <a:gd name="connsiteX1" fmla="*/ 3651425 w 3651425"/>
              <a:gd name="connsiteY1" fmla="*/ 0 h 7345258"/>
              <a:gd name="connsiteX2" fmla="*/ 2511188 w 3651425"/>
              <a:gd name="connsiteY2" fmla="*/ 7345258 h 7345258"/>
              <a:gd name="connsiteX3" fmla="*/ 0 w 3651425"/>
              <a:gd name="connsiteY3" fmla="*/ 7195133 h 7345258"/>
              <a:gd name="connsiteX4" fmla="*/ 40943 w 3651425"/>
              <a:gd name="connsiteY4" fmla="*/ 2763 h 73452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51425" h="7345258">
                <a:moveTo>
                  <a:pt x="40943" y="2763"/>
                </a:moveTo>
                <a:lnTo>
                  <a:pt x="3651425" y="0"/>
                </a:lnTo>
                <a:lnTo>
                  <a:pt x="2511188" y="7345258"/>
                </a:lnTo>
                <a:lnTo>
                  <a:pt x="0" y="7195133"/>
                </a:lnTo>
                <a:lnTo>
                  <a:pt x="40943" y="276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0" name="Picture 11">
            <a:extLst>
              <a:ext uri="{FF2B5EF4-FFF2-40B4-BE49-F238E27FC236}">
                <a16:creationId xmlns:a16="http://schemas.microsoft.com/office/drawing/2014/main" id="{6607B0B9-F723-48E2-95AC-9103D8AD0E94}"/>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 y="0"/>
            <a:ext cx="12192000" cy="1879600"/>
          </a:xfrm>
          <a:prstGeom prst="rect">
            <a:avLst/>
          </a:prstGeom>
        </p:spPr>
      </p:pic>
      <p:pic>
        <p:nvPicPr>
          <p:cNvPr id="12" name="Picture 11">
            <a:extLst>
              <a:ext uri="{FF2B5EF4-FFF2-40B4-BE49-F238E27FC236}">
                <a16:creationId xmlns:a16="http://schemas.microsoft.com/office/drawing/2014/main" id="{E4FD4211-14B7-4AE3-B0E9-5FFE04DE2E90}"/>
              </a:ext>
            </a:extLst>
          </p:cNvPr>
          <p:cNvPicPr>
            <a:picLocks noChangeAspect="1"/>
          </p:cNvPicPr>
          <p:nvPr userDrawn="1"/>
        </p:nvPicPr>
        <p:blipFill rotWithShape="1">
          <a:blip r:embed="rId4" cstate="print">
            <a:extLst>
              <a:ext uri="{28A0092B-C50C-407E-A947-70E740481C1C}">
                <a14:useLocalDpi xmlns:a14="http://schemas.microsoft.com/office/drawing/2010/main"/>
              </a:ext>
            </a:extLst>
          </a:blip>
          <a:srcRect/>
          <a:stretch/>
        </p:blipFill>
        <p:spPr>
          <a:xfrm>
            <a:off x="-144380" y="6569607"/>
            <a:ext cx="12192000" cy="288393"/>
          </a:xfrm>
          <a:prstGeom prst="rect">
            <a:avLst/>
          </a:prstGeom>
        </p:spPr>
      </p:pic>
      <p:sp>
        <p:nvSpPr>
          <p:cNvPr id="13" name="Tekstvak 12">
            <a:extLst>
              <a:ext uri="{FF2B5EF4-FFF2-40B4-BE49-F238E27FC236}">
                <a16:creationId xmlns:a16="http://schemas.microsoft.com/office/drawing/2014/main" id="{DEB93649-A04E-444A-9054-2FCA73A8E43A}"/>
              </a:ext>
            </a:extLst>
          </p:cNvPr>
          <p:cNvSpPr txBox="1"/>
          <p:nvPr userDrawn="1"/>
        </p:nvSpPr>
        <p:spPr>
          <a:xfrm>
            <a:off x="334963" y="5852081"/>
            <a:ext cx="4828673" cy="369332"/>
          </a:xfrm>
          <a:prstGeom prst="rect">
            <a:avLst/>
          </a:prstGeom>
          <a:noFill/>
        </p:spPr>
        <p:txBody>
          <a:bodyPr wrap="square" rtlCol="0">
            <a:spAutoFit/>
          </a:bodyPr>
          <a:lstStyle/>
          <a:p>
            <a:r>
              <a:rPr lang="en-US" b="1">
                <a:solidFill>
                  <a:schemeClr val="bg1"/>
                </a:solidFill>
              </a:rPr>
              <a:t>pbl.nl</a:t>
            </a:r>
            <a:endParaRPr lang="nl-NL" b="1">
              <a:solidFill>
                <a:schemeClr val="bg1"/>
              </a:solidFill>
            </a:endParaRPr>
          </a:p>
        </p:txBody>
      </p:sp>
    </p:spTree>
    <p:extLst>
      <p:ext uri="{BB962C8B-B14F-4D97-AF65-F5344CB8AC3E}">
        <p14:creationId xmlns:p14="http://schemas.microsoft.com/office/powerpoint/2010/main" val="240893940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abel/grafiek met bijschrift">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nl-NL"/>
              <a:t>Klik om de stijl te bewerken</a:t>
            </a:r>
          </a:p>
        </p:txBody>
      </p:sp>
      <p:sp>
        <p:nvSpPr>
          <p:cNvPr id="3" name="Tijdelijke aanduiding voor tekst 2"/>
          <p:cNvSpPr>
            <a:spLocks noGrp="1"/>
          </p:cNvSpPr>
          <p:nvPr>
            <p:ph type="body" sz="quarter" idx="14"/>
          </p:nvPr>
        </p:nvSpPr>
        <p:spPr>
          <a:xfrm>
            <a:off x="7958859" y="2276475"/>
            <a:ext cx="3600000" cy="3937000"/>
          </a:xfrm>
        </p:spPr>
        <p:txBody>
          <a:bodyPr/>
          <a:lstStyle>
            <a:lvl1pPr marL="0" indent="0">
              <a:buNone/>
              <a:defRPr sz="2000"/>
            </a:lvl1pPr>
            <a:lvl2pPr marL="313200" indent="0">
              <a:buNone/>
              <a:defRPr sz="1800"/>
            </a:lvl2pPr>
            <a:lvl3pPr marL="630000" indent="0">
              <a:buNone/>
              <a:defRPr sz="1600"/>
            </a:lvl3pPr>
            <a:lvl4pPr marL="943200" indent="0">
              <a:buNone/>
              <a:defRPr sz="1600"/>
            </a:lvl4pPr>
            <a:lvl5pPr marL="1260000" indent="0">
              <a:buNone/>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9" name="Tijdelijke aanduiding voor inhoud 8"/>
          <p:cNvSpPr>
            <a:spLocks noGrp="1"/>
          </p:cNvSpPr>
          <p:nvPr>
            <p:ph sz="quarter" idx="15"/>
          </p:nvPr>
        </p:nvSpPr>
        <p:spPr>
          <a:xfrm>
            <a:off x="635000" y="2276475"/>
            <a:ext cx="7178964" cy="394493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11" name="Tijdelijke aanduiding voor datum 10"/>
          <p:cNvSpPr>
            <a:spLocks noGrp="1"/>
          </p:cNvSpPr>
          <p:nvPr>
            <p:ph type="dt" sz="half" idx="16"/>
          </p:nvPr>
        </p:nvSpPr>
        <p:spPr/>
        <p:txBody>
          <a:bodyPr/>
          <a:lstStyle/>
          <a:p>
            <a:fld id="{62C7F54C-CC2E-4C2C-85E1-D04844E85A6B}" type="datetime1">
              <a:rPr lang="nl-NL" smtClean="0"/>
              <a:t>20-5-2022</a:t>
            </a:fld>
            <a:endParaRPr lang="nl-NL"/>
          </a:p>
        </p:txBody>
      </p:sp>
      <p:sp>
        <p:nvSpPr>
          <p:cNvPr id="12" name="Tijdelijke aanduiding voor voettekst 11"/>
          <p:cNvSpPr>
            <a:spLocks noGrp="1"/>
          </p:cNvSpPr>
          <p:nvPr>
            <p:ph type="ftr" sz="quarter" idx="17"/>
          </p:nvPr>
        </p:nvSpPr>
        <p:spPr/>
        <p:txBody>
          <a:bodyPr/>
          <a:lstStyle/>
          <a:p>
            <a:endParaRPr lang="nl-NL"/>
          </a:p>
        </p:txBody>
      </p:sp>
      <p:sp>
        <p:nvSpPr>
          <p:cNvPr id="13" name="Tijdelijke aanduiding voor dianummer 12"/>
          <p:cNvSpPr>
            <a:spLocks noGrp="1"/>
          </p:cNvSpPr>
          <p:nvPr>
            <p:ph type="sldNum" sz="quarter" idx="18"/>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165817555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abel/grafiek verticaal">
    <p:spTree>
      <p:nvGrpSpPr>
        <p:cNvPr id="1" name=""/>
        <p:cNvGrpSpPr/>
        <p:nvPr/>
      </p:nvGrpSpPr>
      <p:grpSpPr>
        <a:xfrm>
          <a:off x="0" y="0"/>
          <a:ext cx="0" cy="0"/>
          <a:chOff x="0" y="0"/>
          <a:chExt cx="0" cy="0"/>
        </a:xfrm>
      </p:grpSpPr>
      <p:sp>
        <p:nvSpPr>
          <p:cNvPr id="7" name="Rechthoek 6"/>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4"/>
          </p:nvPr>
        </p:nvSpPr>
        <p:spPr>
          <a:xfrm>
            <a:off x="6550024" y="2289599"/>
            <a:ext cx="5004000" cy="3931813"/>
          </a:xfrm>
        </p:spPr>
        <p:txBody>
          <a:bodyPr anchor="t" anchorCtr="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pic>
        <p:nvPicPr>
          <p:cNvPr id="8" name="Afbeelding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2" name="Rechthoek 11"/>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550024" y="1051200"/>
            <a:ext cx="5004000" cy="948047"/>
          </a:xfrm>
        </p:spPr>
        <p:txBody>
          <a:bodyPr/>
          <a:lstStyle>
            <a:lvl1pPr>
              <a:defRPr>
                <a:solidFill>
                  <a:schemeClr val="bg1"/>
                </a:solidFill>
              </a:defRPr>
            </a:lvl1pPr>
          </a:lstStyle>
          <a:p>
            <a:r>
              <a:rPr lang="nl-NL"/>
              <a:t>Klik om de stijl te bewerken</a:t>
            </a:r>
          </a:p>
        </p:txBody>
      </p:sp>
      <p:sp>
        <p:nvSpPr>
          <p:cNvPr id="9" name="Tijdelijke aanduiding voor inhoud 8"/>
          <p:cNvSpPr>
            <a:spLocks noGrp="1"/>
          </p:cNvSpPr>
          <p:nvPr>
            <p:ph sz="quarter" idx="19"/>
          </p:nvPr>
        </p:nvSpPr>
        <p:spPr>
          <a:xfrm>
            <a:off x="635000" y="1066799"/>
            <a:ext cx="5003800" cy="5154613"/>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14" name="Tijdelijke aanduiding voor datum 13"/>
          <p:cNvSpPr>
            <a:spLocks noGrp="1"/>
          </p:cNvSpPr>
          <p:nvPr>
            <p:ph type="dt" sz="half" idx="20"/>
          </p:nvPr>
        </p:nvSpPr>
        <p:spPr/>
        <p:txBody>
          <a:bodyPr/>
          <a:lstStyle/>
          <a:p>
            <a:fld id="{87C2376B-B9CB-4D2E-A934-46B895B0EC04}" type="datetime1">
              <a:rPr lang="nl-NL" smtClean="0"/>
              <a:t>20-5-2022</a:t>
            </a:fld>
            <a:endParaRPr lang="nl-NL"/>
          </a:p>
        </p:txBody>
      </p:sp>
      <p:sp>
        <p:nvSpPr>
          <p:cNvPr id="15" name="Tijdelijke aanduiding voor voettekst 14"/>
          <p:cNvSpPr>
            <a:spLocks noGrp="1"/>
          </p:cNvSpPr>
          <p:nvPr>
            <p:ph type="ftr" sz="quarter" idx="21"/>
          </p:nvPr>
        </p:nvSpPr>
        <p:spPr/>
        <p:txBody>
          <a:bodyPr/>
          <a:lstStyle/>
          <a:p>
            <a:endParaRPr lang="nl-NL"/>
          </a:p>
        </p:txBody>
      </p:sp>
      <p:sp>
        <p:nvSpPr>
          <p:cNvPr id="16" name="Tijdelijke aanduiding voor dianummer 15"/>
          <p:cNvSpPr>
            <a:spLocks noGrp="1"/>
          </p:cNvSpPr>
          <p:nvPr>
            <p:ph type="sldNum" sz="quarter" idx="22"/>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3056990342"/>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Contact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1875617"/>
            <a:ext cx="10923588" cy="1551796"/>
          </a:xfrm>
        </p:spPr>
        <p:txBody>
          <a:bodyPr anchor="ctr" anchorCtr="0">
            <a:normAutofit/>
          </a:bodyPr>
          <a:lstStyle>
            <a:lvl1pPr>
              <a:defRPr sz="4800">
                <a:solidFill>
                  <a:schemeClr val="bg1"/>
                </a:solidFill>
              </a:defRPr>
            </a:lvl1pPr>
          </a:lstStyle>
          <a:p>
            <a:r>
              <a:rPr lang="nl-NL"/>
              <a:t>Typ een afsluitende zin</a:t>
            </a:r>
          </a:p>
        </p:txBody>
      </p:sp>
      <p:sp>
        <p:nvSpPr>
          <p:cNvPr id="18" name="Tijdelijke aanduiding voor tekst 13"/>
          <p:cNvSpPr>
            <a:spLocks noGrp="1"/>
          </p:cNvSpPr>
          <p:nvPr>
            <p:ph type="body" sz="quarter" idx="13" hasCustomPrompt="1"/>
          </p:nvPr>
        </p:nvSpPr>
        <p:spPr>
          <a:xfrm>
            <a:off x="5156753" y="3846022"/>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19" name="Tijdelijke aanduiding voor tekst 13"/>
          <p:cNvSpPr>
            <a:spLocks noGrp="1"/>
          </p:cNvSpPr>
          <p:nvPr>
            <p:ph type="body" sz="quarter" idx="17" hasCustomPrompt="1"/>
          </p:nvPr>
        </p:nvSpPr>
        <p:spPr>
          <a:xfrm>
            <a:off x="5156753" y="4639509"/>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0" name="Tijdelijke aanduiding voor tekst 13"/>
          <p:cNvSpPr>
            <a:spLocks noGrp="1"/>
          </p:cNvSpPr>
          <p:nvPr>
            <p:ph type="body" sz="quarter" idx="18" hasCustomPrompt="1"/>
          </p:nvPr>
        </p:nvSpPr>
        <p:spPr>
          <a:xfrm>
            <a:off x="5156753" y="5405528"/>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1" name="Tijdelijke aanduiding voor afbeelding 3"/>
          <p:cNvSpPr>
            <a:spLocks noGrp="1" noChangeAspect="1"/>
          </p:cNvSpPr>
          <p:nvPr>
            <p:ph type="pic" sz="quarter" idx="19"/>
          </p:nvPr>
        </p:nvSpPr>
        <p:spPr>
          <a:xfrm>
            <a:off x="4544781" y="3921366"/>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2" name="Tijdelijke aanduiding voor afbeelding 3"/>
          <p:cNvSpPr>
            <a:spLocks noGrp="1" noChangeAspect="1"/>
          </p:cNvSpPr>
          <p:nvPr>
            <p:ph type="pic" sz="quarter" idx="20"/>
          </p:nvPr>
        </p:nvSpPr>
        <p:spPr>
          <a:xfrm>
            <a:off x="4544781" y="4707382"/>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3" name="Tijdelijke aanduiding voor afbeelding 3"/>
          <p:cNvSpPr>
            <a:spLocks noGrp="1" noChangeAspect="1"/>
          </p:cNvSpPr>
          <p:nvPr>
            <p:ph type="pic" sz="quarter" idx="21"/>
          </p:nvPr>
        </p:nvSpPr>
        <p:spPr>
          <a:xfrm>
            <a:off x="4544781" y="5480872"/>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4" name="Rechthoek 23"/>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2" name="Afbeelding 11"/>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0" y="0"/>
            <a:ext cx="12192000" cy="1879600"/>
          </a:xfrm>
          <a:prstGeom prst="rect">
            <a:avLst/>
          </a:prstGeom>
        </p:spPr>
      </p:pic>
      <p:sp>
        <p:nvSpPr>
          <p:cNvPr id="7" name="Tijdelijke aanduiding voor datum 6"/>
          <p:cNvSpPr>
            <a:spLocks noGrp="1"/>
          </p:cNvSpPr>
          <p:nvPr>
            <p:ph type="dt" sz="half" idx="22"/>
          </p:nvPr>
        </p:nvSpPr>
        <p:spPr/>
        <p:txBody>
          <a:bodyPr/>
          <a:lstStyle/>
          <a:p>
            <a:fld id="{20E0A84D-FB29-4407-9164-9F7B48369ADA}" type="datetime1">
              <a:rPr lang="nl-NL" smtClean="0"/>
              <a:t>20-5-2022</a:t>
            </a:fld>
            <a:endParaRPr lang="nl-NL"/>
          </a:p>
        </p:txBody>
      </p:sp>
      <p:sp>
        <p:nvSpPr>
          <p:cNvPr id="8" name="Tijdelijke aanduiding voor voettekst 7"/>
          <p:cNvSpPr>
            <a:spLocks noGrp="1"/>
          </p:cNvSpPr>
          <p:nvPr>
            <p:ph type="ftr" sz="quarter" idx="23"/>
          </p:nvPr>
        </p:nvSpPr>
        <p:spPr/>
        <p:txBody>
          <a:bodyPr/>
          <a:lstStyle/>
          <a:p>
            <a:endParaRPr lang="nl-NL"/>
          </a:p>
        </p:txBody>
      </p:sp>
      <p:sp>
        <p:nvSpPr>
          <p:cNvPr id="9" name="Tijdelijke aanduiding voor dianummer 8"/>
          <p:cNvSpPr>
            <a:spLocks noGrp="1"/>
          </p:cNvSpPr>
          <p:nvPr>
            <p:ph type="sldNum" sz="quarter" idx="24"/>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139824278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Contact B">
    <p:spTree>
      <p:nvGrpSpPr>
        <p:cNvPr id="1" name=""/>
        <p:cNvGrpSpPr/>
        <p:nvPr/>
      </p:nvGrpSpPr>
      <p:grpSpPr>
        <a:xfrm>
          <a:off x="0" y="0"/>
          <a:ext cx="0" cy="0"/>
          <a:chOff x="0" y="0"/>
          <a:chExt cx="0" cy="0"/>
        </a:xfrm>
      </p:grpSpPr>
      <p:sp>
        <p:nvSpPr>
          <p:cNvPr id="6" name="Rechthoek 5"/>
          <p:cNvSpPr/>
          <p:nvPr userDrawn="1"/>
        </p:nvSpPr>
        <p:spPr>
          <a:xfrm>
            <a:off x="0" y="-1"/>
            <a:ext cx="6096000" cy="685800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2565400"/>
            <a:ext cx="5003800" cy="1727200"/>
          </a:xfrm>
        </p:spPr>
        <p:txBody>
          <a:bodyPr anchor="ctr" anchorCtr="0">
            <a:normAutofit/>
          </a:bodyPr>
          <a:lstStyle>
            <a:lvl1pPr>
              <a:defRPr sz="4800">
                <a:solidFill>
                  <a:schemeClr val="bg1"/>
                </a:solidFill>
              </a:defRPr>
            </a:lvl1pPr>
          </a:lstStyle>
          <a:p>
            <a:r>
              <a:rPr lang="nl-NL"/>
              <a:t>Typ een afsluitende zin</a:t>
            </a:r>
          </a:p>
        </p:txBody>
      </p:sp>
      <p:sp>
        <p:nvSpPr>
          <p:cNvPr id="18" name="Tijdelijke aanduiding voor tekst 13"/>
          <p:cNvSpPr>
            <a:spLocks noGrp="1"/>
          </p:cNvSpPr>
          <p:nvPr>
            <p:ph type="body" sz="quarter" idx="13" hasCustomPrompt="1"/>
          </p:nvPr>
        </p:nvSpPr>
        <p:spPr>
          <a:xfrm>
            <a:off x="7176285" y="2286000"/>
            <a:ext cx="4382303"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19" name="Tijdelijke aanduiding voor tekst 13"/>
          <p:cNvSpPr>
            <a:spLocks noGrp="1"/>
          </p:cNvSpPr>
          <p:nvPr>
            <p:ph type="body" sz="quarter" idx="17" hasCustomPrompt="1"/>
          </p:nvPr>
        </p:nvSpPr>
        <p:spPr>
          <a:xfrm>
            <a:off x="7176285" y="3079487"/>
            <a:ext cx="4382303"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0" name="Tijdelijke aanduiding voor tekst 13"/>
          <p:cNvSpPr>
            <a:spLocks noGrp="1"/>
          </p:cNvSpPr>
          <p:nvPr>
            <p:ph type="body" sz="quarter" idx="18" hasCustomPrompt="1"/>
          </p:nvPr>
        </p:nvSpPr>
        <p:spPr>
          <a:xfrm>
            <a:off x="7176285" y="3845506"/>
            <a:ext cx="4382303"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1" name="Tijdelijke aanduiding voor afbeelding 3"/>
          <p:cNvSpPr>
            <a:spLocks noGrp="1" noChangeAspect="1"/>
          </p:cNvSpPr>
          <p:nvPr>
            <p:ph type="pic" sz="quarter" idx="19"/>
          </p:nvPr>
        </p:nvSpPr>
        <p:spPr>
          <a:xfrm>
            <a:off x="6564313" y="2361344"/>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2" name="Tijdelijke aanduiding voor afbeelding 3"/>
          <p:cNvSpPr>
            <a:spLocks noGrp="1" noChangeAspect="1"/>
          </p:cNvSpPr>
          <p:nvPr>
            <p:ph type="pic" sz="quarter" idx="20"/>
          </p:nvPr>
        </p:nvSpPr>
        <p:spPr>
          <a:xfrm>
            <a:off x="6564313" y="3147360"/>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3" name="Tijdelijke aanduiding voor afbeelding 3"/>
          <p:cNvSpPr>
            <a:spLocks noGrp="1" noChangeAspect="1"/>
          </p:cNvSpPr>
          <p:nvPr>
            <p:ph type="pic" sz="quarter" idx="21"/>
          </p:nvPr>
        </p:nvSpPr>
        <p:spPr>
          <a:xfrm>
            <a:off x="6564313" y="3920850"/>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4" name="Rechthoek 23"/>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2" name="Afbeelding 11"/>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0" y="0"/>
            <a:ext cx="12192000" cy="1879600"/>
          </a:xfrm>
          <a:prstGeom prst="rect">
            <a:avLst/>
          </a:prstGeom>
        </p:spPr>
      </p:pic>
      <p:sp>
        <p:nvSpPr>
          <p:cNvPr id="7" name="Tijdelijke aanduiding voor datum 6"/>
          <p:cNvSpPr>
            <a:spLocks noGrp="1"/>
          </p:cNvSpPr>
          <p:nvPr>
            <p:ph type="dt" sz="half" idx="22"/>
          </p:nvPr>
        </p:nvSpPr>
        <p:spPr/>
        <p:txBody>
          <a:bodyPr/>
          <a:lstStyle/>
          <a:p>
            <a:fld id="{D3F5EE55-3813-4BF3-BC14-B19E5E849F8E}" type="datetime1">
              <a:rPr lang="nl-NL" smtClean="0"/>
              <a:t>20-5-2022</a:t>
            </a:fld>
            <a:endParaRPr lang="nl-NL"/>
          </a:p>
        </p:txBody>
      </p:sp>
      <p:sp>
        <p:nvSpPr>
          <p:cNvPr id="8" name="Tijdelijke aanduiding voor voettekst 7"/>
          <p:cNvSpPr>
            <a:spLocks noGrp="1"/>
          </p:cNvSpPr>
          <p:nvPr>
            <p:ph type="ftr" sz="quarter" idx="23"/>
          </p:nvPr>
        </p:nvSpPr>
        <p:spPr/>
        <p:txBody>
          <a:bodyPr/>
          <a:lstStyle/>
          <a:p>
            <a:endParaRPr lang="nl-NL"/>
          </a:p>
        </p:txBody>
      </p:sp>
      <p:sp>
        <p:nvSpPr>
          <p:cNvPr id="9" name="Tijdelijke aanduiding voor dianummer 8"/>
          <p:cNvSpPr>
            <a:spLocks noGrp="1"/>
          </p:cNvSpPr>
          <p:nvPr>
            <p:ph type="sldNum" sz="quarter" idx="24"/>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355517542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Contact C">
    <p:bg>
      <p:bgRef idx="1001">
        <a:schemeClr val="bg2"/>
      </p:bgRef>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35000" y="1875617"/>
            <a:ext cx="10923588" cy="1551795"/>
          </a:xfrm>
        </p:spPr>
        <p:txBody>
          <a:bodyPr anchor="ctr" anchorCtr="0">
            <a:normAutofit/>
          </a:bodyPr>
          <a:lstStyle>
            <a:lvl1pPr>
              <a:defRPr sz="4800">
                <a:solidFill>
                  <a:schemeClr val="tx1"/>
                </a:solidFill>
              </a:defRPr>
            </a:lvl1pPr>
          </a:lstStyle>
          <a:p>
            <a:r>
              <a:rPr lang="nl-NL"/>
              <a:t>Typ een afsluitende zin</a:t>
            </a:r>
          </a:p>
        </p:txBody>
      </p:sp>
      <p:sp>
        <p:nvSpPr>
          <p:cNvPr id="18" name="Tijdelijke aanduiding voor tekst 13"/>
          <p:cNvSpPr>
            <a:spLocks noGrp="1"/>
          </p:cNvSpPr>
          <p:nvPr>
            <p:ph type="body" sz="quarter" idx="13" hasCustomPrompt="1"/>
          </p:nvPr>
        </p:nvSpPr>
        <p:spPr>
          <a:xfrm>
            <a:off x="4224313" y="3846022"/>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19" name="Tijdelijke aanduiding voor tekst 13"/>
          <p:cNvSpPr>
            <a:spLocks noGrp="1"/>
          </p:cNvSpPr>
          <p:nvPr>
            <p:ph type="body" sz="quarter" idx="17" hasCustomPrompt="1"/>
          </p:nvPr>
        </p:nvSpPr>
        <p:spPr>
          <a:xfrm>
            <a:off x="4224313" y="4639509"/>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0" name="Tijdelijke aanduiding voor tekst 13"/>
          <p:cNvSpPr>
            <a:spLocks noGrp="1"/>
          </p:cNvSpPr>
          <p:nvPr>
            <p:ph type="body" sz="quarter" idx="18" hasCustomPrompt="1"/>
          </p:nvPr>
        </p:nvSpPr>
        <p:spPr>
          <a:xfrm>
            <a:off x="4224313" y="5405528"/>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1" name="Tijdelijke aanduiding voor afbeelding 3"/>
          <p:cNvSpPr>
            <a:spLocks noGrp="1" noChangeAspect="1"/>
          </p:cNvSpPr>
          <p:nvPr>
            <p:ph type="pic" sz="quarter" idx="19"/>
          </p:nvPr>
        </p:nvSpPr>
        <p:spPr>
          <a:xfrm>
            <a:off x="3612341" y="3921366"/>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2" name="Tijdelijke aanduiding voor afbeelding 3"/>
          <p:cNvSpPr>
            <a:spLocks noGrp="1" noChangeAspect="1"/>
          </p:cNvSpPr>
          <p:nvPr>
            <p:ph type="pic" sz="quarter" idx="20"/>
          </p:nvPr>
        </p:nvSpPr>
        <p:spPr>
          <a:xfrm>
            <a:off x="3612341" y="4707382"/>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3" name="Tijdelijke aanduiding voor afbeelding 3"/>
          <p:cNvSpPr>
            <a:spLocks noGrp="1" noChangeAspect="1"/>
          </p:cNvSpPr>
          <p:nvPr>
            <p:ph type="pic" sz="quarter" idx="21"/>
          </p:nvPr>
        </p:nvSpPr>
        <p:spPr>
          <a:xfrm>
            <a:off x="3612341" y="5480872"/>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4" name="Rechthoek 23"/>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1" name="Afbeelding 10"/>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0" y="0"/>
            <a:ext cx="12192000" cy="1879600"/>
          </a:xfrm>
          <a:prstGeom prst="rect">
            <a:avLst/>
          </a:prstGeom>
        </p:spPr>
      </p:pic>
      <p:sp>
        <p:nvSpPr>
          <p:cNvPr id="6" name="Tijdelijke aanduiding voor datum 5"/>
          <p:cNvSpPr>
            <a:spLocks noGrp="1"/>
          </p:cNvSpPr>
          <p:nvPr>
            <p:ph type="dt" sz="half" idx="22"/>
          </p:nvPr>
        </p:nvSpPr>
        <p:spPr/>
        <p:txBody>
          <a:bodyPr/>
          <a:lstStyle>
            <a:lvl1pPr>
              <a:defRPr>
                <a:solidFill>
                  <a:schemeClr val="tx2"/>
                </a:solidFill>
              </a:defRPr>
            </a:lvl1pPr>
          </a:lstStyle>
          <a:p>
            <a:fld id="{D210BAA4-0601-499A-8230-69920160F115}" type="datetime1">
              <a:rPr lang="nl-NL" smtClean="0"/>
              <a:t>20-5-2022</a:t>
            </a:fld>
            <a:endParaRPr lang="nl-NL"/>
          </a:p>
        </p:txBody>
      </p:sp>
      <p:sp>
        <p:nvSpPr>
          <p:cNvPr id="7" name="Tijdelijke aanduiding voor voettekst 6"/>
          <p:cNvSpPr>
            <a:spLocks noGrp="1"/>
          </p:cNvSpPr>
          <p:nvPr>
            <p:ph type="ftr" sz="quarter" idx="23"/>
          </p:nvPr>
        </p:nvSpPr>
        <p:spPr/>
        <p:txBody>
          <a:bodyPr/>
          <a:lstStyle>
            <a:lvl1pPr>
              <a:defRPr>
                <a:solidFill>
                  <a:schemeClr val="tx2"/>
                </a:solidFill>
              </a:defRPr>
            </a:lvl1pPr>
          </a:lstStyle>
          <a:p>
            <a:endParaRPr lang="nl-NL"/>
          </a:p>
        </p:txBody>
      </p:sp>
    </p:spTree>
    <p:extLst>
      <p:ext uri="{BB962C8B-B14F-4D97-AF65-F5344CB8AC3E}">
        <p14:creationId xmlns:p14="http://schemas.microsoft.com/office/powerpoint/2010/main" val="3988268322"/>
      </p:ext>
    </p:extLst>
  </p:cSld>
  <p:clrMapOvr>
    <a:overrideClrMapping bg1="dk1" tx1="lt1" bg2="dk2" tx2="lt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secHead" preserve="1">
  <p:cSld name="1_Sectiekop">
    <p:spTree>
      <p:nvGrpSpPr>
        <p:cNvPr id="1" name=""/>
        <p:cNvGrpSpPr/>
        <p:nvPr/>
      </p:nvGrpSpPr>
      <p:grpSpPr>
        <a:xfrm>
          <a:off x="0" y="0"/>
          <a:ext cx="0" cy="0"/>
          <a:chOff x="0" y="0"/>
          <a:chExt cx="0" cy="0"/>
        </a:xfrm>
      </p:grpSpPr>
      <p:sp>
        <p:nvSpPr>
          <p:cNvPr id="2" name="Titel 1"/>
          <p:cNvSpPr>
            <a:spLocks noGrp="1"/>
          </p:cNvSpPr>
          <p:nvPr>
            <p:ph type="title"/>
          </p:nvPr>
        </p:nvSpPr>
        <p:spPr>
          <a:xfrm>
            <a:off x="963084" y="4406901"/>
            <a:ext cx="10363200" cy="1362075"/>
          </a:xfrm>
        </p:spPr>
        <p:txBody>
          <a:bodyPr/>
          <a:lstStyle>
            <a:lvl1pPr algn="l">
              <a:defRPr sz="4000" b="1" cap="all"/>
            </a:lvl1pPr>
          </a:lstStyle>
          <a:p>
            <a:r>
              <a:rPr lang="nl-NL"/>
              <a:t>Klik om de stijl te bewerken</a:t>
            </a:r>
          </a:p>
        </p:txBody>
      </p:sp>
      <p:sp>
        <p:nvSpPr>
          <p:cNvPr id="3" name="Tijdelijke aanduiding voor tekst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nl-NL"/>
              <a:t>Klik om de modelstijlen te bewerken</a:t>
            </a:r>
          </a:p>
        </p:txBody>
      </p:sp>
      <p:sp>
        <p:nvSpPr>
          <p:cNvPr id="4" name="sFooter"/>
          <p:cNvSpPr>
            <a:spLocks noGrp="1" noChangeArrowheads="1"/>
          </p:cNvSpPr>
          <p:nvPr>
            <p:ph type="ftr" sz="quarter" idx="10"/>
          </p:nvPr>
        </p:nvSpPr>
        <p:spPr/>
        <p:txBody>
          <a:bodyPr/>
          <a:lstStyle>
            <a:lvl1pPr>
              <a:defRPr/>
            </a:lvl1pPr>
          </a:lstStyle>
          <a:p>
            <a:pPr>
              <a:defRPr/>
            </a:pPr>
            <a:endParaRPr lang="nl-NL"/>
          </a:p>
        </p:txBody>
      </p:sp>
      <p:sp>
        <p:nvSpPr>
          <p:cNvPr id="5" name="sSlideNumber"/>
          <p:cNvSpPr>
            <a:spLocks noGrp="1" noChangeArrowheads="1"/>
          </p:cNvSpPr>
          <p:nvPr>
            <p:ph type="sldNum" sz="quarter" idx="11"/>
          </p:nvPr>
        </p:nvSpPr>
        <p:spPr/>
        <p:txBody>
          <a:bodyPr/>
          <a:lstStyle>
            <a:lvl1pPr>
              <a:defRPr/>
            </a:lvl1pPr>
          </a:lstStyle>
          <a:p>
            <a:fld id="{007B0D11-5ECA-4523-82CB-7973ED3472D1}" type="slidenum">
              <a:rPr lang="nl-NL" altLang="nl-NL"/>
              <a:pPr/>
              <a:t>‹#›</a:t>
            </a:fld>
            <a:endParaRPr lang="nl-NL" altLang="nl-NL"/>
          </a:p>
        </p:txBody>
      </p:sp>
    </p:spTree>
    <p:extLst>
      <p:ext uri="{BB962C8B-B14F-4D97-AF65-F5344CB8AC3E}">
        <p14:creationId xmlns:p14="http://schemas.microsoft.com/office/powerpoint/2010/main" val="96571051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E68E211-CCA4-4038-9A33-8B329F03B6C0}" type="datetime1">
              <a:rPr lang="nl-NL" smtClean="0"/>
              <a:t>20-5-2022</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E619A71E-E473-4B74-AE74-F6774D63B1ED}" type="slidenum">
              <a:rPr lang="nl-NL" smtClean="0"/>
              <a:t>‹#›</a:t>
            </a:fld>
            <a:endParaRPr lang="nl-NL"/>
          </a:p>
        </p:txBody>
      </p:sp>
    </p:spTree>
    <p:extLst>
      <p:ext uri="{BB962C8B-B14F-4D97-AF65-F5344CB8AC3E}">
        <p14:creationId xmlns:p14="http://schemas.microsoft.com/office/powerpoint/2010/main" val="390515567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title" preserve="1">
  <p:cSld name="Titeldia">
    <p:bg>
      <p:bgRef idx="1001">
        <a:schemeClr val="bg2"/>
      </p:bgRef>
    </p:bg>
    <p:spTree>
      <p:nvGrpSpPr>
        <p:cNvPr id="1" name=""/>
        <p:cNvGrpSpPr/>
        <p:nvPr/>
      </p:nvGrpSpPr>
      <p:grpSpPr>
        <a:xfrm>
          <a:off x="0" y="0"/>
          <a:ext cx="0" cy="0"/>
          <a:chOff x="0" y="0"/>
          <a:chExt cx="0" cy="0"/>
        </a:xfrm>
      </p:grpSpPr>
      <p:sp>
        <p:nvSpPr>
          <p:cNvPr id="2" name="Titel 1"/>
          <p:cNvSpPr>
            <a:spLocks noGrp="1"/>
          </p:cNvSpPr>
          <p:nvPr>
            <p:ph type="ctrTitle"/>
          </p:nvPr>
        </p:nvSpPr>
        <p:spPr>
          <a:xfrm>
            <a:off x="6554588" y="1882800"/>
            <a:ext cx="5004000" cy="2336400"/>
          </a:xfrm>
        </p:spPr>
        <p:txBody>
          <a:bodyPr tIns="90000" bIns="90000" anchor="b">
            <a:normAutofit/>
          </a:bodyPr>
          <a:lstStyle>
            <a:lvl1pPr algn="l">
              <a:defRPr sz="3600">
                <a:solidFill>
                  <a:schemeClr val="tx1"/>
                </a:solidFill>
              </a:defRPr>
            </a:lvl1pPr>
          </a:lstStyle>
          <a:p>
            <a:r>
              <a:rPr lang="nl-NL"/>
              <a:t>Klik om de stijl te bewerken</a:t>
            </a:r>
          </a:p>
        </p:txBody>
      </p:sp>
      <p:sp>
        <p:nvSpPr>
          <p:cNvPr id="3" name="Ondertitel 2"/>
          <p:cNvSpPr>
            <a:spLocks noGrp="1"/>
          </p:cNvSpPr>
          <p:nvPr>
            <p:ph type="subTitle" idx="1"/>
          </p:nvPr>
        </p:nvSpPr>
        <p:spPr>
          <a:xfrm>
            <a:off x="6554588" y="4215600"/>
            <a:ext cx="5004000" cy="1339200"/>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p>
        </p:txBody>
      </p:sp>
      <p:sp>
        <p:nvSpPr>
          <p:cNvPr id="10" name="Rechthoek 9"/>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6" name="Afbeelding 1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1879600"/>
          </a:xfrm>
          <a:prstGeom prst="rect">
            <a:avLst/>
          </a:prstGeom>
        </p:spPr>
      </p:pic>
    </p:spTree>
    <p:extLst>
      <p:ext uri="{BB962C8B-B14F-4D97-AF65-F5344CB8AC3E}">
        <p14:creationId xmlns:p14="http://schemas.microsoft.com/office/powerpoint/2010/main" val="180877304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3636">
          <p15:clr>
            <a:srgbClr val="FBAE40"/>
          </p15:clr>
        </p15:guide>
        <p15:guide id="2" pos="4044">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numCol="2" spcCol="46800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2" name="Titel 1"/>
          <p:cNvSpPr>
            <a:spLocks noGrp="1"/>
          </p:cNvSpPr>
          <p:nvPr>
            <p:ph type="title"/>
          </p:nvPr>
        </p:nvSpPr>
        <p:spPr/>
        <p:txBody>
          <a:bodyPr/>
          <a:lstStyle/>
          <a:p>
            <a:r>
              <a:rPr lang="nl-NL"/>
              <a:t>Klik om de stijl te bewerken</a:t>
            </a:r>
          </a:p>
        </p:txBody>
      </p:sp>
      <p:sp>
        <p:nvSpPr>
          <p:cNvPr id="13" name="Tijdelijke aanduiding voor datum 12"/>
          <p:cNvSpPr>
            <a:spLocks noGrp="1"/>
          </p:cNvSpPr>
          <p:nvPr>
            <p:ph type="dt" sz="half" idx="10"/>
          </p:nvPr>
        </p:nvSpPr>
        <p:spPr/>
        <p:txBody>
          <a:bodyPr/>
          <a:lstStyle/>
          <a:p>
            <a:fld id="{2996486B-650A-4BF5-BB3F-36EEE9049843}" type="datetime1">
              <a:rPr lang="nl-NL" smtClean="0"/>
              <a:t>20-5-2022</a:t>
            </a:fld>
            <a:endParaRPr lang="nl-NL"/>
          </a:p>
        </p:txBody>
      </p:sp>
      <p:sp>
        <p:nvSpPr>
          <p:cNvPr id="14" name="Tijdelijke aanduiding voor voettekst 13"/>
          <p:cNvSpPr>
            <a:spLocks noGrp="1"/>
          </p:cNvSpPr>
          <p:nvPr>
            <p:ph type="ftr" sz="quarter" idx="11"/>
          </p:nvPr>
        </p:nvSpPr>
        <p:spPr/>
        <p:txBody>
          <a:bodyPr/>
          <a:lstStyle/>
          <a:p>
            <a:endParaRPr lang="nl-NL"/>
          </a:p>
        </p:txBody>
      </p:sp>
      <p:sp>
        <p:nvSpPr>
          <p:cNvPr id="15" name="Tijdelijke aanduiding voor dianummer 14"/>
          <p:cNvSpPr>
            <a:spLocks noGrp="1"/>
          </p:cNvSpPr>
          <p:nvPr>
            <p:ph type="sldNum" sz="quarter" idx="12"/>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141292165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eldia afbeelding verticaal">
    <p:spTree>
      <p:nvGrpSpPr>
        <p:cNvPr id="1" name=""/>
        <p:cNvGrpSpPr/>
        <p:nvPr/>
      </p:nvGrpSpPr>
      <p:grpSpPr>
        <a:xfrm>
          <a:off x="0" y="0"/>
          <a:ext cx="0" cy="0"/>
          <a:chOff x="0" y="0"/>
          <a:chExt cx="0" cy="0"/>
        </a:xfrm>
      </p:grpSpPr>
      <p:sp>
        <p:nvSpPr>
          <p:cNvPr id="32" name="Tijdelijke aanduiding voor afbeelding 31"/>
          <p:cNvSpPr>
            <a:spLocks noGrp="1"/>
          </p:cNvSpPr>
          <p:nvPr>
            <p:ph type="pic" sz="quarter" idx="22" hasCustomPrompt="1"/>
          </p:nvPr>
        </p:nvSpPr>
        <p:spPr>
          <a:xfrm>
            <a:off x="-3175" y="0"/>
            <a:ext cx="6099175" cy="6858000"/>
          </a:xfrm>
          <a:custGeom>
            <a:avLst/>
            <a:gdLst>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5776595 w 6099175"/>
              <a:gd name="connsiteY5" fmla="*/ 6541200 h 6858000"/>
              <a:gd name="connsiteX6" fmla="*/ 5776595 w 6099175"/>
              <a:gd name="connsiteY6" fmla="*/ 6858000 h 6858000"/>
              <a:gd name="connsiteX7" fmla="*/ 0 w 6099175"/>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9175" h="6858000">
                <a:moveTo>
                  <a:pt x="0" y="0"/>
                </a:moveTo>
                <a:lnTo>
                  <a:pt x="5776763" y="0"/>
                </a:lnTo>
                <a:lnTo>
                  <a:pt x="5776763" y="1144800"/>
                </a:lnTo>
                <a:lnTo>
                  <a:pt x="6099175" y="1144800"/>
                </a:lnTo>
                <a:lnTo>
                  <a:pt x="6099175" y="6541200"/>
                </a:lnTo>
                <a:lnTo>
                  <a:pt x="5776595" y="6541200"/>
                </a:lnTo>
                <a:lnTo>
                  <a:pt x="5776595" y="6858000"/>
                </a:lnTo>
                <a:lnTo>
                  <a:pt x="0" y="6858000"/>
                </a:lnTo>
                <a:close/>
              </a:path>
            </a:pathLst>
          </a:custGeom>
          <a:solidFill>
            <a:schemeClr val="bg1">
              <a:lumMod val="85000"/>
            </a:schemeClr>
          </a:solidFill>
        </p:spPr>
        <p:txBody>
          <a:bodyPr wrap="square" lIns="612000" anchor="ctr" anchorCtr="0">
            <a:noAutofit/>
          </a:bodyPr>
          <a:lstStyle>
            <a:lvl1pPr>
              <a:defRPr baseline="0"/>
            </a:lvl1pPr>
          </a:lstStyle>
          <a:p>
            <a:r>
              <a:rPr lang="nl-NL"/>
              <a:t>Klik op het pictogram als u een afbeelding wilt toevoegen. Let op de rechten van de foto!</a:t>
            </a:r>
          </a:p>
        </p:txBody>
      </p:sp>
      <p:sp>
        <p:nvSpPr>
          <p:cNvPr id="16" name="Rechthoek 15"/>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3" name="Afbeelding 1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21" name="Rechthoek 20"/>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4"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sp>
        <p:nvSpPr>
          <p:cNvPr id="19" name="Rechthoek 18"/>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datum 10"/>
          <p:cNvSpPr>
            <a:spLocks noGrp="1"/>
          </p:cNvSpPr>
          <p:nvPr>
            <p:ph type="dt" sz="half" idx="23"/>
          </p:nvPr>
        </p:nvSpPr>
        <p:spPr/>
        <p:txBody>
          <a:bodyPr/>
          <a:lstStyle/>
          <a:p>
            <a:fld id="{EEA4F290-8381-48BA-BB8F-1464325DF228}" type="datetime1">
              <a:rPr lang="nl-NL" smtClean="0"/>
              <a:t>20-5-2022</a:t>
            </a:fld>
            <a:endParaRPr lang="nl-NL"/>
          </a:p>
        </p:txBody>
      </p:sp>
      <p:sp>
        <p:nvSpPr>
          <p:cNvPr id="12" name="Tijdelijke aanduiding voor voettekst 11"/>
          <p:cNvSpPr>
            <a:spLocks noGrp="1"/>
          </p:cNvSpPr>
          <p:nvPr>
            <p:ph type="ftr" sz="quarter" idx="24"/>
          </p:nvPr>
        </p:nvSpPr>
        <p:spPr/>
        <p:txBody>
          <a:bodyPr/>
          <a:lstStyle/>
          <a:p>
            <a:endParaRPr lang="nl-NL"/>
          </a:p>
        </p:txBody>
      </p:sp>
      <p:sp>
        <p:nvSpPr>
          <p:cNvPr id="15" name="Tijdelijke aanduiding voor dianummer 14"/>
          <p:cNvSpPr>
            <a:spLocks noGrp="1"/>
          </p:cNvSpPr>
          <p:nvPr>
            <p:ph type="sldNum" sz="quarter" idx="25"/>
          </p:nvPr>
        </p:nvSpPr>
        <p:spPr/>
        <p:txBody>
          <a:bodyPr/>
          <a:lstStyle/>
          <a:p>
            <a:fld id="{10A0A6AF-03C5-477E-939A-E28F7E7F05EA}" type="slidenum">
              <a:rPr lang="nl-NL" smtClean="0"/>
              <a:pPr/>
              <a:t>‹#›</a:t>
            </a:fld>
            <a:endParaRPr lang="nl-NL"/>
          </a:p>
        </p:txBody>
      </p:sp>
      <p:sp>
        <p:nvSpPr>
          <p:cNvPr id="17" name="Titel 1"/>
          <p:cNvSpPr>
            <a:spLocks noGrp="1"/>
          </p:cNvSpPr>
          <p:nvPr>
            <p:ph type="ctrTitle"/>
          </p:nvPr>
        </p:nvSpPr>
        <p:spPr>
          <a:xfrm>
            <a:off x="6553200" y="1885467"/>
            <a:ext cx="5004000" cy="2336400"/>
          </a:xfrm>
        </p:spPr>
        <p:txBody>
          <a:bodyPr tIns="90000" bIns="90000" anchor="b">
            <a:normAutofit/>
          </a:bodyPr>
          <a:lstStyle>
            <a:lvl1pPr algn="l">
              <a:defRPr sz="3600">
                <a:solidFill>
                  <a:schemeClr val="bg1"/>
                </a:solidFill>
              </a:defRPr>
            </a:lvl1pPr>
          </a:lstStyle>
          <a:p>
            <a:r>
              <a:rPr lang="nl-NL"/>
              <a:t>Klik om de stijl te bewerken</a:t>
            </a:r>
          </a:p>
        </p:txBody>
      </p:sp>
      <p:sp>
        <p:nvSpPr>
          <p:cNvPr id="18" name="Ondertitel 2"/>
          <p:cNvSpPr>
            <a:spLocks noGrp="1"/>
          </p:cNvSpPr>
          <p:nvPr>
            <p:ph type="subTitle" idx="1"/>
          </p:nvPr>
        </p:nvSpPr>
        <p:spPr>
          <a:xfrm>
            <a:off x="6553200" y="4218267"/>
            <a:ext cx="5004000" cy="1613786"/>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p>
        </p:txBody>
      </p:sp>
      <p:pic>
        <p:nvPicPr>
          <p:cNvPr id="20" name="Afbeelding 12"/>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0"/>
            <a:ext cx="12192000" cy="1879600"/>
          </a:xfrm>
          <a:prstGeom prst="rect">
            <a:avLst/>
          </a:prstGeom>
        </p:spPr>
      </p:pic>
    </p:spTree>
    <p:extLst>
      <p:ext uri="{BB962C8B-B14F-4D97-AF65-F5344CB8AC3E}">
        <p14:creationId xmlns:p14="http://schemas.microsoft.com/office/powerpoint/2010/main" val="6262234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dia afbeelding verticaal">
    <p:spTree>
      <p:nvGrpSpPr>
        <p:cNvPr id="1" name=""/>
        <p:cNvGrpSpPr/>
        <p:nvPr/>
      </p:nvGrpSpPr>
      <p:grpSpPr>
        <a:xfrm>
          <a:off x="0" y="0"/>
          <a:ext cx="0" cy="0"/>
          <a:chOff x="0" y="0"/>
          <a:chExt cx="0" cy="0"/>
        </a:xfrm>
      </p:grpSpPr>
      <p:sp>
        <p:nvSpPr>
          <p:cNvPr id="32" name="Tijdelijke aanduiding voor afbeelding 31"/>
          <p:cNvSpPr>
            <a:spLocks noGrp="1"/>
          </p:cNvSpPr>
          <p:nvPr>
            <p:ph type="pic" sz="quarter" idx="22" hasCustomPrompt="1"/>
          </p:nvPr>
        </p:nvSpPr>
        <p:spPr>
          <a:xfrm>
            <a:off x="-3175" y="0"/>
            <a:ext cx="6099175" cy="6858000"/>
          </a:xfrm>
          <a:custGeom>
            <a:avLst/>
            <a:gdLst>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5776595 w 6099175"/>
              <a:gd name="connsiteY5" fmla="*/ 6541200 h 6858000"/>
              <a:gd name="connsiteX6" fmla="*/ 5776595 w 6099175"/>
              <a:gd name="connsiteY6" fmla="*/ 6858000 h 6858000"/>
              <a:gd name="connsiteX7" fmla="*/ 0 w 6099175"/>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9175" h="6858000">
                <a:moveTo>
                  <a:pt x="0" y="0"/>
                </a:moveTo>
                <a:lnTo>
                  <a:pt x="5776763" y="0"/>
                </a:lnTo>
                <a:lnTo>
                  <a:pt x="5776763" y="1144800"/>
                </a:lnTo>
                <a:lnTo>
                  <a:pt x="6099175" y="1144800"/>
                </a:lnTo>
                <a:lnTo>
                  <a:pt x="6099175" y="6541200"/>
                </a:lnTo>
                <a:lnTo>
                  <a:pt x="5776595" y="6541200"/>
                </a:lnTo>
                <a:lnTo>
                  <a:pt x="5776595" y="6858000"/>
                </a:lnTo>
                <a:lnTo>
                  <a:pt x="0" y="6858000"/>
                </a:lnTo>
                <a:close/>
              </a:path>
            </a:pathLst>
          </a:custGeom>
          <a:solidFill>
            <a:schemeClr val="bg1">
              <a:lumMod val="85000"/>
            </a:schemeClr>
          </a:solidFill>
        </p:spPr>
        <p:txBody>
          <a:bodyPr wrap="square" lIns="612000" anchor="ctr" anchorCtr="0">
            <a:noAutofit/>
          </a:bodyPr>
          <a:lstStyle>
            <a:lvl1pPr>
              <a:defRPr baseline="0"/>
            </a:lvl1pPr>
          </a:lstStyle>
          <a:p>
            <a:r>
              <a:rPr lang="nl-NL"/>
              <a:t>Klik op het pictogram als u een afbeelding wilt toevoegen. Let op de rechten van de foto!</a:t>
            </a:r>
          </a:p>
        </p:txBody>
      </p:sp>
      <p:sp>
        <p:nvSpPr>
          <p:cNvPr id="16" name="Rechthoek 15"/>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3" name="Afbeelding 1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21" name="Rechthoek 20"/>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4"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pic>
        <p:nvPicPr>
          <p:cNvPr id="14" name="Afbeelding 13"/>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0"/>
            <a:ext cx="12192000" cy="1879600"/>
          </a:xfrm>
          <a:prstGeom prst="rect">
            <a:avLst/>
          </a:prstGeom>
        </p:spPr>
      </p:pic>
      <p:sp>
        <p:nvSpPr>
          <p:cNvPr id="19" name="Rechthoek 18"/>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datum 10"/>
          <p:cNvSpPr>
            <a:spLocks noGrp="1"/>
          </p:cNvSpPr>
          <p:nvPr>
            <p:ph type="dt" sz="half" idx="23"/>
          </p:nvPr>
        </p:nvSpPr>
        <p:spPr/>
        <p:txBody>
          <a:bodyPr/>
          <a:lstStyle/>
          <a:p>
            <a:fld id="{7FF99835-FAC6-4DA8-AB10-F054B9115FE5}" type="datetime1">
              <a:rPr lang="nl-NL" smtClean="0"/>
              <a:t>20-5-2022</a:t>
            </a:fld>
            <a:endParaRPr lang="nl-NL"/>
          </a:p>
        </p:txBody>
      </p:sp>
      <p:sp>
        <p:nvSpPr>
          <p:cNvPr id="12" name="Tijdelijke aanduiding voor voettekst 11"/>
          <p:cNvSpPr>
            <a:spLocks noGrp="1"/>
          </p:cNvSpPr>
          <p:nvPr>
            <p:ph type="ftr" sz="quarter" idx="24"/>
          </p:nvPr>
        </p:nvSpPr>
        <p:spPr/>
        <p:txBody>
          <a:bodyPr/>
          <a:lstStyle/>
          <a:p>
            <a:endParaRPr lang="nl-NL"/>
          </a:p>
        </p:txBody>
      </p:sp>
      <p:sp>
        <p:nvSpPr>
          <p:cNvPr id="15" name="Tijdelijke aanduiding voor dianummer 14"/>
          <p:cNvSpPr>
            <a:spLocks noGrp="1"/>
          </p:cNvSpPr>
          <p:nvPr>
            <p:ph type="sldNum" sz="quarter" idx="25"/>
          </p:nvPr>
        </p:nvSpPr>
        <p:spPr/>
        <p:txBody>
          <a:bodyPr/>
          <a:lstStyle/>
          <a:p>
            <a:fld id="{10A0A6AF-03C5-477E-939A-E28F7E7F05EA}" type="slidenum">
              <a:rPr lang="nl-NL" smtClean="0"/>
              <a:pPr/>
              <a:t>‹#›</a:t>
            </a:fld>
            <a:endParaRPr lang="nl-NL"/>
          </a:p>
        </p:txBody>
      </p:sp>
      <p:sp>
        <p:nvSpPr>
          <p:cNvPr id="17" name="Titel 1"/>
          <p:cNvSpPr>
            <a:spLocks noGrp="1"/>
          </p:cNvSpPr>
          <p:nvPr>
            <p:ph type="ctrTitle"/>
          </p:nvPr>
        </p:nvSpPr>
        <p:spPr>
          <a:xfrm>
            <a:off x="6553200" y="1885467"/>
            <a:ext cx="5004000" cy="2336400"/>
          </a:xfrm>
        </p:spPr>
        <p:txBody>
          <a:bodyPr tIns="90000" bIns="90000" anchor="b">
            <a:normAutofit/>
          </a:bodyPr>
          <a:lstStyle>
            <a:lvl1pPr algn="l">
              <a:defRPr sz="3600">
                <a:solidFill>
                  <a:schemeClr val="bg1"/>
                </a:solidFill>
              </a:defRPr>
            </a:lvl1pPr>
          </a:lstStyle>
          <a:p>
            <a:r>
              <a:rPr lang="nl-NL"/>
              <a:t>Klik om de stijl te bewerken</a:t>
            </a:r>
          </a:p>
        </p:txBody>
      </p:sp>
      <p:sp>
        <p:nvSpPr>
          <p:cNvPr id="18" name="Ondertitel 2"/>
          <p:cNvSpPr>
            <a:spLocks noGrp="1"/>
          </p:cNvSpPr>
          <p:nvPr>
            <p:ph type="subTitle" idx="1"/>
          </p:nvPr>
        </p:nvSpPr>
        <p:spPr>
          <a:xfrm>
            <a:off x="6553200" y="4218267"/>
            <a:ext cx="5004000" cy="1613786"/>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p>
        </p:txBody>
      </p:sp>
    </p:spTree>
    <p:extLst>
      <p:ext uri="{BB962C8B-B14F-4D97-AF65-F5344CB8AC3E}">
        <p14:creationId xmlns:p14="http://schemas.microsoft.com/office/powerpoint/2010/main" val="14632747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Titeldia afbeelding horizontaal">
    <p:bg>
      <p:bgRef idx="1001">
        <a:schemeClr val="bg2"/>
      </p:bgRef>
    </p:bg>
    <p:spTree>
      <p:nvGrpSpPr>
        <p:cNvPr id="1" name=""/>
        <p:cNvGrpSpPr/>
        <p:nvPr/>
      </p:nvGrpSpPr>
      <p:grpSpPr>
        <a:xfrm>
          <a:off x="0" y="0"/>
          <a:ext cx="0" cy="0"/>
          <a:chOff x="0" y="0"/>
          <a:chExt cx="0" cy="0"/>
        </a:xfrm>
      </p:grpSpPr>
      <p:sp>
        <p:nvSpPr>
          <p:cNvPr id="2" name="Titel 1"/>
          <p:cNvSpPr>
            <a:spLocks noGrp="1"/>
          </p:cNvSpPr>
          <p:nvPr>
            <p:ph type="ctrTitle"/>
          </p:nvPr>
        </p:nvSpPr>
        <p:spPr>
          <a:xfrm>
            <a:off x="634682" y="3427412"/>
            <a:ext cx="10923906" cy="1726479"/>
          </a:xfrm>
        </p:spPr>
        <p:txBody>
          <a:bodyPr lIns="57600" tIns="90000" bIns="90000" anchor="b">
            <a:normAutofit/>
          </a:bodyPr>
          <a:lstStyle>
            <a:lvl1pPr algn="l">
              <a:defRPr sz="3600" b="0">
                <a:solidFill>
                  <a:schemeClr val="tx1"/>
                </a:solidFill>
              </a:defRPr>
            </a:lvl1pPr>
          </a:lstStyle>
          <a:p>
            <a:r>
              <a:rPr lang="nl-NL"/>
              <a:t>Klik om de stijl te bewerken</a:t>
            </a:r>
          </a:p>
        </p:txBody>
      </p:sp>
      <p:sp>
        <p:nvSpPr>
          <p:cNvPr id="3" name="Ondertitel 2"/>
          <p:cNvSpPr>
            <a:spLocks noGrp="1"/>
          </p:cNvSpPr>
          <p:nvPr>
            <p:ph type="subTitle" idx="1"/>
          </p:nvPr>
        </p:nvSpPr>
        <p:spPr>
          <a:xfrm>
            <a:off x="634682" y="5162400"/>
            <a:ext cx="10923906" cy="664319"/>
          </a:xfrm>
        </p:spPr>
        <p:txBody>
          <a:bodyPr lIns="72000" tIns="9000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p>
        </p:txBody>
      </p:sp>
      <p:sp>
        <p:nvSpPr>
          <p:cNvPr id="12" name="Rechthoek 11"/>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7" name="Tijdelijke aanduiding voor tekst 16"/>
          <p:cNvSpPr>
            <a:spLocks noGrp="1"/>
          </p:cNvSpPr>
          <p:nvPr>
            <p:ph type="body" sz="quarter" idx="10" hasCustomPrompt="1"/>
          </p:nvPr>
        </p:nvSpPr>
        <p:spPr>
          <a:xfrm>
            <a:off x="633412" y="5829386"/>
            <a:ext cx="5138738" cy="389360"/>
          </a:xfrm>
        </p:spPr>
        <p:txBody>
          <a:bodyPr lIns="86400" anchor="b" anchorCtr="0">
            <a:noAutofit/>
          </a:bodyPr>
          <a:lstStyle>
            <a:lvl1pPr marL="0" indent="0" algn="l">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pic>
        <p:nvPicPr>
          <p:cNvPr id="8" name="Afbeelding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1879600"/>
          </a:xfrm>
          <a:prstGeom prst="rect">
            <a:avLst/>
          </a:prstGeom>
          <a:solidFill>
            <a:schemeClr val="bg2"/>
          </a:solidFill>
        </p:spPr>
      </p:pic>
      <p:sp>
        <p:nvSpPr>
          <p:cNvPr id="16" name="Tijdelijke aanduiding voor afbeelding 15"/>
          <p:cNvSpPr>
            <a:spLocks noGrp="1"/>
          </p:cNvSpPr>
          <p:nvPr>
            <p:ph type="pic" sz="quarter" idx="11" hasCustomPrompt="1"/>
          </p:nvPr>
        </p:nvSpPr>
        <p:spPr>
          <a:xfrm>
            <a:off x="0" y="-1"/>
            <a:ext cx="12192000" cy="3427413"/>
          </a:xfrm>
          <a:custGeom>
            <a:avLst/>
            <a:gdLst>
              <a:gd name="connsiteX0" fmla="*/ 5772000 w 12192000"/>
              <a:gd name="connsiteY0" fmla="*/ 1 h 3427413"/>
              <a:gd name="connsiteX1" fmla="*/ 5772000 w 12192000"/>
              <a:gd name="connsiteY1" fmla="*/ 1144801 h 3427413"/>
              <a:gd name="connsiteX2" fmla="*/ 6420000 w 12192000"/>
              <a:gd name="connsiteY2" fmla="*/ 1144801 h 3427413"/>
              <a:gd name="connsiteX3" fmla="*/ 6420000 w 12192000"/>
              <a:gd name="connsiteY3" fmla="*/ 1 h 3427413"/>
              <a:gd name="connsiteX4" fmla="*/ 0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5772000" y="1"/>
                </a:moveTo>
                <a:lnTo>
                  <a:pt x="5772000" y="1144801"/>
                </a:lnTo>
                <a:lnTo>
                  <a:pt x="6420000" y="1144801"/>
                </a:lnTo>
                <a:lnTo>
                  <a:pt x="6420000" y="1"/>
                </a:lnTo>
                <a:close/>
                <a:moveTo>
                  <a:pt x="0" y="0"/>
                </a:moveTo>
                <a:lnTo>
                  <a:pt x="12192000" y="0"/>
                </a:lnTo>
                <a:lnTo>
                  <a:pt x="12192000" y="3427413"/>
                </a:lnTo>
                <a:lnTo>
                  <a:pt x="0" y="3427413"/>
                </a:lnTo>
                <a:close/>
              </a:path>
            </a:pathLst>
          </a:custGeom>
          <a:solidFill>
            <a:schemeClr val="tx1">
              <a:lumMod val="85000"/>
            </a:schemeClr>
          </a:solidFill>
        </p:spPr>
        <p:txBody>
          <a:bodyPr wrap="square" lIns="648000" anchor="ctr" anchorCtr="0">
            <a:noAutofit/>
          </a:bodyPr>
          <a:lstStyle>
            <a:lvl1pPr>
              <a:buClr>
                <a:schemeClr val="bg2"/>
              </a:buClr>
              <a:defRPr>
                <a:solidFill>
                  <a:schemeClr val="bg1"/>
                </a:solidFill>
              </a:defRPr>
            </a:lvl1pPr>
          </a:lstStyle>
          <a:p>
            <a:r>
              <a:rPr lang="nl-NL"/>
              <a:t>Klik op het pictogram als u een afbeelding wilt toevoegen. </a:t>
            </a:r>
            <a:br>
              <a:rPr lang="nl-NL"/>
            </a:br>
            <a:r>
              <a:rPr lang="nl-NL"/>
              <a:t>Let op de rechten van de foto!</a:t>
            </a:r>
          </a:p>
          <a:p>
            <a:endParaRPr lang="nl-NL"/>
          </a:p>
        </p:txBody>
      </p:sp>
      <p:pic>
        <p:nvPicPr>
          <p:cNvPr id="9" name="Afbeelding 12"/>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8509"/>
            <a:ext cx="12192000" cy="1879600"/>
          </a:xfrm>
          <a:prstGeom prst="rect">
            <a:avLst/>
          </a:prstGeom>
        </p:spPr>
      </p:pic>
    </p:spTree>
    <p:extLst>
      <p:ext uri="{BB962C8B-B14F-4D97-AF65-F5344CB8AC3E}">
        <p14:creationId xmlns:p14="http://schemas.microsoft.com/office/powerpoint/2010/main" val="201100383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1185">
          <p15:clr>
            <a:srgbClr val="FBAE40"/>
          </p15:clr>
        </p15:guide>
        <p15:guide id="2" orient="horz" pos="2656">
          <p15:clr>
            <a:srgbClr val="FBAE40"/>
          </p15:clr>
        </p15:guide>
        <p15:guide id="3" pos="4044">
          <p15:clr>
            <a:srgbClr val="FBAE40"/>
          </p15:clr>
        </p15:guide>
        <p15:guide id="4" pos="3636">
          <p15:clr>
            <a:srgbClr val="FBAE40"/>
          </p15:clr>
        </p15:guide>
        <p15:guide id="5" orient="horz" pos="3135" userDrawn="1">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eldia verticaal">
    <p:spTree>
      <p:nvGrpSpPr>
        <p:cNvPr id="1" name=""/>
        <p:cNvGrpSpPr/>
        <p:nvPr/>
      </p:nvGrpSpPr>
      <p:grpSpPr>
        <a:xfrm>
          <a:off x="0" y="0"/>
          <a:ext cx="0" cy="0"/>
          <a:chOff x="0" y="0"/>
          <a:chExt cx="0" cy="0"/>
        </a:xfrm>
      </p:grpSpPr>
      <p:sp>
        <p:nvSpPr>
          <p:cNvPr id="13" name="Rechthoek 12"/>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4" name="Afbeelding 1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7" name="Rechthoek 16"/>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5" name="Rechthoek 14"/>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8" name="Tijdelijke aanduiding voor datum 17"/>
          <p:cNvSpPr>
            <a:spLocks noGrp="1"/>
          </p:cNvSpPr>
          <p:nvPr>
            <p:ph type="dt" sz="half" idx="17"/>
          </p:nvPr>
        </p:nvSpPr>
        <p:spPr/>
        <p:txBody>
          <a:bodyPr/>
          <a:lstStyle/>
          <a:p>
            <a:fld id="{4FE19C86-8632-4BC4-B99A-884ABEC8E8E7}" type="datetime1">
              <a:rPr lang="nl-NL" smtClean="0"/>
              <a:t>20-5-2022</a:t>
            </a:fld>
            <a:endParaRPr lang="nl-NL"/>
          </a:p>
        </p:txBody>
      </p:sp>
      <p:sp>
        <p:nvSpPr>
          <p:cNvPr id="19" name="Tijdelijke aanduiding voor voettekst 18"/>
          <p:cNvSpPr>
            <a:spLocks noGrp="1"/>
          </p:cNvSpPr>
          <p:nvPr>
            <p:ph type="ftr" sz="quarter" idx="18"/>
          </p:nvPr>
        </p:nvSpPr>
        <p:spPr/>
        <p:txBody>
          <a:bodyPr/>
          <a:lstStyle/>
          <a:p>
            <a:endParaRPr lang="nl-NL"/>
          </a:p>
        </p:txBody>
      </p:sp>
      <p:sp>
        <p:nvSpPr>
          <p:cNvPr id="20" name="Tijdelijke aanduiding voor dianummer 19"/>
          <p:cNvSpPr>
            <a:spLocks noGrp="1"/>
          </p:cNvSpPr>
          <p:nvPr>
            <p:ph type="sldNum" sz="quarter" idx="19"/>
          </p:nvPr>
        </p:nvSpPr>
        <p:spPr/>
        <p:txBody>
          <a:bodyPr/>
          <a:lstStyle/>
          <a:p>
            <a:fld id="{10A0A6AF-03C5-477E-939A-E28F7E7F05EA}" type="slidenum">
              <a:rPr lang="nl-NL" smtClean="0"/>
              <a:pPr/>
              <a:t>‹#›</a:t>
            </a:fld>
            <a:endParaRPr lang="nl-NL"/>
          </a:p>
        </p:txBody>
      </p:sp>
      <p:sp>
        <p:nvSpPr>
          <p:cNvPr id="24" name="Ondertitel 2"/>
          <p:cNvSpPr>
            <a:spLocks noGrp="1"/>
          </p:cNvSpPr>
          <p:nvPr>
            <p:ph type="subTitle" idx="1"/>
          </p:nvPr>
        </p:nvSpPr>
        <p:spPr>
          <a:xfrm>
            <a:off x="6556176" y="3427413"/>
            <a:ext cx="5004000" cy="2404640"/>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p>
        </p:txBody>
      </p:sp>
      <p:sp>
        <p:nvSpPr>
          <p:cNvPr id="25"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sp>
        <p:nvSpPr>
          <p:cNvPr id="21" name="Titel 1"/>
          <p:cNvSpPr>
            <a:spLocks noGrp="1"/>
          </p:cNvSpPr>
          <p:nvPr>
            <p:ph type="ctrTitle"/>
          </p:nvPr>
        </p:nvSpPr>
        <p:spPr>
          <a:xfrm>
            <a:off x="6554588" y="2024063"/>
            <a:ext cx="5004000" cy="1403350"/>
          </a:xfrm>
        </p:spPr>
        <p:txBody>
          <a:bodyPr tIns="90000" bIns="90000" anchor="b">
            <a:normAutofit/>
          </a:bodyPr>
          <a:lstStyle>
            <a:lvl1pPr algn="l">
              <a:defRPr sz="3600">
                <a:solidFill>
                  <a:schemeClr val="bg1"/>
                </a:solidFill>
              </a:defRPr>
            </a:lvl1pPr>
          </a:lstStyle>
          <a:p>
            <a:r>
              <a:rPr lang="nl-NL"/>
              <a:t>Klik om de stijl te bewerken</a:t>
            </a:r>
          </a:p>
        </p:txBody>
      </p:sp>
      <p:pic>
        <p:nvPicPr>
          <p:cNvPr id="22" name="Afbeelding 12"/>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0"/>
            <a:ext cx="12192000" cy="1879600"/>
          </a:xfrm>
          <a:prstGeom prst="rect">
            <a:avLst/>
          </a:prstGeom>
        </p:spPr>
      </p:pic>
    </p:spTree>
    <p:extLst>
      <p:ext uri="{BB962C8B-B14F-4D97-AF65-F5344CB8AC3E}">
        <p14:creationId xmlns:p14="http://schemas.microsoft.com/office/powerpoint/2010/main" val="106597364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eldia horizontaal">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879600"/>
            <a:ext cx="10923588" cy="1547813"/>
          </a:xfrm>
        </p:spPr>
        <p:txBody>
          <a:bodyPr anchor="ctr" anchorCtr="0">
            <a:normAutofit/>
          </a:bodyPr>
          <a:lstStyle>
            <a:lvl1pPr>
              <a:defRPr sz="4800">
                <a:solidFill>
                  <a:schemeClr val="bg1"/>
                </a:solidFill>
              </a:defRPr>
            </a:lvl1pPr>
          </a:lstStyle>
          <a:p>
            <a:r>
              <a:rPr lang="nl-NL"/>
              <a:t>Klik om de stijl te bewerken</a:t>
            </a:r>
          </a:p>
        </p:txBody>
      </p:sp>
      <p:pic>
        <p:nvPicPr>
          <p:cNvPr id="7" name="Afbeelding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5" name="Tijdelijke aanduiding voor datum 14"/>
          <p:cNvSpPr>
            <a:spLocks noGrp="1"/>
          </p:cNvSpPr>
          <p:nvPr>
            <p:ph type="dt" sz="half" idx="14"/>
          </p:nvPr>
        </p:nvSpPr>
        <p:spPr/>
        <p:txBody>
          <a:bodyPr/>
          <a:lstStyle/>
          <a:p>
            <a:fld id="{989930B4-1A9F-426D-B435-54ED86A44E45}" type="datetime1">
              <a:rPr lang="nl-NL" smtClean="0"/>
              <a:t>20-5-2022</a:t>
            </a:fld>
            <a:endParaRPr lang="nl-NL"/>
          </a:p>
        </p:txBody>
      </p:sp>
      <p:sp>
        <p:nvSpPr>
          <p:cNvPr id="16" name="Tijdelijke aanduiding voor voettekst 15"/>
          <p:cNvSpPr>
            <a:spLocks noGrp="1"/>
          </p:cNvSpPr>
          <p:nvPr>
            <p:ph type="ftr" sz="quarter" idx="15"/>
          </p:nvPr>
        </p:nvSpPr>
        <p:spPr/>
        <p:txBody>
          <a:bodyPr/>
          <a:lstStyle/>
          <a:p>
            <a:endParaRPr lang="nl-NL"/>
          </a:p>
        </p:txBody>
      </p:sp>
      <p:sp>
        <p:nvSpPr>
          <p:cNvPr id="17" name="Tijdelijke aanduiding voor dianummer 16"/>
          <p:cNvSpPr>
            <a:spLocks noGrp="1"/>
          </p:cNvSpPr>
          <p:nvPr>
            <p:ph type="sldNum" sz="quarter" idx="16"/>
          </p:nvPr>
        </p:nvSpPr>
        <p:spPr/>
        <p:txBody>
          <a:bodyPr/>
          <a:lstStyle/>
          <a:p>
            <a:fld id="{10A0A6AF-03C5-477E-939A-E28F7E7F05EA}" type="slidenum">
              <a:rPr lang="nl-NL" smtClean="0"/>
              <a:pPr/>
              <a:t>‹#›</a:t>
            </a:fld>
            <a:endParaRPr lang="nl-NL"/>
          </a:p>
        </p:txBody>
      </p:sp>
      <p:sp>
        <p:nvSpPr>
          <p:cNvPr id="9" name="Ondertitel 2"/>
          <p:cNvSpPr>
            <a:spLocks noGrp="1"/>
          </p:cNvSpPr>
          <p:nvPr>
            <p:ph type="subTitle" idx="1"/>
          </p:nvPr>
        </p:nvSpPr>
        <p:spPr>
          <a:xfrm>
            <a:off x="635000" y="3749487"/>
            <a:ext cx="10925176" cy="2077232"/>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p>
        </p:txBody>
      </p:sp>
      <p:sp>
        <p:nvSpPr>
          <p:cNvPr id="10" name="Tijdelijke aanduiding voor tekst 16"/>
          <p:cNvSpPr>
            <a:spLocks noGrp="1"/>
          </p:cNvSpPr>
          <p:nvPr>
            <p:ph type="body" sz="quarter" idx="10" hasCustomPrompt="1"/>
          </p:nvPr>
        </p:nvSpPr>
        <p:spPr>
          <a:xfrm>
            <a:off x="633412" y="5829386"/>
            <a:ext cx="5005388" cy="389360"/>
          </a:xfrm>
        </p:spPr>
        <p:txBody>
          <a:bodyPr lIns="86400" anchor="b" anchorCtr="0">
            <a:noAutofit/>
          </a:bodyPr>
          <a:lstStyle>
            <a:lvl1pPr marL="0" indent="0" algn="l">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sp>
        <p:nvSpPr>
          <p:cNvPr id="12" name="Rechthoek 11"/>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3" name="Afbeelding 12"/>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0"/>
            <a:ext cx="12192000" cy="1879600"/>
          </a:xfrm>
          <a:prstGeom prst="rect">
            <a:avLst/>
          </a:prstGeom>
        </p:spPr>
      </p:pic>
    </p:spTree>
    <p:extLst>
      <p:ext uri="{BB962C8B-B14F-4D97-AF65-F5344CB8AC3E}">
        <p14:creationId xmlns:p14="http://schemas.microsoft.com/office/powerpoint/2010/main" val="160994503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Inhoudsopgave">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0" name="Titel 1"/>
          <p:cNvSpPr>
            <a:spLocks noGrp="1"/>
          </p:cNvSpPr>
          <p:nvPr>
            <p:ph type="title"/>
          </p:nvPr>
        </p:nvSpPr>
        <p:spPr>
          <a:xfrm>
            <a:off x="634999" y="2636838"/>
            <a:ext cx="5003801" cy="1584325"/>
          </a:xfrm>
        </p:spPr>
        <p:txBody>
          <a:bodyPr anchor="ctr" anchorCtr="0">
            <a:normAutofit/>
          </a:bodyPr>
          <a:lstStyle>
            <a:lvl1pPr algn="r">
              <a:defRPr sz="3600">
                <a:solidFill>
                  <a:schemeClr val="bg1"/>
                </a:solidFill>
              </a:defRPr>
            </a:lvl1pPr>
          </a:lstStyle>
          <a:p>
            <a:r>
              <a:rPr lang="nl-NL"/>
              <a:t>Klik om de stijl te bewerken</a:t>
            </a:r>
          </a:p>
        </p:txBody>
      </p:sp>
      <p:sp>
        <p:nvSpPr>
          <p:cNvPr id="13" name="Tijdelijke aanduiding voor tekst 4"/>
          <p:cNvSpPr>
            <a:spLocks noGrp="1"/>
          </p:cNvSpPr>
          <p:nvPr>
            <p:ph type="body" sz="quarter" idx="15"/>
          </p:nvPr>
        </p:nvSpPr>
        <p:spPr>
          <a:xfrm>
            <a:off x="7791732" y="916926"/>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4" name="Tijdelijke aanduiding voor tekst 4"/>
          <p:cNvSpPr>
            <a:spLocks noGrp="1"/>
          </p:cNvSpPr>
          <p:nvPr>
            <p:ph type="body" sz="quarter" idx="16"/>
          </p:nvPr>
        </p:nvSpPr>
        <p:spPr>
          <a:xfrm>
            <a:off x="7791732" y="2061911"/>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5" name="Tijdelijke aanduiding voor tekst 4"/>
          <p:cNvSpPr>
            <a:spLocks noGrp="1"/>
          </p:cNvSpPr>
          <p:nvPr>
            <p:ph type="body" sz="quarter" idx="17"/>
          </p:nvPr>
        </p:nvSpPr>
        <p:spPr>
          <a:xfrm>
            <a:off x="7791732" y="3211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6" name="Tijdelijke aanduiding voor tekst 4"/>
          <p:cNvSpPr>
            <a:spLocks noGrp="1"/>
          </p:cNvSpPr>
          <p:nvPr>
            <p:ph type="body" sz="quarter" idx="18"/>
          </p:nvPr>
        </p:nvSpPr>
        <p:spPr>
          <a:xfrm>
            <a:off x="7791732" y="43524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7" name="Tijdelijke aanduiding voor tekst 4"/>
          <p:cNvSpPr>
            <a:spLocks noGrp="1"/>
          </p:cNvSpPr>
          <p:nvPr>
            <p:ph type="body" sz="quarter" idx="19"/>
          </p:nvPr>
        </p:nvSpPr>
        <p:spPr>
          <a:xfrm>
            <a:off x="7791732" y="5497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pic>
        <p:nvPicPr>
          <p:cNvPr id="19" name="Afbeelding 18"/>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21" name="Rechthoek 20"/>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 name="Tijdelijke aanduiding voor datum 4"/>
          <p:cNvSpPr>
            <a:spLocks noGrp="1"/>
          </p:cNvSpPr>
          <p:nvPr>
            <p:ph type="dt" sz="half" idx="20"/>
          </p:nvPr>
        </p:nvSpPr>
        <p:spPr/>
        <p:txBody>
          <a:bodyPr/>
          <a:lstStyle/>
          <a:p>
            <a:fld id="{6B73EC54-741A-42C6-9C8F-73317D4D7D53}" type="datetime1">
              <a:rPr lang="nl-NL" smtClean="0"/>
              <a:t>20-5-2022</a:t>
            </a:fld>
            <a:endParaRPr lang="nl-NL"/>
          </a:p>
        </p:txBody>
      </p:sp>
      <p:sp>
        <p:nvSpPr>
          <p:cNvPr id="9" name="Tijdelijke aanduiding voor voettekst 8"/>
          <p:cNvSpPr>
            <a:spLocks noGrp="1"/>
          </p:cNvSpPr>
          <p:nvPr>
            <p:ph type="ftr" sz="quarter" idx="21"/>
          </p:nvPr>
        </p:nvSpPr>
        <p:spPr/>
        <p:txBody>
          <a:bodyPr/>
          <a:lstStyle/>
          <a:p>
            <a:endParaRPr lang="nl-NL"/>
          </a:p>
        </p:txBody>
      </p:sp>
      <p:sp>
        <p:nvSpPr>
          <p:cNvPr id="18" name="Tijdelijke aanduiding voor dianummer 17"/>
          <p:cNvSpPr>
            <a:spLocks noGrp="1"/>
          </p:cNvSpPr>
          <p:nvPr>
            <p:ph type="sldNum" sz="quarter" idx="22"/>
          </p:nvPr>
        </p:nvSpPr>
        <p:spPr/>
        <p:txBody>
          <a:bodyPr/>
          <a:lstStyle/>
          <a:p>
            <a:fld id="{10A0A6AF-03C5-477E-939A-E28F7E7F05EA}" type="slidenum">
              <a:rPr lang="nl-NL" smtClean="0"/>
              <a:pPr/>
              <a:t>‹#›</a:t>
            </a:fld>
            <a:endParaRPr lang="nl-NL"/>
          </a:p>
        </p:txBody>
      </p:sp>
      <p:sp>
        <p:nvSpPr>
          <p:cNvPr id="22" name="Tijdelijke aanduiding voor tekst 2"/>
          <p:cNvSpPr>
            <a:spLocks noGrp="1"/>
          </p:cNvSpPr>
          <p:nvPr>
            <p:ph type="body" sz="quarter" idx="10" hasCustomPrompt="1"/>
          </p:nvPr>
        </p:nvSpPr>
        <p:spPr>
          <a:xfrm>
            <a:off x="6418727" y="998445"/>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sp>
        <p:nvSpPr>
          <p:cNvPr id="23" name="Tijdelijke aanduiding voor tekst 2"/>
          <p:cNvSpPr>
            <a:spLocks noGrp="1"/>
          </p:cNvSpPr>
          <p:nvPr>
            <p:ph type="body" sz="quarter" idx="11" hasCustomPrompt="1"/>
          </p:nvPr>
        </p:nvSpPr>
        <p:spPr>
          <a:xfrm>
            <a:off x="6418727" y="2143674"/>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sp>
        <p:nvSpPr>
          <p:cNvPr id="24" name="Tijdelijke aanduiding voor tekst 2"/>
          <p:cNvSpPr>
            <a:spLocks noGrp="1"/>
          </p:cNvSpPr>
          <p:nvPr>
            <p:ph type="body" sz="quarter" idx="12" hasCustomPrompt="1"/>
          </p:nvPr>
        </p:nvSpPr>
        <p:spPr>
          <a:xfrm>
            <a:off x="6418727" y="3288903"/>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sp>
        <p:nvSpPr>
          <p:cNvPr id="25" name="Tijdelijke aanduiding voor tekst 2"/>
          <p:cNvSpPr>
            <a:spLocks noGrp="1"/>
          </p:cNvSpPr>
          <p:nvPr>
            <p:ph type="body" sz="quarter" idx="13" hasCustomPrompt="1"/>
          </p:nvPr>
        </p:nvSpPr>
        <p:spPr>
          <a:xfrm>
            <a:off x="6418727" y="4434132"/>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sp>
        <p:nvSpPr>
          <p:cNvPr id="26" name="Tijdelijke aanduiding voor tekst 2"/>
          <p:cNvSpPr>
            <a:spLocks noGrp="1"/>
          </p:cNvSpPr>
          <p:nvPr>
            <p:ph type="body" sz="quarter" idx="14" hasCustomPrompt="1"/>
          </p:nvPr>
        </p:nvSpPr>
        <p:spPr>
          <a:xfrm>
            <a:off x="6418727" y="5579361"/>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spTree>
    <p:extLst>
      <p:ext uri="{BB962C8B-B14F-4D97-AF65-F5344CB8AC3E}">
        <p14:creationId xmlns:p14="http://schemas.microsoft.com/office/powerpoint/2010/main" val="3481552297"/>
      </p:ext>
    </p:extLst>
  </p:cSld>
  <p:clrMapOvr>
    <a:masterClrMapping/>
  </p:clrMapOvr>
  <p:extLst>
    <p:ext uri="{DCECCB84-F9BA-43D5-87BE-67443E8EF086}">
      <p15:sldGuideLst xmlns:p15="http://schemas.microsoft.com/office/powerpoint/2012/main"/>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Inhoudsopgave met afbeelding">
    <p:spTree>
      <p:nvGrpSpPr>
        <p:cNvPr id="1" name=""/>
        <p:cNvGrpSpPr/>
        <p:nvPr/>
      </p:nvGrpSpPr>
      <p:grpSpPr>
        <a:xfrm>
          <a:off x="0" y="0"/>
          <a:ext cx="0" cy="0"/>
          <a:chOff x="0" y="0"/>
          <a:chExt cx="0" cy="0"/>
        </a:xfrm>
      </p:grpSpPr>
      <p:sp>
        <p:nvSpPr>
          <p:cNvPr id="5" name="Rechthoek 4"/>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tekst 11"/>
          <p:cNvSpPr>
            <a:spLocks noGrp="1"/>
          </p:cNvSpPr>
          <p:nvPr>
            <p:ph type="body" sz="quarter" idx="13"/>
          </p:nvPr>
        </p:nvSpPr>
        <p:spPr>
          <a:xfrm>
            <a:off x="6553200" y="2289600"/>
            <a:ext cx="5004000" cy="3931813"/>
          </a:xfrm>
        </p:spPr>
        <p:txBody>
          <a:bodyPr/>
          <a:lstStyle>
            <a:lvl1pPr marL="457200" indent="-457200">
              <a:buClr>
                <a:schemeClr val="bg1"/>
              </a:buClr>
              <a:buFont typeface="+mj-lt"/>
              <a:buAutoNum type="arabicPeriod"/>
              <a:defRPr>
                <a:solidFill>
                  <a:schemeClr val="bg1"/>
                </a:solidFill>
              </a:defRPr>
            </a:lvl1pPr>
            <a:lvl2pPr marL="684000" indent="-216000">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Tx/>
              <a:defRPr>
                <a:solidFill>
                  <a:schemeClr val="bg1"/>
                </a:solidFill>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pic>
        <p:nvPicPr>
          <p:cNvPr id="13" name="Afbeelding 1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6" name="Rechthoek 15"/>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p:nvPr>
        </p:nvSpPr>
        <p:spPr>
          <a:xfrm>
            <a:off x="6553200" y="1051200"/>
            <a:ext cx="5004000" cy="948047"/>
          </a:xfrm>
        </p:spPr>
        <p:txBody>
          <a:bodyPr/>
          <a:lstStyle>
            <a:lvl1pPr>
              <a:defRPr>
                <a:solidFill>
                  <a:schemeClr val="bg1"/>
                </a:solidFill>
              </a:defRPr>
            </a:lvl1pPr>
          </a:lstStyle>
          <a:p>
            <a:r>
              <a:rPr lang="nl-NL"/>
              <a:t>Klik om de stijl te bewerken</a:t>
            </a:r>
          </a:p>
        </p:txBody>
      </p:sp>
      <p:sp>
        <p:nvSpPr>
          <p:cNvPr id="14" name="Tijdelijke aanduiding voor afbeelding 21"/>
          <p:cNvSpPr>
            <a:spLocks noGrp="1"/>
          </p:cNvSpPr>
          <p:nvPr>
            <p:ph type="pic" sz="quarter" idx="10" hasCustomPrompt="1"/>
          </p:nvPr>
        </p:nvSpPr>
        <p:spPr>
          <a:xfrm>
            <a:off x="0" y="0"/>
            <a:ext cx="6098242" cy="6858000"/>
          </a:xfrm>
          <a:custGeom>
            <a:avLst/>
            <a:gdLst>
              <a:gd name="connsiteX0" fmla="*/ 0 w 6098242"/>
              <a:gd name="connsiteY0" fmla="*/ 0 h 6858000"/>
              <a:gd name="connsiteX1" fmla="*/ 5862000 w 6098242"/>
              <a:gd name="connsiteY1" fmla="*/ 0 h 6858000"/>
              <a:gd name="connsiteX2" fmla="*/ 5862000 w 6098242"/>
              <a:gd name="connsiteY2" fmla="*/ 708025 h 6858000"/>
              <a:gd name="connsiteX3" fmla="*/ 6098242 w 6098242"/>
              <a:gd name="connsiteY3" fmla="*/ 708025 h 6858000"/>
              <a:gd name="connsiteX4" fmla="*/ 6098242 w 6098242"/>
              <a:gd name="connsiteY4" fmla="*/ 6620400 h 6858000"/>
              <a:gd name="connsiteX5" fmla="*/ 5862000 w 6098242"/>
              <a:gd name="connsiteY5" fmla="*/ 6620400 h 6858000"/>
              <a:gd name="connsiteX6" fmla="*/ 5862000 w 6098242"/>
              <a:gd name="connsiteY6" fmla="*/ 6858000 h 6858000"/>
              <a:gd name="connsiteX7" fmla="*/ 0 w 609824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8242" h="6858000">
                <a:moveTo>
                  <a:pt x="0" y="0"/>
                </a:moveTo>
                <a:lnTo>
                  <a:pt x="5862000" y="0"/>
                </a:lnTo>
                <a:lnTo>
                  <a:pt x="5862000" y="708025"/>
                </a:lnTo>
                <a:lnTo>
                  <a:pt x="6098242" y="708025"/>
                </a:lnTo>
                <a:lnTo>
                  <a:pt x="6098242" y="6620400"/>
                </a:lnTo>
                <a:lnTo>
                  <a:pt x="5862000" y="6620400"/>
                </a:lnTo>
                <a:lnTo>
                  <a:pt x="5862000" y="6858000"/>
                </a:lnTo>
                <a:lnTo>
                  <a:pt x="0" y="6858000"/>
                </a:lnTo>
                <a:close/>
              </a:path>
            </a:pathLst>
          </a:custGeom>
          <a:solidFill>
            <a:schemeClr val="tx1">
              <a:alpha val="10000"/>
            </a:schemeClr>
          </a:solidFill>
        </p:spPr>
        <p:txBody>
          <a:bodyPr wrap="square" lIns="612000" anchor="ctr" anchorCtr="0">
            <a:noAutofit/>
          </a:bodyPr>
          <a:lstStyle>
            <a:lvl1pPr algn="l">
              <a:defRPr>
                <a:solidFill>
                  <a:schemeClr val="tx1"/>
                </a:solidFill>
              </a:defRPr>
            </a:lvl1pPr>
          </a:lstStyle>
          <a:p>
            <a:r>
              <a:rPr lang="nl-NL"/>
              <a:t>Klik op het pictogram als u een afbeelding wilt toevoegen. Let op de rechten van de foto!</a:t>
            </a:r>
          </a:p>
        </p:txBody>
      </p:sp>
      <p:sp>
        <p:nvSpPr>
          <p:cNvPr id="17" name="Tijdelijke aanduiding voor datum 16"/>
          <p:cNvSpPr>
            <a:spLocks noGrp="1"/>
          </p:cNvSpPr>
          <p:nvPr>
            <p:ph type="dt" sz="half" idx="14"/>
          </p:nvPr>
        </p:nvSpPr>
        <p:spPr/>
        <p:txBody>
          <a:bodyPr/>
          <a:lstStyle/>
          <a:p>
            <a:fld id="{75808E85-D7C9-4C72-A786-BE73C80E2264}" type="datetime1">
              <a:rPr lang="nl-NL" smtClean="0"/>
              <a:t>20-5-2022</a:t>
            </a:fld>
            <a:endParaRPr lang="nl-NL"/>
          </a:p>
        </p:txBody>
      </p:sp>
      <p:sp>
        <p:nvSpPr>
          <p:cNvPr id="18" name="Tijdelijke aanduiding voor voettekst 17"/>
          <p:cNvSpPr>
            <a:spLocks noGrp="1"/>
          </p:cNvSpPr>
          <p:nvPr>
            <p:ph type="ftr" sz="quarter" idx="15"/>
          </p:nvPr>
        </p:nvSpPr>
        <p:spPr/>
        <p:txBody>
          <a:bodyPr/>
          <a:lstStyle/>
          <a:p>
            <a:endParaRPr lang="nl-NL"/>
          </a:p>
        </p:txBody>
      </p:sp>
      <p:sp>
        <p:nvSpPr>
          <p:cNvPr id="19" name="Tijdelijke aanduiding voor dianummer 18"/>
          <p:cNvSpPr>
            <a:spLocks noGrp="1"/>
          </p:cNvSpPr>
          <p:nvPr>
            <p:ph type="sldNum" sz="quarter" idx="16"/>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15369448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Sectiekop">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4999" y="2636837"/>
            <a:ext cx="5003801" cy="1584325"/>
          </a:xfrm>
        </p:spPr>
        <p:txBody>
          <a:bodyPr anchor="b">
            <a:normAutofit/>
          </a:bodyPr>
          <a:lstStyle>
            <a:lvl1pPr algn="r">
              <a:defRPr sz="3600">
                <a:solidFill>
                  <a:schemeClr val="bg1"/>
                </a:solidFill>
              </a:defRPr>
            </a:lvl1pPr>
          </a:lstStyle>
          <a:p>
            <a:r>
              <a:rPr lang="nl-NL"/>
              <a:t>Klik om de stijl te bewerken</a:t>
            </a:r>
          </a:p>
        </p:txBody>
      </p:sp>
      <p:sp>
        <p:nvSpPr>
          <p:cNvPr id="3" name="Tijdelijke aanduiding voor tekst 2"/>
          <p:cNvSpPr>
            <a:spLocks noGrp="1"/>
          </p:cNvSpPr>
          <p:nvPr>
            <p:ph type="body" idx="1"/>
          </p:nvPr>
        </p:nvSpPr>
        <p:spPr>
          <a:xfrm>
            <a:off x="634999" y="4221162"/>
            <a:ext cx="5003801" cy="2000251"/>
          </a:xfrm>
        </p:spPr>
        <p:txBody>
          <a:bodyPr tIns="90000" rIns="100800"/>
          <a:lstStyle>
            <a:lvl1pPr marL="0" indent="0" algn="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 om de modelstijlen te bewerken</a:t>
            </a:r>
          </a:p>
        </p:txBody>
      </p:sp>
      <p:sp>
        <p:nvSpPr>
          <p:cNvPr id="9" name="Tijdelijke aanduiding voor tekst 8"/>
          <p:cNvSpPr>
            <a:spLocks noGrp="1"/>
          </p:cNvSpPr>
          <p:nvPr>
            <p:ph type="body" sz="quarter" idx="13" hasCustomPrompt="1"/>
          </p:nvPr>
        </p:nvSpPr>
        <p:spPr>
          <a:xfrm>
            <a:off x="634999" y="1171575"/>
            <a:ext cx="5003801" cy="1463674"/>
          </a:xfrm>
        </p:spPr>
        <p:txBody>
          <a:bodyPr rIns="0" anchor="b" anchorCtr="0">
            <a:normAutofit/>
          </a:bodyPr>
          <a:lstStyle>
            <a:lvl1pPr marL="0" indent="0" algn="r">
              <a:buNone/>
              <a:defRPr sz="9600" b="1" i="0">
                <a:solidFill>
                  <a:schemeClr val="bg1"/>
                </a:solidFill>
              </a:defRPr>
            </a:lvl1pPr>
            <a:lvl2pPr marL="313200" indent="0" algn="r">
              <a:buNone/>
              <a:defRPr/>
            </a:lvl2pPr>
            <a:lvl3pPr marL="630000" indent="0" algn="r">
              <a:buNone/>
              <a:defRPr/>
            </a:lvl3pPr>
            <a:lvl4pPr marL="943200" indent="0" algn="r">
              <a:buNone/>
              <a:defRPr/>
            </a:lvl4pPr>
            <a:lvl5pPr marL="1260000" indent="0" algn="r">
              <a:buNone/>
              <a:defRPr/>
            </a:lvl5pPr>
          </a:lstStyle>
          <a:p>
            <a:pPr lvl="0"/>
            <a:r>
              <a:rPr lang="nl-NL"/>
              <a:t>#</a:t>
            </a:r>
          </a:p>
        </p:txBody>
      </p:sp>
      <p:pic>
        <p:nvPicPr>
          <p:cNvPr id="8" name="Afbeelding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1" name="Rechthoek 10"/>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datum 9"/>
          <p:cNvSpPr>
            <a:spLocks noGrp="1"/>
          </p:cNvSpPr>
          <p:nvPr>
            <p:ph type="dt" sz="half" idx="14"/>
          </p:nvPr>
        </p:nvSpPr>
        <p:spPr/>
        <p:txBody>
          <a:bodyPr/>
          <a:lstStyle/>
          <a:p>
            <a:fld id="{FB4570E7-5246-474C-828A-0B83254CDC51}" type="datetime1">
              <a:rPr lang="nl-NL" smtClean="0"/>
              <a:t>20-5-2022</a:t>
            </a:fld>
            <a:endParaRPr lang="nl-NL"/>
          </a:p>
        </p:txBody>
      </p:sp>
      <p:sp>
        <p:nvSpPr>
          <p:cNvPr id="12" name="Tijdelijke aanduiding voor voettekst 11"/>
          <p:cNvSpPr>
            <a:spLocks noGrp="1"/>
          </p:cNvSpPr>
          <p:nvPr>
            <p:ph type="ftr" sz="quarter" idx="15"/>
          </p:nvPr>
        </p:nvSpPr>
        <p:spPr/>
        <p:txBody>
          <a:bodyPr/>
          <a:lstStyle/>
          <a:p>
            <a:endParaRPr lang="nl-NL"/>
          </a:p>
        </p:txBody>
      </p:sp>
      <p:sp>
        <p:nvSpPr>
          <p:cNvPr id="13" name="Tijdelijke aanduiding voor dianummer 12"/>
          <p:cNvSpPr>
            <a:spLocks noGrp="1"/>
          </p:cNvSpPr>
          <p:nvPr>
            <p:ph type="sldNum" sz="quarter" idx="16"/>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2005688301"/>
      </p:ext>
    </p:extLst>
  </p:cSld>
  <p:clrMapOvr>
    <a:masterClrMapping/>
  </p:clrMapOvr>
  <p:extLst>
    <p:ext uri="{DCECCB84-F9BA-43D5-87BE-67443E8EF086}">
      <p15:sldGuideLst xmlns:p15="http://schemas.microsoft.com/office/powerpoint/2012/main">
        <p15:guide id="1" orient="horz" pos="1661" userDrawn="1">
          <p15:clr>
            <a:srgbClr val="FBAE40"/>
          </p15:clr>
        </p15:guide>
        <p15:guide id="2" orient="horz" pos="2659" userDrawn="1">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wee objecten">
    <p:spTree>
      <p:nvGrpSpPr>
        <p:cNvPr id="1" name=""/>
        <p:cNvGrpSpPr/>
        <p:nvPr/>
      </p:nvGrpSpPr>
      <p:grpSpPr>
        <a:xfrm>
          <a:off x="0" y="0"/>
          <a:ext cx="0" cy="0"/>
          <a:chOff x="0" y="0"/>
          <a:chExt cx="0" cy="0"/>
        </a:xfrm>
      </p:grpSpPr>
      <p:sp>
        <p:nvSpPr>
          <p:cNvPr id="3" name="Tijdelijke aanduiding voor inhoud 2"/>
          <p:cNvSpPr>
            <a:spLocks noGrp="1"/>
          </p:cNvSpPr>
          <p:nvPr>
            <p:ph sz="half" idx="1"/>
          </p:nvPr>
        </p:nvSpPr>
        <p:spPr>
          <a:xfrm>
            <a:off x="635000" y="2276475"/>
            <a:ext cx="5226050" cy="394493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p:cNvSpPr>
            <a:spLocks noGrp="1"/>
          </p:cNvSpPr>
          <p:nvPr>
            <p:ph sz="half" idx="2"/>
          </p:nvPr>
        </p:nvSpPr>
        <p:spPr>
          <a:xfrm>
            <a:off x="6553199" y="2276475"/>
            <a:ext cx="5004000" cy="394493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2" name="Titel 1"/>
          <p:cNvSpPr>
            <a:spLocks noGrp="1"/>
          </p:cNvSpPr>
          <p:nvPr>
            <p:ph type="title"/>
          </p:nvPr>
        </p:nvSpPr>
        <p:spPr/>
        <p:txBody>
          <a:bodyPr/>
          <a:lstStyle/>
          <a:p>
            <a:r>
              <a:rPr lang="nl-NL"/>
              <a:t>Klik om de stijl te bewerken</a:t>
            </a:r>
          </a:p>
        </p:txBody>
      </p:sp>
      <p:sp>
        <p:nvSpPr>
          <p:cNvPr id="14" name="Tijdelijke aanduiding voor datum 13"/>
          <p:cNvSpPr>
            <a:spLocks noGrp="1"/>
          </p:cNvSpPr>
          <p:nvPr>
            <p:ph type="dt" sz="half" idx="10"/>
          </p:nvPr>
        </p:nvSpPr>
        <p:spPr/>
        <p:txBody>
          <a:bodyPr/>
          <a:lstStyle/>
          <a:p>
            <a:fld id="{688BA37E-66FB-49CD-8FC7-D84C9FDE125B}" type="datetime1">
              <a:rPr lang="nl-NL" smtClean="0"/>
              <a:t>20-5-2022</a:t>
            </a:fld>
            <a:endParaRPr lang="nl-NL"/>
          </a:p>
        </p:txBody>
      </p:sp>
      <p:sp>
        <p:nvSpPr>
          <p:cNvPr id="15" name="Tijdelijke aanduiding voor voettekst 14"/>
          <p:cNvSpPr>
            <a:spLocks noGrp="1"/>
          </p:cNvSpPr>
          <p:nvPr>
            <p:ph type="ftr" sz="quarter" idx="11"/>
          </p:nvPr>
        </p:nvSpPr>
        <p:spPr/>
        <p:txBody>
          <a:bodyPr/>
          <a:lstStyle/>
          <a:p>
            <a:endParaRPr lang="nl-NL"/>
          </a:p>
        </p:txBody>
      </p:sp>
      <p:sp>
        <p:nvSpPr>
          <p:cNvPr id="16" name="Tijdelijke aanduiding voor dianummer 15"/>
          <p:cNvSpPr>
            <a:spLocks noGrp="1"/>
          </p:cNvSpPr>
          <p:nvPr>
            <p:ph type="sldNum" sz="quarter" idx="12"/>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138001744"/>
      </p:ext>
    </p:extLst>
  </p:cSld>
  <p:clrMapOvr>
    <a:masterClrMapping/>
  </p:clrMapOvr>
  <p:extLst>
    <p:ext uri="{DCECCB84-F9BA-43D5-87BE-67443E8EF086}">
      <p15:sldGuideLst xmlns:p15="http://schemas.microsoft.com/office/powerpoint/2012/main"/>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Vergelijking">
    <p:spTree>
      <p:nvGrpSpPr>
        <p:cNvPr id="1" name=""/>
        <p:cNvGrpSpPr/>
        <p:nvPr/>
      </p:nvGrpSpPr>
      <p:grpSpPr>
        <a:xfrm>
          <a:off x="0" y="0"/>
          <a:ext cx="0" cy="0"/>
          <a:chOff x="0" y="0"/>
          <a:chExt cx="0" cy="0"/>
        </a:xfrm>
      </p:grpSpPr>
      <p:sp>
        <p:nvSpPr>
          <p:cNvPr id="3" name="Tijdelijke aanduiding voor tekst 2"/>
          <p:cNvSpPr>
            <a:spLocks noGrp="1"/>
          </p:cNvSpPr>
          <p:nvPr>
            <p:ph type="body" idx="1"/>
          </p:nvPr>
        </p:nvSpPr>
        <p:spPr>
          <a:xfrm>
            <a:off x="635001" y="2306037"/>
            <a:ext cx="5004000" cy="648000"/>
          </a:xfrm>
          <a:noFill/>
        </p:spPr>
        <p:txBody>
          <a:bodyPr lIns="180000" tIns="180000" rIns="180000" bIns="72000" anchor="b">
            <a:noAutofit/>
          </a:bodyPr>
          <a:lstStyle>
            <a:lvl1pPr marL="0" indent="0">
              <a:buNone/>
              <a:defRPr sz="1800" b="1"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635001" y="2953738"/>
            <a:ext cx="5004000" cy="3267676"/>
          </a:xfrm>
          <a:noFill/>
        </p:spPr>
        <p:txBody>
          <a:bodyPr lIns="180000" tIns="180000" rIns="180000" bIns="7200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p:cNvSpPr>
            <a:spLocks noGrp="1"/>
          </p:cNvSpPr>
          <p:nvPr>
            <p:ph type="body" sz="quarter" idx="3"/>
          </p:nvPr>
        </p:nvSpPr>
        <p:spPr>
          <a:xfrm>
            <a:off x="6553200" y="2306037"/>
            <a:ext cx="5004000" cy="647228"/>
          </a:xfrm>
          <a:noFill/>
        </p:spPr>
        <p:txBody>
          <a:bodyPr lIns="180000" tIns="180000" rIns="180000" bIns="72000" anchor="b">
            <a:noAutofit/>
          </a:bodyPr>
          <a:lstStyle>
            <a:lvl1pPr marL="0" indent="0">
              <a:buNone/>
              <a:defRPr sz="1800" b="1"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6" name="Tijdelijke aanduiding voor inhoud 5"/>
          <p:cNvSpPr>
            <a:spLocks noGrp="1"/>
          </p:cNvSpPr>
          <p:nvPr>
            <p:ph sz="quarter" idx="4"/>
          </p:nvPr>
        </p:nvSpPr>
        <p:spPr>
          <a:xfrm>
            <a:off x="6553200" y="2953738"/>
            <a:ext cx="5005388" cy="3267676"/>
          </a:xfrm>
          <a:noFill/>
        </p:spPr>
        <p:txBody>
          <a:bodyPr lIns="180000" tIns="180000" rIns="180000" bIns="7200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10" name="Titel 9"/>
          <p:cNvSpPr>
            <a:spLocks noGrp="1"/>
          </p:cNvSpPr>
          <p:nvPr>
            <p:ph type="title"/>
          </p:nvPr>
        </p:nvSpPr>
        <p:spPr/>
        <p:txBody>
          <a:bodyPr/>
          <a:lstStyle/>
          <a:p>
            <a:r>
              <a:rPr lang="nl-NL"/>
              <a:t>Klik om de stijl te bewerken</a:t>
            </a:r>
          </a:p>
        </p:txBody>
      </p:sp>
      <p:sp>
        <p:nvSpPr>
          <p:cNvPr id="16" name="Tijdelijke aanduiding voor datum 15"/>
          <p:cNvSpPr>
            <a:spLocks noGrp="1"/>
          </p:cNvSpPr>
          <p:nvPr>
            <p:ph type="dt" sz="half" idx="10"/>
          </p:nvPr>
        </p:nvSpPr>
        <p:spPr/>
        <p:txBody>
          <a:bodyPr/>
          <a:lstStyle/>
          <a:p>
            <a:fld id="{FAB8127A-C7B7-4EAE-BAFD-5990D9BAE747}" type="datetime1">
              <a:rPr lang="nl-NL" smtClean="0"/>
              <a:t>20-5-2022</a:t>
            </a:fld>
            <a:endParaRPr lang="nl-NL"/>
          </a:p>
        </p:txBody>
      </p:sp>
      <p:sp>
        <p:nvSpPr>
          <p:cNvPr id="17" name="Tijdelijke aanduiding voor voettekst 16"/>
          <p:cNvSpPr>
            <a:spLocks noGrp="1"/>
          </p:cNvSpPr>
          <p:nvPr>
            <p:ph type="ftr" sz="quarter" idx="11"/>
          </p:nvPr>
        </p:nvSpPr>
        <p:spPr/>
        <p:txBody>
          <a:bodyPr/>
          <a:lstStyle/>
          <a:p>
            <a:endParaRPr lang="nl-NL"/>
          </a:p>
        </p:txBody>
      </p:sp>
      <p:sp>
        <p:nvSpPr>
          <p:cNvPr id="18" name="Tijdelijke aanduiding voor dianummer 17"/>
          <p:cNvSpPr>
            <a:spLocks noGrp="1"/>
          </p:cNvSpPr>
          <p:nvPr>
            <p:ph type="sldNum" sz="quarter" idx="12"/>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1190576183"/>
      </p:ext>
    </p:extLst>
  </p:cSld>
  <p:clrMapOvr>
    <a:masterClrMapping/>
  </p:clrMapOvr>
  <p:extLst>
    <p:ext uri="{DCECCB84-F9BA-43D5-87BE-67443E8EF086}">
      <p15:sldGuideLst xmlns:p15="http://schemas.microsoft.com/office/powerpoint/2012/main">
        <p15:guide id="1" pos="3988" userDrawn="1">
          <p15:clr>
            <a:srgbClr val="FBAE40"/>
          </p15:clr>
        </p15:guide>
        <p15:guide id="2" pos="3693" userDrawn="1">
          <p15:clr>
            <a:srgbClr val="FBAE40"/>
          </p15:clr>
        </p15:guide>
        <p15:guide id="3" orient="horz" pos="1661" userDrawn="1">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nchor="t"/>
          <a:lstStyle/>
          <a:p>
            <a:r>
              <a:rPr lang="nl-NL"/>
              <a:t>Klik om de stijl te bewerken</a:t>
            </a:r>
          </a:p>
        </p:txBody>
      </p:sp>
      <p:sp>
        <p:nvSpPr>
          <p:cNvPr id="12" name="Tijdelijke aanduiding voor datum 11"/>
          <p:cNvSpPr>
            <a:spLocks noGrp="1"/>
          </p:cNvSpPr>
          <p:nvPr>
            <p:ph type="dt" sz="half" idx="10"/>
          </p:nvPr>
        </p:nvSpPr>
        <p:spPr/>
        <p:txBody>
          <a:bodyPr/>
          <a:lstStyle/>
          <a:p>
            <a:fld id="{870E39FB-535B-4DBC-A0C2-61B56DBBFAF7}" type="datetime1">
              <a:rPr lang="nl-NL" smtClean="0"/>
              <a:t>20-5-2022</a:t>
            </a:fld>
            <a:endParaRPr lang="nl-NL"/>
          </a:p>
        </p:txBody>
      </p:sp>
      <p:sp>
        <p:nvSpPr>
          <p:cNvPr id="13" name="Tijdelijke aanduiding voor voettekst 12"/>
          <p:cNvSpPr>
            <a:spLocks noGrp="1"/>
          </p:cNvSpPr>
          <p:nvPr>
            <p:ph type="ftr" sz="quarter" idx="11"/>
          </p:nvPr>
        </p:nvSpPr>
        <p:spPr/>
        <p:txBody>
          <a:bodyPr/>
          <a:lstStyle/>
          <a:p>
            <a:endParaRPr lang="nl-NL"/>
          </a:p>
        </p:txBody>
      </p:sp>
      <p:sp>
        <p:nvSpPr>
          <p:cNvPr id="14" name="Tijdelijke aanduiding voor dianummer 13"/>
          <p:cNvSpPr>
            <a:spLocks noGrp="1"/>
          </p:cNvSpPr>
          <p:nvPr>
            <p:ph type="sldNum" sz="quarter" idx="12"/>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427904234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11" name="Tijdelijke aanduiding voor datum 10"/>
          <p:cNvSpPr>
            <a:spLocks noGrp="1"/>
          </p:cNvSpPr>
          <p:nvPr>
            <p:ph type="dt" sz="half" idx="10"/>
          </p:nvPr>
        </p:nvSpPr>
        <p:spPr/>
        <p:txBody>
          <a:bodyPr/>
          <a:lstStyle/>
          <a:p>
            <a:fld id="{7D24AE63-1C4D-4E05-B701-B7AF55238536}" type="datetime1">
              <a:rPr lang="nl-NL" smtClean="0"/>
              <a:t>20-5-2022</a:t>
            </a:fld>
            <a:endParaRPr lang="nl-NL"/>
          </a:p>
        </p:txBody>
      </p:sp>
      <p:sp>
        <p:nvSpPr>
          <p:cNvPr id="12" name="Tijdelijke aanduiding voor voettekst 11"/>
          <p:cNvSpPr>
            <a:spLocks noGrp="1"/>
          </p:cNvSpPr>
          <p:nvPr>
            <p:ph type="ftr" sz="quarter" idx="11"/>
          </p:nvPr>
        </p:nvSpPr>
        <p:spPr/>
        <p:txBody>
          <a:bodyPr/>
          <a:lstStyle/>
          <a:p>
            <a:endParaRPr lang="nl-NL"/>
          </a:p>
        </p:txBody>
      </p:sp>
      <p:sp>
        <p:nvSpPr>
          <p:cNvPr id="13" name="Tijdelijke aanduiding voor dianummer 12"/>
          <p:cNvSpPr>
            <a:spLocks noGrp="1"/>
          </p:cNvSpPr>
          <p:nvPr>
            <p:ph type="sldNum" sz="quarter" idx="12"/>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190859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eldia afbeelding horizontaal">
    <p:bg>
      <p:bgRef idx="1001">
        <a:schemeClr val="bg2"/>
      </p:bgRef>
    </p:bg>
    <p:spTree>
      <p:nvGrpSpPr>
        <p:cNvPr id="1" name=""/>
        <p:cNvGrpSpPr/>
        <p:nvPr/>
      </p:nvGrpSpPr>
      <p:grpSpPr>
        <a:xfrm>
          <a:off x="0" y="0"/>
          <a:ext cx="0" cy="0"/>
          <a:chOff x="0" y="0"/>
          <a:chExt cx="0" cy="0"/>
        </a:xfrm>
      </p:grpSpPr>
      <p:sp>
        <p:nvSpPr>
          <p:cNvPr id="2" name="Titel 1"/>
          <p:cNvSpPr>
            <a:spLocks noGrp="1"/>
          </p:cNvSpPr>
          <p:nvPr>
            <p:ph type="ctrTitle"/>
          </p:nvPr>
        </p:nvSpPr>
        <p:spPr>
          <a:xfrm>
            <a:off x="634682" y="3427412"/>
            <a:ext cx="10923906" cy="1726479"/>
          </a:xfrm>
        </p:spPr>
        <p:txBody>
          <a:bodyPr lIns="57600" tIns="90000" bIns="90000" anchor="b">
            <a:normAutofit/>
          </a:bodyPr>
          <a:lstStyle>
            <a:lvl1pPr algn="l">
              <a:defRPr sz="3600" b="0">
                <a:solidFill>
                  <a:schemeClr val="tx1"/>
                </a:solidFill>
              </a:defRPr>
            </a:lvl1pPr>
          </a:lstStyle>
          <a:p>
            <a:r>
              <a:rPr lang="nl-NL"/>
              <a:t>Klik om de stijl te bewerken</a:t>
            </a:r>
          </a:p>
        </p:txBody>
      </p:sp>
      <p:sp>
        <p:nvSpPr>
          <p:cNvPr id="3" name="Ondertitel 2"/>
          <p:cNvSpPr>
            <a:spLocks noGrp="1"/>
          </p:cNvSpPr>
          <p:nvPr>
            <p:ph type="subTitle" idx="1"/>
          </p:nvPr>
        </p:nvSpPr>
        <p:spPr>
          <a:xfrm>
            <a:off x="634682" y="5162400"/>
            <a:ext cx="10923906" cy="664319"/>
          </a:xfrm>
        </p:spPr>
        <p:txBody>
          <a:bodyPr lIns="72000" tIns="9000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p>
        </p:txBody>
      </p:sp>
      <p:sp>
        <p:nvSpPr>
          <p:cNvPr id="12" name="Rechthoek 11"/>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7" name="Tijdelijke aanduiding voor tekst 16"/>
          <p:cNvSpPr>
            <a:spLocks noGrp="1"/>
          </p:cNvSpPr>
          <p:nvPr>
            <p:ph type="body" sz="quarter" idx="10" hasCustomPrompt="1"/>
          </p:nvPr>
        </p:nvSpPr>
        <p:spPr>
          <a:xfrm>
            <a:off x="633412" y="5829386"/>
            <a:ext cx="5138738" cy="389360"/>
          </a:xfrm>
        </p:spPr>
        <p:txBody>
          <a:bodyPr lIns="86400" anchor="b" anchorCtr="0">
            <a:noAutofit/>
          </a:bodyPr>
          <a:lstStyle>
            <a:lvl1pPr marL="0" indent="0" algn="l">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pic>
        <p:nvPicPr>
          <p:cNvPr id="8" name="Afbeelding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1879600"/>
          </a:xfrm>
          <a:prstGeom prst="rect">
            <a:avLst/>
          </a:prstGeom>
          <a:solidFill>
            <a:schemeClr val="bg2"/>
          </a:solidFill>
        </p:spPr>
      </p:pic>
      <p:sp>
        <p:nvSpPr>
          <p:cNvPr id="16" name="Tijdelijke aanduiding voor afbeelding 15"/>
          <p:cNvSpPr>
            <a:spLocks noGrp="1"/>
          </p:cNvSpPr>
          <p:nvPr>
            <p:ph type="pic" sz="quarter" idx="11" hasCustomPrompt="1"/>
          </p:nvPr>
        </p:nvSpPr>
        <p:spPr>
          <a:xfrm>
            <a:off x="0" y="-1"/>
            <a:ext cx="12192000" cy="3427413"/>
          </a:xfrm>
          <a:custGeom>
            <a:avLst/>
            <a:gdLst>
              <a:gd name="connsiteX0" fmla="*/ 5772000 w 12192000"/>
              <a:gd name="connsiteY0" fmla="*/ 1 h 3427413"/>
              <a:gd name="connsiteX1" fmla="*/ 5772000 w 12192000"/>
              <a:gd name="connsiteY1" fmla="*/ 1144801 h 3427413"/>
              <a:gd name="connsiteX2" fmla="*/ 6420000 w 12192000"/>
              <a:gd name="connsiteY2" fmla="*/ 1144801 h 3427413"/>
              <a:gd name="connsiteX3" fmla="*/ 6420000 w 12192000"/>
              <a:gd name="connsiteY3" fmla="*/ 1 h 3427413"/>
              <a:gd name="connsiteX4" fmla="*/ 0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5772000" y="1"/>
                </a:moveTo>
                <a:lnTo>
                  <a:pt x="5772000" y="1144801"/>
                </a:lnTo>
                <a:lnTo>
                  <a:pt x="6420000" y="1144801"/>
                </a:lnTo>
                <a:lnTo>
                  <a:pt x="6420000" y="1"/>
                </a:lnTo>
                <a:close/>
                <a:moveTo>
                  <a:pt x="0" y="0"/>
                </a:moveTo>
                <a:lnTo>
                  <a:pt x="12192000" y="0"/>
                </a:lnTo>
                <a:lnTo>
                  <a:pt x="12192000" y="3427413"/>
                </a:lnTo>
                <a:lnTo>
                  <a:pt x="0" y="3427413"/>
                </a:lnTo>
                <a:close/>
              </a:path>
            </a:pathLst>
          </a:custGeom>
          <a:solidFill>
            <a:schemeClr val="tx1">
              <a:lumMod val="85000"/>
            </a:schemeClr>
          </a:solidFill>
        </p:spPr>
        <p:txBody>
          <a:bodyPr wrap="square" lIns="648000" anchor="ctr" anchorCtr="0">
            <a:noAutofit/>
          </a:bodyPr>
          <a:lstStyle>
            <a:lvl1pPr>
              <a:buClr>
                <a:schemeClr val="bg2"/>
              </a:buClr>
              <a:defRPr>
                <a:solidFill>
                  <a:schemeClr val="bg1"/>
                </a:solidFill>
              </a:defRPr>
            </a:lvl1pPr>
          </a:lstStyle>
          <a:p>
            <a:r>
              <a:rPr lang="nl-NL"/>
              <a:t>Klik op het pictogram als u een afbeelding wilt toevoegen. </a:t>
            </a:r>
            <a:br>
              <a:rPr lang="nl-NL"/>
            </a:br>
            <a:r>
              <a:rPr lang="nl-NL"/>
              <a:t>Let op de rechten van de foto!</a:t>
            </a:r>
          </a:p>
          <a:p>
            <a:endParaRPr lang="nl-NL"/>
          </a:p>
        </p:txBody>
      </p:sp>
      <p:pic>
        <p:nvPicPr>
          <p:cNvPr id="13" name="Afbeelding 12"/>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8509"/>
            <a:ext cx="12192000" cy="1879600"/>
          </a:xfrm>
          <a:prstGeom prst="rect">
            <a:avLst/>
          </a:prstGeom>
        </p:spPr>
      </p:pic>
    </p:spTree>
    <p:extLst>
      <p:ext uri="{BB962C8B-B14F-4D97-AF65-F5344CB8AC3E}">
        <p14:creationId xmlns:p14="http://schemas.microsoft.com/office/powerpoint/2010/main" val="11952175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1185">
          <p15:clr>
            <a:srgbClr val="FBAE40"/>
          </p15:clr>
        </p15:guide>
        <p15:guide id="2" orient="horz" pos="2656">
          <p15:clr>
            <a:srgbClr val="FBAE40"/>
          </p15:clr>
        </p15:guide>
        <p15:guide id="3" pos="4044">
          <p15:clr>
            <a:srgbClr val="FBAE40"/>
          </p15:clr>
        </p15:guide>
        <p15:guide id="4" pos="3636">
          <p15:clr>
            <a:srgbClr val="FBAE40"/>
          </p15:clr>
        </p15:guide>
        <p15:guide id="5" orient="horz" pos="3135">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Inhoud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793999"/>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modelstijlen te bewerken</a:t>
            </a:r>
          </a:p>
        </p:txBody>
      </p:sp>
      <p:sp>
        <p:nvSpPr>
          <p:cNvPr id="10" name="Tijdelijke aanduiding voor inhoud 9"/>
          <p:cNvSpPr>
            <a:spLocks noGrp="1"/>
          </p:cNvSpPr>
          <p:nvPr>
            <p:ph sz="quarter" idx="13"/>
          </p:nvPr>
        </p:nvSpPr>
        <p:spPr>
          <a:xfrm>
            <a:off x="6554588" y="1052513"/>
            <a:ext cx="5004000" cy="5168900"/>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3" name="Titel 2"/>
          <p:cNvSpPr>
            <a:spLocks noGrp="1"/>
          </p:cNvSpPr>
          <p:nvPr>
            <p:ph type="title"/>
          </p:nvPr>
        </p:nvSpPr>
        <p:spPr>
          <a:xfrm>
            <a:off x="635000" y="1052513"/>
            <a:ext cx="5003800" cy="948047"/>
          </a:xfrm>
        </p:spPr>
        <p:txBody>
          <a:bodyPr/>
          <a:lstStyle/>
          <a:p>
            <a:r>
              <a:rPr lang="nl-NL"/>
              <a:t>Klik om de stijl te bewerken</a:t>
            </a:r>
          </a:p>
        </p:txBody>
      </p:sp>
      <p:sp>
        <p:nvSpPr>
          <p:cNvPr id="17" name="Tijdelijke aanduiding voor datum 16"/>
          <p:cNvSpPr>
            <a:spLocks noGrp="1"/>
          </p:cNvSpPr>
          <p:nvPr>
            <p:ph type="dt" sz="half" idx="14"/>
          </p:nvPr>
        </p:nvSpPr>
        <p:spPr/>
        <p:txBody>
          <a:bodyPr/>
          <a:lstStyle/>
          <a:p>
            <a:fld id="{FDF7E75E-F2F1-4F0C-AADD-240B05A8F0D9}" type="datetime1">
              <a:rPr lang="nl-NL" smtClean="0"/>
              <a:t>20-5-2022</a:t>
            </a:fld>
            <a:endParaRPr lang="nl-NL"/>
          </a:p>
        </p:txBody>
      </p:sp>
      <p:sp>
        <p:nvSpPr>
          <p:cNvPr id="18" name="Tijdelijke aanduiding voor voettekst 17"/>
          <p:cNvSpPr>
            <a:spLocks noGrp="1"/>
          </p:cNvSpPr>
          <p:nvPr>
            <p:ph type="ftr" sz="quarter" idx="15"/>
          </p:nvPr>
        </p:nvSpPr>
        <p:spPr/>
        <p:txBody>
          <a:bodyPr/>
          <a:lstStyle/>
          <a:p>
            <a:endParaRPr lang="nl-NL"/>
          </a:p>
        </p:txBody>
      </p:sp>
      <p:sp>
        <p:nvSpPr>
          <p:cNvPr id="19" name="Tijdelijke aanduiding voor dianummer 18"/>
          <p:cNvSpPr>
            <a:spLocks noGrp="1"/>
          </p:cNvSpPr>
          <p:nvPr>
            <p:ph type="sldNum" sz="quarter" idx="16"/>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356913575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Grote tekst A">
    <p:bg>
      <p:bgRef idx="1001">
        <a:schemeClr val="bg2"/>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4024800"/>
          </a:xfrm>
        </p:spPr>
        <p:txBody>
          <a:bodyPr anchor="b" anchorCtr="0">
            <a:normAutofit/>
          </a:bodyPr>
          <a:lstStyle>
            <a:lvl1pPr algn="l">
              <a:defRPr sz="8000" b="0">
                <a:solidFill>
                  <a:schemeClr val="tx1"/>
                </a:solidFill>
              </a:defRPr>
            </a:lvl1pPr>
          </a:lstStyle>
          <a:p>
            <a:r>
              <a:rPr lang="nl-NL"/>
              <a:t>Klik om de stijl te bewerken</a:t>
            </a:r>
          </a:p>
        </p:txBody>
      </p:sp>
      <p:sp>
        <p:nvSpPr>
          <p:cNvPr id="4" name="Ondertitel 2"/>
          <p:cNvSpPr>
            <a:spLocks noGrp="1"/>
          </p:cNvSpPr>
          <p:nvPr>
            <p:ph type="subTitle" idx="1"/>
          </p:nvPr>
        </p:nvSpPr>
        <p:spPr>
          <a:xfrm>
            <a:off x="635000" y="5077315"/>
            <a:ext cx="5461000" cy="1144098"/>
          </a:xfrm>
        </p:spPr>
        <p:txBody>
          <a:bodyPr lIns="162000" tIns="90000" rIns="90000">
            <a:normAutofit/>
          </a:bodyPr>
          <a:lstStyle>
            <a:lvl1pPr marL="0" indent="0" algn="l">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p>
        </p:txBody>
      </p:sp>
      <p:sp>
        <p:nvSpPr>
          <p:cNvPr id="9" name="Tijdelijke aanduiding voor datum 8"/>
          <p:cNvSpPr>
            <a:spLocks noGrp="1"/>
          </p:cNvSpPr>
          <p:nvPr>
            <p:ph type="dt" sz="half" idx="10"/>
          </p:nvPr>
        </p:nvSpPr>
        <p:spPr/>
        <p:txBody>
          <a:bodyPr/>
          <a:lstStyle>
            <a:lvl1pPr>
              <a:defRPr>
                <a:solidFill>
                  <a:schemeClr val="tx2"/>
                </a:solidFill>
              </a:defRPr>
            </a:lvl1pPr>
          </a:lstStyle>
          <a:p>
            <a:fld id="{A573F778-766C-49F6-ACCF-43867F80261F}" type="datetime1">
              <a:rPr lang="nl-NL" smtClean="0"/>
              <a:t>20-5-2022</a:t>
            </a:fld>
            <a:endParaRPr lang="nl-NL"/>
          </a:p>
        </p:txBody>
      </p:sp>
      <p:sp>
        <p:nvSpPr>
          <p:cNvPr id="10" name="Tijdelijke aanduiding voor voettekst 9"/>
          <p:cNvSpPr>
            <a:spLocks noGrp="1"/>
          </p:cNvSpPr>
          <p:nvPr>
            <p:ph type="ftr" sz="quarter" idx="11"/>
          </p:nvPr>
        </p:nvSpPr>
        <p:spPr/>
        <p:txBody>
          <a:bodyPr/>
          <a:lstStyle>
            <a:lvl1pPr>
              <a:defRPr>
                <a:solidFill>
                  <a:schemeClr val="tx2"/>
                </a:solidFill>
              </a:defRPr>
            </a:lvl1pPr>
          </a:lstStyle>
          <a:p>
            <a:endParaRPr lang="nl-NL"/>
          </a:p>
        </p:txBody>
      </p:sp>
      <p:sp>
        <p:nvSpPr>
          <p:cNvPr id="11" name="Tijdelijke aanduiding voor dianummer 10"/>
          <p:cNvSpPr>
            <a:spLocks noGrp="1"/>
          </p:cNvSpPr>
          <p:nvPr>
            <p:ph type="sldNum" sz="quarter" idx="12"/>
          </p:nvPr>
        </p:nvSpPr>
        <p:spPr/>
        <p:txBody>
          <a:bodyPr/>
          <a:lstStyle>
            <a:lvl1pPr>
              <a:defRPr>
                <a:solidFill>
                  <a:schemeClr val="tx2"/>
                </a:solidFill>
              </a:defRPr>
            </a:lvl1pPr>
          </a:lstStyle>
          <a:p>
            <a:fld id="{10A0A6AF-03C5-477E-939A-E28F7E7F05EA}" type="slidenum">
              <a:rPr lang="nl-NL" smtClean="0"/>
              <a:pPr/>
              <a:t>‹#›</a:t>
            </a:fld>
            <a:endParaRPr lang="nl-NL"/>
          </a:p>
        </p:txBody>
      </p:sp>
    </p:spTree>
    <p:extLst>
      <p:ext uri="{BB962C8B-B14F-4D97-AF65-F5344CB8AC3E}">
        <p14:creationId xmlns:p14="http://schemas.microsoft.com/office/powerpoint/2010/main" val="239139764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Grote tekst B">
    <p:bg>
      <p:bgRef idx="1001">
        <a:schemeClr val="bg1"/>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4024800"/>
          </a:xfrm>
        </p:spPr>
        <p:txBody>
          <a:bodyPr anchor="b" anchorCtr="0">
            <a:normAutofit/>
          </a:bodyPr>
          <a:lstStyle>
            <a:lvl1pPr algn="l">
              <a:defRPr sz="8000" b="0">
                <a:solidFill>
                  <a:schemeClr val="tx2"/>
                </a:solidFill>
              </a:defRPr>
            </a:lvl1pPr>
          </a:lstStyle>
          <a:p>
            <a:r>
              <a:rPr lang="nl-NL"/>
              <a:t>Klik om de stijl te bewerken</a:t>
            </a:r>
          </a:p>
        </p:txBody>
      </p:sp>
      <p:sp>
        <p:nvSpPr>
          <p:cNvPr id="4" name="Ondertitel 2"/>
          <p:cNvSpPr>
            <a:spLocks noGrp="1"/>
          </p:cNvSpPr>
          <p:nvPr>
            <p:ph type="subTitle" idx="1"/>
          </p:nvPr>
        </p:nvSpPr>
        <p:spPr>
          <a:xfrm>
            <a:off x="635000" y="5077314"/>
            <a:ext cx="5461000" cy="1144099"/>
          </a:xfrm>
        </p:spPr>
        <p:txBody>
          <a:bodyPr lIns="162000" tIns="9000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p>
        </p:txBody>
      </p:sp>
      <p:sp>
        <p:nvSpPr>
          <p:cNvPr id="6" name="Tijdelijke aanduiding voor datum 5"/>
          <p:cNvSpPr>
            <a:spLocks noGrp="1"/>
          </p:cNvSpPr>
          <p:nvPr>
            <p:ph type="dt" sz="half" idx="10"/>
          </p:nvPr>
        </p:nvSpPr>
        <p:spPr/>
        <p:txBody>
          <a:bodyPr/>
          <a:lstStyle/>
          <a:p>
            <a:fld id="{4D6E0E64-46FA-43F3-92FB-22BC43FFD788}" type="datetime1">
              <a:rPr lang="nl-NL" smtClean="0"/>
              <a:t>20-5-2022</a:t>
            </a:fld>
            <a:endParaRPr lang="nl-NL"/>
          </a:p>
        </p:txBody>
      </p:sp>
      <p:sp>
        <p:nvSpPr>
          <p:cNvPr id="7" name="Tijdelijke aanduiding voor voettekst 6"/>
          <p:cNvSpPr>
            <a:spLocks noGrp="1"/>
          </p:cNvSpPr>
          <p:nvPr>
            <p:ph type="ftr" sz="quarter" idx="11"/>
          </p:nvPr>
        </p:nvSpPr>
        <p:spPr/>
        <p:txBody>
          <a:bodyPr/>
          <a:lstStyle/>
          <a:p>
            <a:endParaRPr lang="nl-NL"/>
          </a:p>
        </p:txBody>
      </p:sp>
      <p:sp>
        <p:nvSpPr>
          <p:cNvPr id="8" name="Tijdelijke aanduiding voor dianummer 7"/>
          <p:cNvSpPr>
            <a:spLocks noGrp="1"/>
          </p:cNvSpPr>
          <p:nvPr>
            <p:ph type="sldNum" sz="quarter" idx="12"/>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287299482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ekstvlak A">
    <p:spTree>
      <p:nvGrpSpPr>
        <p:cNvPr id="1" name=""/>
        <p:cNvGrpSpPr/>
        <p:nvPr/>
      </p:nvGrpSpPr>
      <p:grpSpPr>
        <a:xfrm>
          <a:off x="0" y="0"/>
          <a:ext cx="0" cy="0"/>
          <a:chOff x="0" y="0"/>
          <a:chExt cx="0" cy="0"/>
        </a:xfrm>
      </p:grpSpPr>
      <p:sp>
        <p:nvSpPr>
          <p:cNvPr id="7" name="Rechthoek 6"/>
          <p:cNvSpPr/>
          <p:nvPr userDrawn="1"/>
        </p:nvSpPr>
        <p:spPr>
          <a:xfrm>
            <a:off x="6096000" y="-1588"/>
            <a:ext cx="6096000" cy="685958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indent="0" algn="l">
              <a:buFont typeface="Arial" charset="0"/>
              <a:buNone/>
            </a:pPr>
            <a:endParaRPr lang="nl-NL" sz="1000">
              <a:solidFill>
                <a:schemeClr val="bg1"/>
              </a:solidFill>
            </a:endParaRPr>
          </a:p>
        </p:txBody>
      </p:sp>
      <p:sp>
        <p:nvSpPr>
          <p:cNvPr id="6" name="Titel 5"/>
          <p:cNvSpPr>
            <a:spLocks noGrp="1"/>
          </p:cNvSpPr>
          <p:nvPr>
            <p:ph type="title"/>
          </p:nvPr>
        </p:nvSpPr>
        <p:spPr>
          <a:xfrm>
            <a:off x="635000" y="2636838"/>
            <a:ext cx="5003799" cy="1584324"/>
          </a:xfrm>
        </p:spPr>
        <p:txBody>
          <a:bodyPr anchor="ctr" anchorCtr="0"/>
          <a:lstStyle>
            <a:lvl1pPr>
              <a:defRPr sz="4000">
                <a:solidFill>
                  <a:schemeClr val="tx2"/>
                </a:solidFill>
              </a:defRPr>
            </a:lvl1pPr>
          </a:lstStyle>
          <a:p>
            <a:r>
              <a:rPr lang="nl-NL"/>
              <a:t>Klik om de stijl te bewerken</a:t>
            </a:r>
          </a:p>
        </p:txBody>
      </p:sp>
      <p:pic>
        <p:nvPicPr>
          <p:cNvPr id="14" name="Afbeelding 1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6" name="Rechthoek 15"/>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Tijdelijke aanduiding voor tekst 2"/>
          <p:cNvSpPr>
            <a:spLocks noGrp="1"/>
          </p:cNvSpPr>
          <p:nvPr>
            <p:ph type="body" sz="quarter" idx="10"/>
          </p:nvPr>
        </p:nvSpPr>
        <p:spPr>
          <a:xfrm>
            <a:off x="6554588" y="1066800"/>
            <a:ext cx="5004000" cy="5154613"/>
          </a:xfrm>
        </p:spPr>
        <p:txBody>
          <a:bodyPr anchor="ct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11" name="Tijdelijke aanduiding voor datum 10"/>
          <p:cNvSpPr>
            <a:spLocks noGrp="1"/>
          </p:cNvSpPr>
          <p:nvPr>
            <p:ph type="dt" sz="half" idx="11"/>
          </p:nvPr>
        </p:nvSpPr>
        <p:spPr/>
        <p:txBody>
          <a:bodyPr/>
          <a:lstStyle/>
          <a:p>
            <a:fld id="{13F91C23-2BAB-4572-97BB-F1AB592C7DE6}" type="datetime1">
              <a:rPr lang="nl-NL" smtClean="0"/>
              <a:t>20-5-2022</a:t>
            </a:fld>
            <a:endParaRPr lang="nl-NL"/>
          </a:p>
        </p:txBody>
      </p:sp>
      <p:sp>
        <p:nvSpPr>
          <p:cNvPr id="12" name="Tijdelijke aanduiding voor voettekst 11"/>
          <p:cNvSpPr>
            <a:spLocks noGrp="1"/>
          </p:cNvSpPr>
          <p:nvPr>
            <p:ph type="ftr" sz="quarter" idx="12"/>
          </p:nvPr>
        </p:nvSpPr>
        <p:spPr/>
        <p:txBody>
          <a:bodyPr/>
          <a:lstStyle/>
          <a:p>
            <a:endParaRPr lang="nl-NL"/>
          </a:p>
        </p:txBody>
      </p:sp>
      <p:sp>
        <p:nvSpPr>
          <p:cNvPr id="13" name="Tijdelijke aanduiding voor dianummer 12"/>
          <p:cNvSpPr>
            <a:spLocks noGrp="1"/>
          </p:cNvSpPr>
          <p:nvPr>
            <p:ph type="sldNum" sz="quarter" idx="13"/>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288418143"/>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guide id="3" pos="5609">
          <p15:clr>
            <a:srgbClr val="FBAE40"/>
          </p15:clr>
        </p15:guide>
        <p15:guide id="4" pos="5904">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ekstvlak B">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p:nvPr>
        </p:nvSpPr>
        <p:spPr>
          <a:xfrm>
            <a:off x="634999" y="2636839"/>
            <a:ext cx="5004000" cy="1584324"/>
          </a:xfrm>
        </p:spPr>
        <p:txBody>
          <a:bodyPr anchor="ctr" anchorCtr="0"/>
          <a:lstStyle>
            <a:lvl1pPr>
              <a:defRPr sz="4000">
                <a:solidFill>
                  <a:schemeClr val="bg1"/>
                </a:solidFill>
              </a:defRPr>
            </a:lvl1pPr>
          </a:lstStyle>
          <a:p>
            <a:r>
              <a:rPr lang="nl-NL"/>
              <a:t>Klik om de stijl te bewerken</a:t>
            </a:r>
          </a:p>
        </p:txBody>
      </p:sp>
      <p:sp>
        <p:nvSpPr>
          <p:cNvPr id="4" name="Tijdelijke aanduiding voor tekst 3"/>
          <p:cNvSpPr>
            <a:spLocks noGrp="1"/>
          </p:cNvSpPr>
          <p:nvPr>
            <p:ph type="body" sz="quarter" idx="10"/>
          </p:nvPr>
        </p:nvSpPr>
        <p:spPr>
          <a:xfrm>
            <a:off x="6553199" y="1052513"/>
            <a:ext cx="5004000" cy="5168900"/>
          </a:xfrm>
        </p:spPr>
        <p:txBody>
          <a:bodyPr anchor="ctr" anchorCtr="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pic>
        <p:nvPicPr>
          <p:cNvPr id="8" name="Afbeelding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0" name="Rechthoek 9"/>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3" name="Tijdelijke aanduiding voor datum 12"/>
          <p:cNvSpPr>
            <a:spLocks noGrp="1"/>
          </p:cNvSpPr>
          <p:nvPr>
            <p:ph type="dt" sz="half" idx="11"/>
          </p:nvPr>
        </p:nvSpPr>
        <p:spPr/>
        <p:txBody>
          <a:bodyPr/>
          <a:lstStyle/>
          <a:p>
            <a:fld id="{B1DCF329-8E97-41DE-A3B0-875F3A162300}" type="datetime1">
              <a:rPr lang="nl-NL" smtClean="0"/>
              <a:t>20-5-2022</a:t>
            </a:fld>
            <a:endParaRPr lang="nl-NL"/>
          </a:p>
        </p:txBody>
      </p:sp>
      <p:sp>
        <p:nvSpPr>
          <p:cNvPr id="14" name="Tijdelijke aanduiding voor voettekst 13"/>
          <p:cNvSpPr>
            <a:spLocks noGrp="1"/>
          </p:cNvSpPr>
          <p:nvPr>
            <p:ph type="ftr" sz="quarter" idx="12"/>
          </p:nvPr>
        </p:nvSpPr>
        <p:spPr/>
        <p:txBody>
          <a:bodyPr/>
          <a:lstStyle/>
          <a:p>
            <a:endParaRPr lang="nl-NL"/>
          </a:p>
        </p:txBody>
      </p:sp>
      <p:sp>
        <p:nvSpPr>
          <p:cNvPr id="15" name="Tijdelijke aanduiding voor dianummer 14"/>
          <p:cNvSpPr>
            <a:spLocks noGrp="1"/>
          </p:cNvSpPr>
          <p:nvPr>
            <p:ph type="sldNum" sz="quarter" idx="13"/>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1448099553"/>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Afbeelding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794000"/>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modelstijlen te bewerken</a:t>
            </a:r>
          </a:p>
        </p:txBody>
      </p:sp>
      <p:sp>
        <p:nvSpPr>
          <p:cNvPr id="9" name="Titel 8"/>
          <p:cNvSpPr>
            <a:spLocks noGrp="1"/>
          </p:cNvSpPr>
          <p:nvPr>
            <p:ph type="title"/>
          </p:nvPr>
        </p:nvSpPr>
        <p:spPr>
          <a:xfrm>
            <a:off x="635000" y="1052513"/>
            <a:ext cx="5003800" cy="948047"/>
          </a:xfrm>
        </p:spPr>
        <p:txBody>
          <a:bodyPr/>
          <a:lstStyle/>
          <a:p>
            <a:r>
              <a:rPr lang="nl-NL"/>
              <a:t>Klik om de stijl te bewerken</a:t>
            </a:r>
          </a:p>
        </p:txBody>
      </p:sp>
      <p:sp>
        <p:nvSpPr>
          <p:cNvPr id="8" name="Tijdelijke aanduiding voor afbeelding 9"/>
          <p:cNvSpPr>
            <a:spLocks noGrp="1"/>
          </p:cNvSpPr>
          <p:nvPr>
            <p:ph type="pic" sz="quarter" idx="24" hasCustomPrompt="1"/>
          </p:nvPr>
        </p:nvSpPr>
        <p:spPr>
          <a:xfrm>
            <a:off x="6096000" y="-2381"/>
            <a:ext cx="6096000"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096000" h="6860381">
                <a:moveTo>
                  <a:pt x="229238" y="0"/>
                </a:moveTo>
                <a:lnTo>
                  <a:pt x="6091238" y="0"/>
                </a:lnTo>
                <a:lnTo>
                  <a:pt x="6091238" y="2381"/>
                </a:lnTo>
                <a:lnTo>
                  <a:pt x="6096000" y="2381"/>
                </a:lnTo>
                <a:lnTo>
                  <a:pt x="6096000" y="6860381"/>
                </a:lnTo>
                <a:lnTo>
                  <a:pt x="6095999" y="6860381"/>
                </a:lnTo>
                <a:lnTo>
                  <a:pt x="3832225" y="6860381"/>
                </a:lnTo>
                <a:lnTo>
                  <a:pt x="232201" y="6860381"/>
                </a:lnTo>
                <a:lnTo>
                  <a:pt x="232201" y="6626381"/>
                </a:lnTo>
                <a:lnTo>
                  <a:pt x="0" y="6626381"/>
                </a:lnTo>
                <a:lnTo>
                  <a:pt x="0" y="5488781"/>
                </a:lnTo>
                <a:lnTo>
                  <a:pt x="1" y="5488781"/>
                </a:lnTo>
                <a:lnTo>
                  <a:pt x="1" y="948531"/>
                </a:lnTo>
                <a:lnTo>
                  <a:pt x="1" y="711200"/>
                </a:lnTo>
                <a:lnTo>
                  <a:pt x="1" y="2381"/>
                </a:lnTo>
                <a:lnTo>
                  <a:pt x="2" y="2381"/>
                </a:lnTo>
                <a:lnTo>
                  <a:pt x="2" y="711994"/>
                </a:lnTo>
                <a:lnTo>
                  <a:pt x="233366" y="711994"/>
                </a:lnTo>
                <a:lnTo>
                  <a:pt x="233366" y="2381"/>
                </a:lnTo>
                <a:lnTo>
                  <a:pt x="229238" y="2381"/>
                </a:lnTo>
                <a:close/>
              </a:path>
            </a:pathLst>
          </a:custGeom>
          <a:solidFill>
            <a:schemeClr val="bg1">
              <a:lumMod val="85000"/>
            </a:schemeClr>
          </a:solidFill>
        </p:spPr>
        <p:txBody>
          <a:bodyPr wrap="square" anchor="ctr" anchorCtr="0">
            <a:noAutofit/>
          </a:bodyPr>
          <a:lstStyle/>
          <a:p>
            <a:r>
              <a:rPr lang="nl-NL"/>
              <a:t>Klik op het pictogram als u een afbeelding wilt toevoegen. Let op de rechten van de foto!</a:t>
            </a:r>
          </a:p>
        </p:txBody>
      </p:sp>
      <p:sp>
        <p:nvSpPr>
          <p:cNvPr id="11" name="Tijdelijke aanduiding voor datum 10"/>
          <p:cNvSpPr>
            <a:spLocks noGrp="1"/>
          </p:cNvSpPr>
          <p:nvPr>
            <p:ph type="dt" sz="half" idx="25"/>
          </p:nvPr>
        </p:nvSpPr>
        <p:spPr/>
        <p:txBody>
          <a:bodyPr/>
          <a:lstStyle/>
          <a:p>
            <a:fld id="{162D46F3-CFD1-4FE7-A433-22F6F0D795C4}" type="datetime1">
              <a:rPr lang="nl-NL" smtClean="0"/>
              <a:t>20-5-2022</a:t>
            </a:fld>
            <a:endParaRPr lang="nl-NL"/>
          </a:p>
        </p:txBody>
      </p:sp>
      <p:sp>
        <p:nvSpPr>
          <p:cNvPr id="12" name="Tijdelijke aanduiding voor voettekst 11"/>
          <p:cNvSpPr>
            <a:spLocks noGrp="1"/>
          </p:cNvSpPr>
          <p:nvPr>
            <p:ph type="ftr" sz="quarter" idx="26"/>
          </p:nvPr>
        </p:nvSpPr>
        <p:spPr/>
        <p:txBody>
          <a:bodyPr/>
          <a:lstStyle/>
          <a:p>
            <a:endParaRPr lang="nl-NL"/>
          </a:p>
        </p:txBody>
      </p:sp>
      <p:sp>
        <p:nvSpPr>
          <p:cNvPr id="13" name="Tijdelijke aanduiding voor dianummer 12"/>
          <p:cNvSpPr>
            <a:spLocks noGrp="1"/>
          </p:cNvSpPr>
          <p:nvPr>
            <p:ph type="sldNum" sz="quarter" idx="27"/>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352640902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Afbeelding verticaal kleur">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5"/>
          </p:nvPr>
        </p:nvSpPr>
        <p:spPr>
          <a:xfrm>
            <a:off x="635000" y="2289600"/>
            <a:ext cx="5005388" cy="3935413"/>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pic>
        <p:nvPicPr>
          <p:cNvPr id="12" name="Afbeelding 11"/>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4" name="Rechthoek 13"/>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4206" y="1051200"/>
            <a:ext cx="5004594" cy="948047"/>
          </a:xfrm>
        </p:spPr>
        <p:txBody>
          <a:bodyPr/>
          <a:lstStyle>
            <a:lvl1pPr>
              <a:defRPr>
                <a:solidFill>
                  <a:schemeClr val="bg1"/>
                </a:solidFill>
              </a:defRPr>
            </a:lvl1pPr>
          </a:lstStyle>
          <a:p>
            <a:r>
              <a:rPr lang="nl-NL"/>
              <a:t>Klik om de stijl te bewerken</a:t>
            </a:r>
          </a:p>
        </p:txBody>
      </p:sp>
      <p:sp>
        <p:nvSpPr>
          <p:cNvPr id="11" name="Tijdelijke aanduiding voor afbeelding 9"/>
          <p:cNvSpPr>
            <a:spLocks noGrp="1"/>
          </p:cNvSpPr>
          <p:nvPr>
            <p:ph type="pic" sz="quarter" idx="24" hasCustomPrompt="1"/>
          </p:nvPr>
        </p:nvSpPr>
        <p:spPr>
          <a:xfrm>
            <a:off x="6096000" y="-2381"/>
            <a:ext cx="6096000"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096000" h="6860381">
                <a:moveTo>
                  <a:pt x="229238" y="0"/>
                </a:moveTo>
                <a:lnTo>
                  <a:pt x="6091238" y="0"/>
                </a:lnTo>
                <a:lnTo>
                  <a:pt x="6091238" y="2381"/>
                </a:lnTo>
                <a:lnTo>
                  <a:pt x="6096000" y="2381"/>
                </a:lnTo>
                <a:lnTo>
                  <a:pt x="6096000" y="6860381"/>
                </a:lnTo>
                <a:lnTo>
                  <a:pt x="6095999" y="6860381"/>
                </a:lnTo>
                <a:lnTo>
                  <a:pt x="3832225" y="6860381"/>
                </a:lnTo>
                <a:lnTo>
                  <a:pt x="232201" y="6860381"/>
                </a:lnTo>
                <a:lnTo>
                  <a:pt x="232201" y="6626381"/>
                </a:lnTo>
                <a:lnTo>
                  <a:pt x="0" y="6626381"/>
                </a:lnTo>
                <a:lnTo>
                  <a:pt x="0" y="5488781"/>
                </a:lnTo>
                <a:lnTo>
                  <a:pt x="1" y="5488781"/>
                </a:lnTo>
                <a:lnTo>
                  <a:pt x="1" y="948531"/>
                </a:lnTo>
                <a:lnTo>
                  <a:pt x="1" y="711200"/>
                </a:lnTo>
                <a:lnTo>
                  <a:pt x="1" y="2381"/>
                </a:lnTo>
                <a:lnTo>
                  <a:pt x="2" y="2381"/>
                </a:lnTo>
                <a:lnTo>
                  <a:pt x="2" y="711994"/>
                </a:lnTo>
                <a:lnTo>
                  <a:pt x="233366" y="711994"/>
                </a:lnTo>
                <a:lnTo>
                  <a:pt x="233366" y="2381"/>
                </a:lnTo>
                <a:lnTo>
                  <a:pt x="229238" y="2381"/>
                </a:lnTo>
                <a:close/>
              </a:path>
            </a:pathLst>
          </a:custGeom>
          <a:solidFill>
            <a:schemeClr val="bg1">
              <a:lumMod val="85000"/>
            </a:schemeClr>
          </a:solidFill>
        </p:spPr>
        <p:txBody>
          <a:bodyPr wrap="square" anchor="ctr" anchorCtr="0">
            <a:noAutofit/>
          </a:bodyPr>
          <a:lstStyle/>
          <a:p>
            <a:r>
              <a:rPr lang="nl-NL"/>
              <a:t>Klik op het pictogram als u een afbeelding wilt toevoegen. Let op de rechten van de foto!</a:t>
            </a:r>
          </a:p>
        </p:txBody>
      </p:sp>
      <p:sp>
        <p:nvSpPr>
          <p:cNvPr id="20" name="Tijdelijke aanduiding voor datum 19"/>
          <p:cNvSpPr>
            <a:spLocks noGrp="1"/>
          </p:cNvSpPr>
          <p:nvPr>
            <p:ph type="dt" sz="half" idx="25"/>
          </p:nvPr>
        </p:nvSpPr>
        <p:spPr/>
        <p:txBody>
          <a:bodyPr/>
          <a:lstStyle/>
          <a:p>
            <a:fld id="{3B6E145C-05F5-498E-926B-3C5B438462F2}" type="datetime1">
              <a:rPr lang="nl-NL" smtClean="0"/>
              <a:t>20-5-2022</a:t>
            </a:fld>
            <a:endParaRPr lang="nl-NL"/>
          </a:p>
        </p:txBody>
      </p:sp>
      <p:sp>
        <p:nvSpPr>
          <p:cNvPr id="21" name="Tijdelijke aanduiding voor voettekst 20"/>
          <p:cNvSpPr>
            <a:spLocks noGrp="1"/>
          </p:cNvSpPr>
          <p:nvPr>
            <p:ph type="ftr" sz="quarter" idx="26"/>
          </p:nvPr>
        </p:nvSpPr>
        <p:spPr/>
        <p:txBody>
          <a:bodyPr/>
          <a:lstStyle/>
          <a:p>
            <a:endParaRPr lang="nl-NL"/>
          </a:p>
        </p:txBody>
      </p:sp>
      <p:sp>
        <p:nvSpPr>
          <p:cNvPr id="22" name="Tijdelijke aanduiding voor dianummer 21"/>
          <p:cNvSpPr>
            <a:spLocks noGrp="1"/>
          </p:cNvSpPr>
          <p:nvPr>
            <p:ph type="sldNum" sz="quarter" idx="27"/>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3411097885"/>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Afbeelding verticaal wit">
    <p:spTree>
      <p:nvGrpSpPr>
        <p:cNvPr id="1" name=""/>
        <p:cNvGrpSpPr/>
        <p:nvPr/>
      </p:nvGrpSpPr>
      <p:grpSpPr>
        <a:xfrm>
          <a:off x="0" y="0"/>
          <a:ext cx="0" cy="0"/>
          <a:chOff x="0" y="0"/>
          <a:chExt cx="0" cy="0"/>
        </a:xfrm>
      </p:grpSpPr>
      <p:sp>
        <p:nvSpPr>
          <p:cNvPr id="11" name="Tijdelijke aanduiding voor tekst 10"/>
          <p:cNvSpPr>
            <a:spLocks noGrp="1"/>
          </p:cNvSpPr>
          <p:nvPr>
            <p:ph type="body" sz="quarter" idx="16"/>
          </p:nvPr>
        </p:nvSpPr>
        <p:spPr>
          <a:xfrm>
            <a:off x="635000" y="2289600"/>
            <a:ext cx="5003800" cy="3931813"/>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2" name="Titel 1"/>
          <p:cNvSpPr>
            <a:spLocks noGrp="1"/>
          </p:cNvSpPr>
          <p:nvPr>
            <p:ph type="title"/>
          </p:nvPr>
        </p:nvSpPr>
        <p:spPr>
          <a:xfrm>
            <a:off x="635000" y="1051200"/>
            <a:ext cx="5003800" cy="948047"/>
          </a:xfrm>
        </p:spPr>
        <p:txBody>
          <a:bodyPr anchor="t"/>
          <a:lstStyle/>
          <a:p>
            <a:r>
              <a:rPr lang="nl-NL"/>
              <a:t>Klik om de stijl te bewerken</a:t>
            </a:r>
          </a:p>
        </p:txBody>
      </p:sp>
      <p:sp>
        <p:nvSpPr>
          <p:cNvPr id="10" name="Tijdelijke aanduiding voor afbeelding 9"/>
          <p:cNvSpPr>
            <a:spLocks noGrp="1"/>
          </p:cNvSpPr>
          <p:nvPr>
            <p:ph type="pic" sz="quarter" idx="24" hasCustomPrompt="1"/>
          </p:nvPr>
        </p:nvSpPr>
        <p:spPr>
          <a:xfrm>
            <a:off x="6096000" y="-2381"/>
            <a:ext cx="6096000"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096000" h="6860381">
                <a:moveTo>
                  <a:pt x="229238" y="0"/>
                </a:moveTo>
                <a:lnTo>
                  <a:pt x="6091238" y="0"/>
                </a:lnTo>
                <a:lnTo>
                  <a:pt x="6091238" y="2381"/>
                </a:lnTo>
                <a:lnTo>
                  <a:pt x="6096000" y="2381"/>
                </a:lnTo>
                <a:lnTo>
                  <a:pt x="6096000" y="6860381"/>
                </a:lnTo>
                <a:lnTo>
                  <a:pt x="6095999" y="6860381"/>
                </a:lnTo>
                <a:lnTo>
                  <a:pt x="3832225" y="6860381"/>
                </a:lnTo>
                <a:lnTo>
                  <a:pt x="232201" y="6860381"/>
                </a:lnTo>
                <a:lnTo>
                  <a:pt x="232201" y="6626381"/>
                </a:lnTo>
                <a:lnTo>
                  <a:pt x="0" y="6626381"/>
                </a:lnTo>
                <a:lnTo>
                  <a:pt x="0" y="5488781"/>
                </a:lnTo>
                <a:lnTo>
                  <a:pt x="1" y="5488781"/>
                </a:lnTo>
                <a:lnTo>
                  <a:pt x="1" y="948531"/>
                </a:lnTo>
                <a:lnTo>
                  <a:pt x="1" y="711200"/>
                </a:lnTo>
                <a:lnTo>
                  <a:pt x="1" y="2381"/>
                </a:lnTo>
                <a:lnTo>
                  <a:pt x="2" y="2381"/>
                </a:lnTo>
                <a:lnTo>
                  <a:pt x="2" y="711994"/>
                </a:lnTo>
                <a:lnTo>
                  <a:pt x="233366" y="711994"/>
                </a:lnTo>
                <a:lnTo>
                  <a:pt x="233366" y="2381"/>
                </a:lnTo>
                <a:lnTo>
                  <a:pt x="229238" y="2381"/>
                </a:lnTo>
                <a:close/>
              </a:path>
            </a:pathLst>
          </a:custGeom>
          <a:solidFill>
            <a:schemeClr val="bg1">
              <a:lumMod val="85000"/>
            </a:schemeClr>
          </a:solidFill>
        </p:spPr>
        <p:txBody>
          <a:bodyPr wrap="square" anchor="ctr" anchorCtr="0">
            <a:noAutofit/>
          </a:bodyPr>
          <a:lstStyle/>
          <a:p>
            <a:r>
              <a:rPr lang="nl-NL"/>
              <a:t>Klik op het pictogram als u een afbeelding wilt toevoegen. Let op de rechten van de foto!</a:t>
            </a:r>
          </a:p>
        </p:txBody>
      </p:sp>
      <p:sp>
        <p:nvSpPr>
          <p:cNvPr id="6" name="Tijdelijke aanduiding voor datum 5"/>
          <p:cNvSpPr>
            <a:spLocks noGrp="1"/>
          </p:cNvSpPr>
          <p:nvPr>
            <p:ph type="dt" sz="half" idx="25"/>
          </p:nvPr>
        </p:nvSpPr>
        <p:spPr/>
        <p:txBody>
          <a:bodyPr/>
          <a:lstStyle/>
          <a:p>
            <a:fld id="{92C4592D-9CCA-40E0-9D97-69B4F16781F2}" type="datetime1">
              <a:rPr lang="nl-NL" smtClean="0"/>
              <a:t>20-5-2022</a:t>
            </a:fld>
            <a:endParaRPr lang="nl-NL"/>
          </a:p>
        </p:txBody>
      </p:sp>
      <p:sp>
        <p:nvSpPr>
          <p:cNvPr id="12" name="Tijdelijke aanduiding voor voettekst 11"/>
          <p:cNvSpPr>
            <a:spLocks noGrp="1"/>
          </p:cNvSpPr>
          <p:nvPr>
            <p:ph type="ftr" sz="quarter" idx="26"/>
          </p:nvPr>
        </p:nvSpPr>
        <p:spPr/>
        <p:txBody>
          <a:bodyPr/>
          <a:lstStyle/>
          <a:p>
            <a:endParaRPr lang="nl-NL"/>
          </a:p>
        </p:txBody>
      </p:sp>
      <p:sp>
        <p:nvSpPr>
          <p:cNvPr id="13" name="Tijdelijke aanduiding voor dianummer 12"/>
          <p:cNvSpPr>
            <a:spLocks noGrp="1"/>
          </p:cNvSpPr>
          <p:nvPr>
            <p:ph type="sldNum" sz="quarter" idx="27"/>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172983865"/>
      </p:ext>
    </p:extLst>
  </p:cSld>
  <p:clrMapOvr>
    <a:masterClrMapping/>
  </p:clrMapOvr>
  <p:extLst>
    <p:ext uri="{DCECCB84-F9BA-43D5-87BE-67443E8EF086}">
      <p15:sldGuideLst xmlns:p15="http://schemas.microsoft.com/office/powerpoint/2012/main">
        <p15:guide id="1" pos="3977">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Afbeelding horizontaal kleur">
    <p:bg>
      <p:bgRef idx="1001">
        <a:schemeClr val="bg2"/>
      </p:bgRef>
    </p:bg>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hasCustomPrompt="1"/>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solidFill>
            <a:schemeClr val="tx1">
              <a:lumMod val="85000"/>
            </a:schemeClr>
          </a:solidFill>
        </p:spPr>
        <p:txBody>
          <a:bodyPr wrap="square" lIns="720000" tIns="1152000">
            <a:noAutofit/>
          </a:bodyPr>
          <a:lstStyle>
            <a:lvl1pPr>
              <a:buClr>
                <a:schemeClr val="bg2"/>
              </a:buClr>
              <a:tabLst>
                <a:tab pos="1619250" algn="l"/>
              </a:tabLst>
              <a:defRPr>
                <a:solidFill>
                  <a:schemeClr val="bg1"/>
                </a:solidFill>
              </a:defRPr>
            </a:lvl1pPr>
          </a:lstStyle>
          <a:p>
            <a:r>
              <a:rPr lang="nl-NL"/>
              <a:t>Klik op het pictogram als u een afbeelding wilt toevoegen. </a:t>
            </a:r>
            <a:br>
              <a:rPr lang="nl-NL"/>
            </a:br>
            <a:r>
              <a:rPr lang="nl-NL"/>
              <a:t>Let op de rechten van de foto!</a:t>
            </a:r>
          </a:p>
        </p:txBody>
      </p:sp>
      <p:sp>
        <p:nvSpPr>
          <p:cNvPr id="2" name="Titel 1"/>
          <p:cNvSpPr>
            <a:spLocks noGrp="1"/>
          </p:cNvSpPr>
          <p:nvPr>
            <p:ph type="title"/>
          </p:nvPr>
        </p:nvSpPr>
        <p:spPr>
          <a:xfrm>
            <a:off x="634205" y="3888000"/>
            <a:ext cx="5004595" cy="2333413"/>
          </a:xfrm>
        </p:spPr>
        <p:txBody>
          <a:bodyPr anchor="t" anchorCtr="0"/>
          <a:lstStyle>
            <a:lvl1pPr>
              <a:defRPr>
                <a:solidFill>
                  <a:schemeClr val="tx1"/>
                </a:solidFill>
              </a:defRPr>
            </a:lvl1pPr>
          </a:lstStyle>
          <a:p>
            <a:r>
              <a:rPr lang="nl-NL"/>
              <a:t>Klik om de stijl te bewerken</a:t>
            </a:r>
          </a:p>
        </p:txBody>
      </p:sp>
      <p:sp>
        <p:nvSpPr>
          <p:cNvPr id="6" name="Tijdelijke aanduiding voor tekst 13"/>
          <p:cNvSpPr>
            <a:spLocks noGrp="1"/>
          </p:cNvSpPr>
          <p:nvPr>
            <p:ph type="body" sz="quarter" idx="13"/>
          </p:nvPr>
        </p:nvSpPr>
        <p:spPr>
          <a:xfrm>
            <a:off x="6554588" y="3888000"/>
            <a:ext cx="5004000" cy="2333413"/>
          </a:xfrm>
        </p:spPr>
        <p:txBody>
          <a:bodyPr tIns="50400" numCol="1" spcCol="468000" anchor="t" anchorCtr="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10" name="Tijdelijke aanduiding voor datum 9"/>
          <p:cNvSpPr>
            <a:spLocks noGrp="1"/>
          </p:cNvSpPr>
          <p:nvPr>
            <p:ph type="dt" sz="half" idx="15"/>
          </p:nvPr>
        </p:nvSpPr>
        <p:spPr/>
        <p:txBody>
          <a:bodyPr/>
          <a:lstStyle>
            <a:lvl1pPr>
              <a:defRPr>
                <a:solidFill>
                  <a:schemeClr val="tx2"/>
                </a:solidFill>
              </a:defRPr>
            </a:lvl1pPr>
          </a:lstStyle>
          <a:p>
            <a:fld id="{EC358735-FC57-4E11-A5F3-660333C03ED5}" type="datetime1">
              <a:rPr lang="nl-NL" smtClean="0"/>
              <a:t>20-5-2022</a:t>
            </a:fld>
            <a:endParaRPr lang="nl-NL"/>
          </a:p>
        </p:txBody>
      </p:sp>
      <p:sp>
        <p:nvSpPr>
          <p:cNvPr id="11" name="Tijdelijke aanduiding voor voettekst 10"/>
          <p:cNvSpPr>
            <a:spLocks noGrp="1"/>
          </p:cNvSpPr>
          <p:nvPr>
            <p:ph type="ftr" sz="quarter" idx="16"/>
          </p:nvPr>
        </p:nvSpPr>
        <p:spPr/>
        <p:txBody>
          <a:bodyPr/>
          <a:lstStyle>
            <a:lvl1pPr>
              <a:defRPr>
                <a:solidFill>
                  <a:schemeClr val="tx2"/>
                </a:solidFill>
              </a:defRPr>
            </a:lvl1pPr>
          </a:lstStyle>
          <a:p>
            <a:endParaRPr lang="nl-NL"/>
          </a:p>
        </p:txBody>
      </p:sp>
      <p:sp>
        <p:nvSpPr>
          <p:cNvPr id="13" name="Tijdelijke aanduiding voor dianummer 12"/>
          <p:cNvSpPr>
            <a:spLocks noGrp="1"/>
          </p:cNvSpPr>
          <p:nvPr>
            <p:ph type="sldNum" sz="quarter" idx="17"/>
          </p:nvPr>
        </p:nvSpPr>
        <p:spPr/>
        <p:txBody>
          <a:bodyPr/>
          <a:lstStyle>
            <a:lvl1pPr>
              <a:defRPr>
                <a:solidFill>
                  <a:schemeClr val="tx2"/>
                </a:solidFill>
              </a:defRPr>
            </a:lvl1pPr>
          </a:lstStyle>
          <a:p>
            <a:fld id="{10A0A6AF-03C5-477E-939A-E28F7E7F05EA}" type="slidenum">
              <a:rPr lang="nl-NL" smtClean="0"/>
              <a:pPr/>
              <a:t>‹#›</a:t>
            </a:fld>
            <a:endParaRPr lang="nl-NL"/>
          </a:p>
        </p:txBody>
      </p:sp>
    </p:spTree>
    <p:extLst>
      <p:ext uri="{BB962C8B-B14F-4D97-AF65-F5344CB8AC3E}">
        <p14:creationId xmlns:p14="http://schemas.microsoft.com/office/powerpoint/2010/main" val="2168891579"/>
      </p:ext>
    </p:extLst>
  </p:cSld>
  <p:clrMapOvr>
    <a:overrideClrMapping bg1="dk1" tx1="lt1" bg2="dk2" tx2="lt2" accent1="accent1" accent2="accent2" accent3="accent3" accent4="accent4" accent5="accent5" accent6="accent6" hlink="hlink" folHlink="folHlink"/>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Afbeelding horizontaal wit">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hasCustomPrompt="1"/>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solidFill>
            <a:schemeClr val="tx1">
              <a:alpha val="10000"/>
            </a:schemeClr>
          </a:solidFill>
        </p:spPr>
        <p:txBody>
          <a:bodyPr wrap="square" lIns="720000" tIns="1152000">
            <a:noAutofit/>
          </a:bodyPr>
          <a:lstStyle>
            <a:lvl1pPr>
              <a:defRPr/>
            </a:lvl1pPr>
          </a:lstStyle>
          <a:p>
            <a:r>
              <a:rPr lang="nl-NL"/>
              <a:t>Klik op het pictogram als u een afbeelding wilt toevoegen. </a:t>
            </a:r>
            <a:br>
              <a:rPr lang="nl-NL"/>
            </a:br>
            <a:r>
              <a:rPr lang="nl-NL"/>
              <a:t>Let op de rechten van de foto!</a:t>
            </a:r>
          </a:p>
        </p:txBody>
      </p:sp>
      <p:sp>
        <p:nvSpPr>
          <p:cNvPr id="14" name="Tijdelijke aanduiding voor tekst 13"/>
          <p:cNvSpPr>
            <a:spLocks noGrp="1"/>
          </p:cNvSpPr>
          <p:nvPr>
            <p:ph type="body" sz="quarter" idx="13"/>
          </p:nvPr>
        </p:nvSpPr>
        <p:spPr>
          <a:xfrm>
            <a:off x="6553199" y="3888000"/>
            <a:ext cx="5004000" cy="2333413"/>
          </a:xfrm>
        </p:spPr>
        <p:txBody>
          <a:bodyPr tIns="50400" numCol="1" spcCol="468000" anchor="t" anchorCtr="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2" name="Titel 1"/>
          <p:cNvSpPr>
            <a:spLocks noGrp="1"/>
          </p:cNvSpPr>
          <p:nvPr>
            <p:ph type="title"/>
          </p:nvPr>
        </p:nvSpPr>
        <p:spPr>
          <a:xfrm>
            <a:off x="634206" y="3888000"/>
            <a:ext cx="5004594" cy="2333413"/>
          </a:xfrm>
        </p:spPr>
        <p:txBody>
          <a:bodyPr anchor="t" anchorCtr="0"/>
          <a:lstStyle/>
          <a:p>
            <a:r>
              <a:rPr lang="nl-NL"/>
              <a:t>Klik om de stijl te bewerken</a:t>
            </a:r>
          </a:p>
        </p:txBody>
      </p:sp>
      <p:sp>
        <p:nvSpPr>
          <p:cNvPr id="9" name="Tijdelijke aanduiding voor datum 8"/>
          <p:cNvSpPr>
            <a:spLocks noGrp="1"/>
          </p:cNvSpPr>
          <p:nvPr>
            <p:ph type="dt" sz="half" idx="15"/>
          </p:nvPr>
        </p:nvSpPr>
        <p:spPr/>
        <p:txBody>
          <a:bodyPr/>
          <a:lstStyle/>
          <a:p>
            <a:fld id="{099C90F5-E0E7-4033-940A-19869EAB0586}" type="datetime1">
              <a:rPr lang="nl-NL" smtClean="0"/>
              <a:t>20-5-2022</a:t>
            </a:fld>
            <a:endParaRPr lang="nl-NL"/>
          </a:p>
        </p:txBody>
      </p:sp>
      <p:sp>
        <p:nvSpPr>
          <p:cNvPr id="10" name="Tijdelijke aanduiding voor voettekst 9"/>
          <p:cNvSpPr>
            <a:spLocks noGrp="1"/>
          </p:cNvSpPr>
          <p:nvPr>
            <p:ph type="ftr" sz="quarter" idx="16"/>
          </p:nvPr>
        </p:nvSpPr>
        <p:spPr/>
        <p:txBody>
          <a:bodyPr/>
          <a:lstStyle/>
          <a:p>
            <a:endParaRPr lang="nl-NL"/>
          </a:p>
        </p:txBody>
      </p:sp>
      <p:sp>
        <p:nvSpPr>
          <p:cNvPr id="11" name="Tijdelijke aanduiding voor dianummer 10"/>
          <p:cNvSpPr>
            <a:spLocks noGrp="1"/>
          </p:cNvSpPr>
          <p:nvPr>
            <p:ph type="sldNum" sz="quarter" idx="17"/>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41403901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eldia verticaal">
    <p:spTree>
      <p:nvGrpSpPr>
        <p:cNvPr id="1" name=""/>
        <p:cNvGrpSpPr/>
        <p:nvPr/>
      </p:nvGrpSpPr>
      <p:grpSpPr>
        <a:xfrm>
          <a:off x="0" y="0"/>
          <a:ext cx="0" cy="0"/>
          <a:chOff x="0" y="0"/>
          <a:chExt cx="0" cy="0"/>
        </a:xfrm>
      </p:grpSpPr>
      <p:sp>
        <p:nvSpPr>
          <p:cNvPr id="13" name="Rechthoek 12"/>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4" name="Afbeelding 1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7" name="Rechthoek 16"/>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5" name="Rechthoek 14"/>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6" name="Afbeelding 15"/>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0"/>
            <a:ext cx="12192000" cy="1879600"/>
          </a:xfrm>
          <a:prstGeom prst="rect">
            <a:avLst/>
          </a:prstGeom>
        </p:spPr>
      </p:pic>
      <p:sp>
        <p:nvSpPr>
          <p:cNvPr id="18" name="Tijdelijke aanduiding voor datum 17"/>
          <p:cNvSpPr>
            <a:spLocks noGrp="1"/>
          </p:cNvSpPr>
          <p:nvPr>
            <p:ph type="dt" sz="half" idx="17"/>
          </p:nvPr>
        </p:nvSpPr>
        <p:spPr/>
        <p:txBody>
          <a:bodyPr/>
          <a:lstStyle/>
          <a:p>
            <a:fld id="{1F4B673B-8617-4F74-8AFE-7EB0983C772F}" type="datetime1">
              <a:rPr lang="nl-NL" smtClean="0"/>
              <a:t>20-5-2022</a:t>
            </a:fld>
            <a:endParaRPr lang="nl-NL"/>
          </a:p>
        </p:txBody>
      </p:sp>
      <p:sp>
        <p:nvSpPr>
          <p:cNvPr id="19" name="Tijdelijke aanduiding voor voettekst 18"/>
          <p:cNvSpPr>
            <a:spLocks noGrp="1"/>
          </p:cNvSpPr>
          <p:nvPr>
            <p:ph type="ftr" sz="quarter" idx="18"/>
          </p:nvPr>
        </p:nvSpPr>
        <p:spPr/>
        <p:txBody>
          <a:bodyPr/>
          <a:lstStyle/>
          <a:p>
            <a:endParaRPr lang="nl-NL"/>
          </a:p>
        </p:txBody>
      </p:sp>
      <p:sp>
        <p:nvSpPr>
          <p:cNvPr id="20" name="Tijdelijke aanduiding voor dianummer 19"/>
          <p:cNvSpPr>
            <a:spLocks noGrp="1"/>
          </p:cNvSpPr>
          <p:nvPr>
            <p:ph type="sldNum" sz="quarter" idx="19"/>
          </p:nvPr>
        </p:nvSpPr>
        <p:spPr/>
        <p:txBody>
          <a:bodyPr/>
          <a:lstStyle/>
          <a:p>
            <a:fld id="{10A0A6AF-03C5-477E-939A-E28F7E7F05EA}" type="slidenum">
              <a:rPr lang="nl-NL" smtClean="0"/>
              <a:pPr/>
              <a:t>‹#›</a:t>
            </a:fld>
            <a:endParaRPr lang="nl-NL"/>
          </a:p>
        </p:txBody>
      </p:sp>
      <p:sp>
        <p:nvSpPr>
          <p:cNvPr id="24" name="Ondertitel 2"/>
          <p:cNvSpPr>
            <a:spLocks noGrp="1"/>
          </p:cNvSpPr>
          <p:nvPr>
            <p:ph type="subTitle" idx="1"/>
          </p:nvPr>
        </p:nvSpPr>
        <p:spPr>
          <a:xfrm>
            <a:off x="6556176" y="3427413"/>
            <a:ext cx="5004000" cy="2404640"/>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p>
        </p:txBody>
      </p:sp>
      <p:sp>
        <p:nvSpPr>
          <p:cNvPr id="25"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sp>
        <p:nvSpPr>
          <p:cNvPr id="21" name="Titel 1"/>
          <p:cNvSpPr>
            <a:spLocks noGrp="1"/>
          </p:cNvSpPr>
          <p:nvPr>
            <p:ph type="ctrTitle"/>
          </p:nvPr>
        </p:nvSpPr>
        <p:spPr>
          <a:xfrm>
            <a:off x="6554588" y="2024063"/>
            <a:ext cx="5004000" cy="1403350"/>
          </a:xfrm>
        </p:spPr>
        <p:txBody>
          <a:bodyPr tIns="90000" bIns="90000" anchor="b">
            <a:normAutofit/>
          </a:bodyPr>
          <a:lstStyle>
            <a:lvl1pPr algn="l">
              <a:defRPr sz="3600">
                <a:solidFill>
                  <a:schemeClr val="bg1"/>
                </a:solidFill>
              </a:defRPr>
            </a:lvl1pPr>
          </a:lstStyle>
          <a:p>
            <a:r>
              <a:rPr lang="nl-NL"/>
              <a:t>Klik om de stijl te bewerken</a:t>
            </a:r>
          </a:p>
        </p:txBody>
      </p:sp>
    </p:spTree>
    <p:extLst>
      <p:ext uri="{BB962C8B-B14F-4D97-AF65-F5344CB8AC3E}">
        <p14:creationId xmlns:p14="http://schemas.microsoft.com/office/powerpoint/2010/main" val="257025229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Afbeelding hor. kleur zonder titel">
    <p:bg>
      <p:bgRef idx="1001">
        <a:schemeClr val="bg2"/>
      </p:bgRef>
    </p:bg>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hasCustomPrompt="1"/>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solidFill>
            <a:schemeClr val="tx1">
              <a:lumMod val="85000"/>
            </a:schemeClr>
          </a:solidFill>
        </p:spPr>
        <p:txBody>
          <a:bodyPr wrap="square" lIns="720000" tIns="1152000">
            <a:noAutofit/>
          </a:bodyPr>
          <a:lstStyle>
            <a:lvl1pPr>
              <a:tabLst>
                <a:tab pos="1619250" algn="l"/>
              </a:tabLst>
              <a:defRPr>
                <a:solidFill>
                  <a:schemeClr val="bg1"/>
                </a:solidFill>
              </a:defRPr>
            </a:lvl1pPr>
          </a:lstStyle>
          <a:p>
            <a:r>
              <a:rPr lang="nl-NL"/>
              <a:t>Klik op het pictogram als u een afbeelding wilt toevoegen. </a:t>
            </a:r>
            <a:br>
              <a:rPr lang="nl-NL"/>
            </a:br>
            <a:r>
              <a:rPr lang="nl-NL"/>
              <a:t>Let op de rechten van de foto!</a:t>
            </a:r>
          </a:p>
        </p:txBody>
      </p:sp>
      <p:sp>
        <p:nvSpPr>
          <p:cNvPr id="14" name="Tijdelijke aanduiding voor tekst 13"/>
          <p:cNvSpPr>
            <a:spLocks noGrp="1"/>
          </p:cNvSpPr>
          <p:nvPr>
            <p:ph type="body" sz="quarter" idx="13"/>
          </p:nvPr>
        </p:nvSpPr>
        <p:spPr>
          <a:xfrm>
            <a:off x="635000" y="3888000"/>
            <a:ext cx="10923588" cy="2333413"/>
          </a:xfrm>
        </p:spPr>
        <p:txBody>
          <a:bodyPr tIns="50400" numCol="2" spcCol="46800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8" name="Tijdelijke aanduiding voor datum 7"/>
          <p:cNvSpPr>
            <a:spLocks noGrp="1"/>
          </p:cNvSpPr>
          <p:nvPr>
            <p:ph type="dt" sz="half" idx="15"/>
          </p:nvPr>
        </p:nvSpPr>
        <p:spPr/>
        <p:txBody>
          <a:bodyPr/>
          <a:lstStyle>
            <a:lvl1pPr>
              <a:defRPr>
                <a:solidFill>
                  <a:schemeClr val="tx2"/>
                </a:solidFill>
              </a:defRPr>
            </a:lvl1pPr>
          </a:lstStyle>
          <a:p>
            <a:fld id="{9F066B60-5F55-42C9-992A-6CBC51E6D226}" type="datetime1">
              <a:rPr lang="nl-NL" smtClean="0"/>
              <a:t>20-5-2022</a:t>
            </a:fld>
            <a:endParaRPr lang="nl-NL"/>
          </a:p>
        </p:txBody>
      </p:sp>
      <p:sp>
        <p:nvSpPr>
          <p:cNvPr id="9" name="Tijdelijke aanduiding voor voettekst 8"/>
          <p:cNvSpPr>
            <a:spLocks noGrp="1"/>
          </p:cNvSpPr>
          <p:nvPr>
            <p:ph type="ftr" sz="quarter" idx="16"/>
          </p:nvPr>
        </p:nvSpPr>
        <p:spPr/>
        <p:txBody>
          <a:bodyPr/>
          <a:lstStyle>
            <a:lvl1pPr>
              <a:defRPr>
                <a:solidFill>
                  <a:schemeClr val="tx2"/>
                </a:solidFill>
              </a:defRPr>
            </a:lvl1pPr>
          </a:lstStyle>
          <a:p>
            <a:endParaRPr lang="nl-NL"/>
          </a:p>
        </p:txBody>
      </p:sp>
      <p:sp>
        <p:nvSpPr>
          <p:cNvPr id="10" name="Tijdelijke aanduiding voor dianummer 9"/>
          <p:cNvSpPr>
            <a:spLocks noGrp="1"/>
          </p:cNvSpPr>
          <p:nvPr>
            <p:ph type="sldNum" sz="quarter" idx="17"/>
          </p:nvPr>
        </p:nvSpPr>
        <p:spPr/>
        <p:txBody>
          <a:bodyPr/>
          <a:lstStyle>
            <a:lvl1pPr>
              <a:defRPr>
                <a:solidFill>
                  <a:schemeClr val="tx2"/>
                </a:solidFill>
              </a:defRPr>
            </a:lvl1pPr>
          </a:lstStyle>
          <a:p>
            <a:fld id="{10A0A6AF-03C5-477E-939A-E28F7E7F05EA}" type="slidenum">
              <a:rPr lang="nl-NL" smtClean="0"/>
              <a:pPr/>
              <a:t>‹#›</a:t>
            </a:fld>
            <a:endParaRPr lang="nl-NL"/>
          </a:p>
        </p:txBody>
      </p:sp>
    </p:spTree>
    <p:extLst>
      <p:ext uri="{BB962C8B-B14F-4D97-AF65-F5344CB8AC3E}">
        <p14:creationId xmlns:p14="http://schemas.microsoft.com/office/powerpoint/2010/main" val="3281633884"/>
      </p:ext>
    </p:extLst>
  </p:cSld>
  <p:clrMapOvr>
    <a:overrideClrMapping bg1="dk1" tx1="lt1" bg2="dk2" tx2="lt2" accent1="accent1" accent2="accent2" accent3="accent3" accent4="accent4" accent5="accent5" accent6="accent6" hlink="hlink" folHlink="folHlink"/>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Afbeelding hor. wit zonder titel">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hasCustomPrompt="1"/>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solidFill>
            <a:schemeClr val="bg1">
              <a:lumMod val="85000"/>
            </a:schemeClr>
          </a:solidFill>
        </p:spPr>
        <p:txBody>
          <a:bodyPr wrap="square" lIns="720000" tIns="1152000">
            <a:noAutofit/>
          </a:bodyPr>
          <a:lstStyle>
            <a:lvl1pPr>
              <a:defRPr/>
            </a:lvl1pPr>
          </a:lstStyle>
          <a:p>
            <a:r>
              <a:rPr lang="nl-NL"/>
              <a:t>Klik op het pictogram als u een afbeelding wilt toevoegen. </a:t>
            </a:r>
            <a:br>
              <a:rPr lang="nl-NL"/>
            </a:br>
            <a:r>
              <a:rPr lang="nl-NL"/>
              <a:t>Let op de rechten van de foto!</a:t>
            </a:r>
          </a:p>
        </p:txBody>
      </p:sp>
      <p:sp>
        <p:nvSpPr>
          <p:cNvPr id="14" name="Tijdelijke aanduiding voor tekst 13"/>
          <p:cNvSpPr>
            <a:spLocks noGrp="1"/>
          </p:cNvSpPr>
          <p:nvPr>
            <p:ph type="body" sz="quarter" idx="13"/>
          </p:nvPr>
        </p:nvSpPr>
        <p:spPr>
          <a:xfrm>
            <a:off x="635000" y="3888000"/>
            <a:ext cx="10923588" cy="2333413"/>
          </a:xfrm>
        </p:spPr>
        <p:txBody>
          <a:bodyPr tIns="50400" numCol="2" spcCol="46800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8" name="Tijdelijke aanduiding voor datum 7"/>
          <p:cNvSpPr>
            <a:spLocks noGrp="1"/>
          </p:cNvSpPr>
          <p:nvPr>
            <p:ph type="dt" sz="half" idx="15"/>
          </p:nvPr>
        </p:nvSpPr>
        <p:spPr/>
        <p:txBody>
          <a:bodyPr/>
          <a:lstStyle/>
          <a:p>
            <a:fld id="{0C30C2FD-582B-4709-8DAB-C40BAEAE5855}" type="datetime1">
              <a:rPr lang="nl-NL" smtClean="0"/>
              <a:t>20-5-2022</a:t>
            </a:fld>
            <a:endParaRPr lang="nl-NL"/>
          </a:p>
        </p:txBody>
      </p:sp>
      <p:sp>
        <p:nvSpPr>
          <p:cNvPr id="9" name="Tijdelijke aanduiding voor voettekst 8"/>
          <p:cNvSpPr>
            <a:spLocks noGrp="1"/>
          </p:cNvSpPr>
          <p:nvPr>
            <p:ph type="ftr" sz="quarter" idx="16"/>
          </p:nvPr>
        </p:nvSpPr>
        <p:spPr/>
        <p:txBody>
          <a:bodyPr/>
          <a:lstStyle/>
          <a:p>
            <a:endParaRPr lang="nl-NL"/>
          </a:p>
        </p:txBody>
      </p:sp>
      <p:sp>
        <p:nvSpPr>
          <p:cNvPr id="10" name="Tijdelijke aanduiding voor dianummer 9"/>
          <p:cNvSpPr>
            <a:spLocks noGrp="1"/>
          </p:cNvSpPr>
          <p:nvPr>
            <p:ph type="sldNum" sz="quarter" idx="17"/>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34610474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Afbeelding horizontaal kleur titel">
    <p:bg>
      <p:bgRef idx="1001">
        <a:schemeClr val="bg2"/>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hasCustomPrompt="1"/>
          </p:nvPr>
        </p:nvSpPr>
        <p:spPr>
          <a:xfrm>
            <a:off x="0" y="3427413"/>
            <a:ext cx="12192000" cy="3430587"/>
          </a:xfrm>
          <a:custGeom>
            <a:avLst/>
            <a:gdLst>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0000 w 12192000"/>
              <a:gd name="connsiteY4" fmla="*/ 3192987 h 3430587"/>
              <a:gd name="connsiteX5" fmla="*/ 5862000 w 12192000"/>
              <a:gd name="connsiteY5" fmla="*/ 3192987 h 3430587"/>
              <a:gd name="connsiteX6" fmla="*/ 5862000 w 12192000"/>
              <a:gd name="connsiteY6" fmla="*/ 3430587 h 3430587"/>
              <a:gd name="connsiteX7" fmla="*/ 0 w 12192000"/>
              <a:gd name="connsiteY7" fmla="*/ 3430587 h 3430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30587">
                <a:moveTo>
                  <a:pt x="0" y="0"/>
                </a:moveTo>
                <a:lnTo>
                  <a:pt x="12192000" y="0"/>
                </a:lnTo>
                <a:lnTo>
                  <a:pt x="12192000" y="3430587"/>
                </a:lnTo>
                <a:lnTo>
                  <a:pt x="6330000" y="3430587"/>
                </a:lnTo>
                <a:lnTo>
                  <a:pt x="6330000" y="3192987"/>
                </a:lnTo>
                <a:lnTo>
                  <a:pt x="5862000" y="3192987"/>
                </a:lnTo>
                <a:lnTo>
                  <a:pt x="5862000" y="3430587"/>
                </a:lnTo>
                <a:lnTo>
                  <a:pt x="0" y="3430587"/>
                </a:lnTo>
                <a:close/>
              </a:path>
            </a:pathLst>
          </a:custGeom>
          <a:solidFill>
            <a:schemeClr val="tx1">
              <a:lumMod val="85000"/>
            </a:schemeClr>
          </a:solidFill>
        </p:spPr>
        <p:txBody>
          <a:bodyPr wrap="square" lIns="612000">
            <a:noAutofit/>
          </a:bodyPr>
          <a:lstStyle>
            <a:lvl1pPr>
              <a:buClr>
                <a:schemeClr val="bg2"/>
              </a:buClr>
              <a:defRPr>
                <a:solidFill>
                  <a:schemeClr val="bg1"/>
                </a:solidFill>
              </a:defRPr>
            </a:lvl1pPr>
          </a:lstStyle>
          <a:p>
            <a:r>
              <a:rPr lang="nl-NL"/>
              <a:t>Klik op het pictogram als u een afbeelding wilt toevoegen. </a:t>
            </a:r>
            <a:br>
              <a:rPr lang="nl-NL"/>
            </a:br>
            <a:r>
              <a:rPr lang="nl-NL"/>
              <a:t>Let op de rechten van de foto!</a:t>
            </a:r>
          </a:p>
        </p:txBody>
      </p:sp>
      <p:sp>
        <p:nvSpPr>
          <p:cNvPr id="2" name="Titel 1"/>
          <p:cNvSpPr>
            <a:spLocks noGrp="1"/>
          </p:cNvSpPr>
          <p:nvPr>
            <p:ph type="title"/>
          </p:nvPr>
        </p:nvSpPr>
        <p:spPr>
          <a:xfrm>
            <a:off x="633600" y="1051200"/>
            <a:ext cx="10924382" cy="946800"/>
          </a:xfrm>
        </p:spPr>
        <p:txBody>
          <a:bodyPr/>
          <a:lstStyle>
            <a:lvl1pPr>
              <a:defRPr>
                <a:solidFill>
                  <a:schemeClr val="tx1"/>
                </a:solidFill>
              </a:defRPr>
            </a:lvl1pPr>
          </a:lstStyle>
          <a:p>
            <a:r>
              <a:rPr lang="nl-NL"/>
              <a:t>Klik om de stijl te bewerken</a:t>
            </a:r>
          </a:p>
        </p:txBody>
      </p:sp>
      <p:sp>
        <p:nvSpPr>
          <p:cNvPr id="13" name="Tijdelijke aanduiding voor datum 12"/>
          <p:cNvSpPr>
            <a:spLocks noGrp="1"/>
          </p:cNvSpPr>
          <p:nvPr>
            <p:ph type="dt" sz="half" idx="15"/>
          </p:nvPr>
        </p:nvSpPr>
        <p:spPr/>
        <p:txBody>
          <a:bodyPr/>
          <a:lstStyle/>
          <a:p>
            <a:fld id="{75773E85-D1DA-4224-BEE0-9E80376FCA50}" type="datetime1">
              <a:rPr lang="nl-NL" smtClean="0"/>
              <a:t>20-5-2022</a:t>
            </a:fld>
            <a:endParaRPr lang="nl-NL"/>
          </a:p>
        </p:txBody>
      </p:sp>
      <p:sp>
        <p:nvSpPr>
          <p:cNvPr id="14" name="Tijdelijke aanduiding voor voettekst 13"/>
          <p:cNvSpPr>
            <a:spLocks noGrp="1"/>
          </p:cNvSpPr>
          <p:nvPr>
            <p:ph type="ftr" sz="quarter" idx="16"/>
          </p:nvPr>
        </p:nvSpPr>
        <p:spPr/>
        <p:txBody>
          <a:bodyPr/>
          <a:lstStyle/>
          <a:p>
            <a:endParaRPr lang="nl-NL"/>
          </a:p>
        </p:txBody>
      </p:sp>
      <p:sp>
        <p:nvSpPr>
          <p:cNvPr id="15" name="Tijdelijke aanduiding voor dianummer 14"/>
          <p:cNvSpPr>
            <a:spLocks noGrp="1"/>
          </p:cNvSpPr>
          <p:nvPr>
            <p:ph type="sldNum" sz="quarter" idx="17"/>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2315850997"/>
      </p:ext>
    </p:extLst>
  </p:cSld>
  <p:clrMapOvr>
    <a:overrideClrMapping bg1="dk1" tx1="lt1" bg2="dk2" tx2="lt2" accent1="accent1" accent2="accent2" accent3="accent3" accent4="accent4" accent5="accent5" accent6="accent6" hlink="hlink" folHlink="folHlink"/>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Afbeelding horizontaal wit titel">
    <p:bg>
      <p:bgRef idx="1001">
        <a:schemeClr val="bg1"/>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hasCustomPrompt="1"/>
          </p:nvPr>
        </p:nvSpPr>
        <p:spPr>
          <a:xfrm>
            <a:off x="0" y="3427413"/>
            <a:ext cx="12192000" cy="3430587"/>
          </a:xfrm>
          <a:custGeom>
            <a:avLst/>
            <a:gdLst>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0000 w 12192000"/>
              <a:gd name="connsiteY4" fmla="*/ 3192987 h 3430587"/>
              <a:gd name="connsiteX5" fmla="*/ 5862000 w 12192000"/>
              <a:gd name="connsiteY5" fmla="*/ 3192987 h 3430587"/>
              <a:gd name="connsiteX6" fmla="*/ 5862000 w 12192000"/>
              <a:gd name="connsiteY6" fmla="*/ 3430587 h 3430587"/>
              <a:gd name="connsiteX7" fmla="*/ 0 w 12192000"/>
              <a:gd name="connsiteY7" fmla="*/ 3430587 h 3430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30587">
                <a:moveTo>
                  <a:pt x="0" y="0"/>
                </a:moveTo>
                <a:lnTo>
                  <a:pt x="12192000" y="0"/>
                </a:lnTo>
                <a:lnTo>
                  <a:pt x="12192000" y="3430587"/>
                </a:lnTo>
                <a:lnTo>
                  <a:pt x="6330000" y="3430587"/>
                </a:lnTo>
                <a:lnTo>
                  <a:pt x="6330000" y="3192987"/>
                </a:lnTo>
                <a:lnTo>
                  <a:pt x="5862000" y="3192987"/>
                </a:lnTo>
                <a:lnTo>
                  <a:pt x="5862000" y="3430587"/>
                </a:lnTo>
                <a:lnTo>
                  <a:pt x="0" y="3430587"/>
                </a:lnTo>
                <a:close/>
              </a:path>
            </a:pathLst>
          </a:custGeom>
          <a:solidFill>
            <a:schemeClr val="tx1">
              <a:alpha val="10000"/>
            </a:schemeClr>
          </a:solidFill>
        </p:spPr>
        <p:txBody>
          <a:bodyPr wrap="square" lIns="612000">
            <a:noAutofit/>
          </a:bodyPr>
          <a:lstStyle>
            <a:lvl1pPr>
              <a:defRPr/>
            </a:lvl1pPr>
          </a:lstStyle>
          <a:p>
            <a:r>
              <a:rPr lang="nl-NL"/>
              <a:t>Klik op het pictogram als u een afbeelding wilt toevoegen. </a:t>
            </a:r>
            <a:br>
              <a:rPr lang="nl-NL"/>
            </a:br>
            <a:r>
              <a:rPr lang="nl-NL"/>
              <a:t>Let op de rechten van de foto!</a:t>
            </a:r>
          </a:p>
        </p:txBody>
      </p:sp>
      <p:sp>
        <p:nvSpPr>
          <p:cNvPr id="9" name="Titel 8"/>
          <p:cNvSpPr>
            <a:spLocks noGrp="1"/>
          </p:cNvSpPr>
          <p:nvPr>
            <p:ph type="title"/>
          </p:nvPr>
        </p:nvSpPr>
        <p:spPr>
          <a:xfrm>
            <a:off x="634206" y="1051200"/>
            <a:ext cx="10924382" cy="946800"/>
          </a:xfrm>
        </p:spPr>
        <p:txBody>
          <a:bodyPr anchor="t"/>
          <a:lstStyle/>
          <a:p>
            <a:r>
              <a:rPr lang="nl-NL"/>
              <a:t>Klik om de stijl te bewerken</a:t>
            </a:r>
          </a:p>
        </p:txBody>
      </p:sp>
      <p:sp>
        <p:nvSpPr>
          <p:cNvPr id="5" name="Tijdelijke aanduiding voor datum 4"/>
          <p:cNvSpPr>
            <a:spLocks noGrp="1"/>
          </p:cNvSpPr>
          <p:nvPr>
            <p:ph type="dt" sz="half" idx="15"/>
          </p:nvPr>
        </p:nvSpPr>
        <p:spPr/>
        <p:txBody>
          <a:bodyPr/>
          <a:lstStyle/>
          <a:p>
            <a:fld id="{5868FA95-91A5-403A-9381-8AAB7846ED76}" type="datetime1">
              <a:rPr lang="nl-NL" smtClean="0"/>
              <a:t>20-5-2022</a:t>
            </a:fld>
            <a:endParaRPr lang="nl-NL"/>
          </a:p>
        </p:txBody>
      </p:sp>
      <p:sp>
        <p:nvSpPr>
          <p:cNvPr id="6" name="Tijdelijke aanduiding voor voettekst 5"/>
          <p:cNvSpPr>
            <a:spLocks noGrp="1"/>
          </p:cNvSpPr>
          <p:nvPr>
            <p:ph type="ftr" sz="quarter" idx="16"/>
          </p:nvPr>
        </p:nvSpPr>
        <p:spPr/>
        <p:txBody>
          <a:bodyPr/>
          <a:lstStyle/>
          <a:p>
            <a:endParaRPr lang="nl-NL"/>
          </a:p>
        </p:txBody>
      </p:sp>
      <p:sp>
        <p:nvSpPr>
          <p:cNvPr id="7" name="Tijdelijke aanduiding voor dianummer 6"/>
          <p:cNvSpPr>
            <a:spLocks noGrp="1"/>
          </p:cNvSpPr>
          <p:nvPr>
            <p:ph type="sldNum" sz="quarter" idx="17"/>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1504804626"/>
      </p:ext>
    </p:extLst>
  </p:cSld>
  <p:clrMapOvr>
    <a:overrideClrMapping bg1="lt1" tx1="dk1" bg2="lt2" tx2="dk2" accent1="accent1" accent2="accent2" accent3="accent3" accent4="accent4" accent5="accent5" accent6="accent6" hlink="hlink" folHlink="folHlink"/>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abel/grafiek">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nl-NL"/>
              <a:t>Klik om de stijl te bewerken</a:t>
            </a:r>
          </a:p>
        </p:txBody>
      </p:sp>
      <p:sp>
        <p:nvSpPr>
          <p:cNvPr id="3" name="Tijdelijke aanduiding voor inhoud 2"/>
          <p:cNvSpPr>
            <a:spLocks noGrp="1"/>
          </p:cNvSpPr>
          <p:nvPr>
            <p:ph sz="quarter" idx="13"/>
          </p:nvPr>
        </p:nvSpPr>
        <p:spPr>
          <a:xfrm>
            <a:off x="635000" y="2276475"/>
            <a:ext cx="10923588" cy="394493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10" name="Tijdelijke aanduiding voor datum 9"/>
          <p:cNvSpPr>
            <a:spLocks noGrp="1"/>
          </p:cNvSpPr>
          <p:nvPr>
            <p:ph type="dt" sz="half" idx="14"/>
          </p:nvPr>
        </p:nvSpPr>
        <p:spPr/>
        <p:txBody>
          <a:bodyPr/>
          <a:lstStyle/>
          <a:p>
            <a:fld id="{EE110E5C-7D2A-405C-BF16-940E4A9637AF}" type="datetime1">
              <a:rPr lang="nl-NL" smtClean="0"/>
              <a:t>20-5-2022</a:t>
            </a:fld>
            <a:endParaRPr lang="nl-NL"/>
          </a:p>
        </p:txBody>
      </p:sp>
      <p:sp>
        <p:nvSpPr>
          <p:cNvPr id="11" name="Tijdelijke aanduiding voor voettekst 10"/>
          <p:cNvSpPr>
            <a:spLocks noGrp="1"/>
          </p:cNvSpPr>
          <p:nvPr>
            <p:ph type="ftr" sz="quarter" idx="15"/>
          </p:nvPr>
        </p:nvSpPr>
        <p:spPr/>
        <p:txBody>
          <a:bodyPr/>
          <a:lstStyle/>
          <a:p>
            <a:endParaRPr lang="nl-NL"/>
          </a:p>
        </p:txBody>
      </p:sp>
      <p:sp>
        <p:nvSpPr>
          <p:cNvPr id="12" name="Tijdelijke aanduiding voor dianummer 11"/>
          <p:cNvSpPr>
            <a:spLocks noGrp="1"/>
          </p:cNvSpPr>
          <p:nvPr>
            <p:ph type="sldNum" sz="quarter" idx="16"/>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25900031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abel/grafiek met bijschrift">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nl-NL"/>
              <a:t>Klik om de stijl te bewerken</a:t>
            </a:r>
          </a:p>
        </p:txBody>
      </p:sp>
      <p:sp>
        <p:nvSpPr>
          <p:cNvPr id="3" name="Tijdelijke aanduiding voor tekst 2"/>
          <p:cNvSpPr>
            <a:spLocks noGrp="1"/>
          </p:cNvSpPr>
          <p:nvPr>
            <p:ph type="body" sz="quarter" idx="14"/>
          </p:nvPr>
        </p:nvSpPr>
        <p:spPr>
          <a:xfrm>
            <a:off x="7958859" y="2276475"/>
            <a:ext cx="3600000" cy="3937000"/>
          </a:xfrm>
        </p:spPr>
        <p:txBody>
          <a:bodyPr/>
          <a:lstStyle>
            <a:lvl1pPr marL="0" indent="0">
              <a:buNone/>
              <a:defRPr sz="2000"/>
            </a:lvl1pPr>
            <a:lvl2pPr marL="313200" indent="0">
              <a:buNone/>
              <a:defRPr sz="1800"/>
            </a:lvl2pPr>
            <a:lvl3pPr marL="630000" indent="0">
              <a:buNone/>
              <a:defRPr sz="1600"/>
            </a:lvl3pPr>
            <a:lvl4pPr marL="943200" indent="0">
              <a:buNone/>
              <a:defRPr sz="1600"/>
            </a:lvl4pPr>
            <a:lvl5pPr marL="1260000" indent="0">
              <a:buNone/>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9" name="Tijdelijke aanduiding voor inhoud 8"/>
          <p:cNvSpPr>
            <a:spLocks noGrp="1"/>
          </p:cNvSpPr>
          <p:nvPr>
            <p:ph sz="quarter" idx="15"/>
          </p:nvPr>
        </p:nvSpPr>
        <p:spPr>
          <a:xfrm>
            <a:off x="635000" y="2276475"/>
            <a:ext cx="7178964" cy="394493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11" name="Tijdelijke aanduiding voor datum 10"/>
          <p:cNvSpPr>
            <a:spLocks noGrp="1"/>
          </p:cNvSpPr>
          <p:nvPr>
            <p:ph type="dt" sz="half" idx="16"/>
          </p:nvPr>
        </p:nvSpPr>
        <p:spPr/>
        <p:txBody>
          <a:bodyPr/>
          <a:lstStyle/>
          <a:p>
            <a:fld id="{38F32485-355A-4A69-838D-73EC2E6AB572}" type="datetime1">
              <a:rPr lang="nl-NL" smtClean="0"/>
              <a:t>20-5-2022</a:t>
            </a:fld>
            <a:endParaRPr lang="nl-NL"/>
          </a:p>
        </p:txBody>
      </p:sp>
      <p:sp>
        <p:nvSpPr>
          <p:cNvPr id="12" name="Tijdelijke aanduiding voor voettekst 11"/>
          <p:cNvSpPr>
            <a:spLocks noGrp="1"/>
          </p:cNvSpPr>
          <p:nvPr>
            <p:ph type="ftr" sz="quarter" idx="17"/>
          </p:nvPr>
        </p:nvSpPr>
        <p:spPr/>
        <p:txBody>
          <a:bodyPr/>
          <a:lstStyle/>
          <a:p>
            <a:endParaRPr lang="nl-NL"/>
          </a:p>
        </p:txBody>
      </p:sp>
      <p:sp>
        <p:nvSpPr>
          <p:cNvPr id="13" name="Tijdelijke aanduiding voor dianummer 12"/>
          <p:cNvSpPr>
            <a:spLocks noGrp="1"/>
          </p:cNvSpPr>
          <p:nvPr>
            <p:ph type="sldNum" sz="quarter" idx="18"/>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220868889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Tabel/grafiek verticaal">
    <p:spTree>
      <p:nvGrpSpPr>
        <p:cNvPr id="1" name=""/>
        <p:cNvGrpSpPr/>
        <p:nvPr/>
      </p:nvGrpSpPr>
      <p:grpSpPr>
        <a:xfrm>
          <a:off x="0" y="0"/>
          <a:ext cx="0" cy="0"/>
          <a:chOff x="0" y="0"/>
          <a:chExt cx="0" cy="0"/>
        </a:xfrm>
      </p:grpSpPr>
      <p:sp>
        <p:nvSpPr>
          <p:cNvPr id="7" name="Rechthoek 6"/>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4"/>
          </p:nvPr>
        </p:nvSpPr>
        <p:spPr>
          <a:xfrm>
            <a:off x="6550024" y="2289599"/>
            <a:ext cx="5004000" cy="3931813"/>
          </a:xfrm>
        </p:spPr>
        <p:txBody>
          <a:bodyPr anchor="t" anchorCtr="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pic>
        <p:nvPicPr>
          <p:cNvPr id="8" name="Afbeelding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2" name="Rechthoek 11"/>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550024" y="1051200"/>
            <a:ext cx="5004000" cy="948047"/>
          </a:xfrm>
        </p:spPr>
        <p:txBody>
          <a:bodyPr/>
          <a:lstStyle>
            <a:lvl1pPr>
              <a:defRPr>
                <a:solidFill>
                  <a:schemeClr val="bg1"/>
                </a:solidFill>
              </a:defRPr>
            </a:lvl1pPr>
          </a:lstStyle>
          <a:p>
            <a:r>
              <a:rPr lang="nl-NL"/>
              <a:t>Klik om de stijl te bewerken</a:t>
            </a:r>
          </a:p>
        </p:txBody>
      </p:sp>
      <p:sp>
        <p:nvSpPr>
          <p:cNvPr id="9" name="Tijdelijke aanduiding voor inhoud 8"/>
          <p:cNvSpPr>
            <a:spLocks noGrp="1"/>
          </p:cNvSpPr>
          <p:nvPr>
            <p:ph sz="quarter" idx="19"/>
          </p:nvPr>
        </p:nvSpPr>
        <p:spPr>
          <a:xfrm>
            <a:off x="635000" y="1066799"/>
            <a:ext cx="5003800" cy="5154613"/>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14" name="Tijdelijke aanduiding voor datum 13"/>
          <p:cNvSpPr>
            <a:spLocks noGrp="1"/>
          </p:cNvSpPr>
          <p:nvPr>
            <p:ph type="dt" sz="half" idx="20"/>
          </p:nvPr>
        </p:nvSpPr>
        <p:spPr/>
        <p:txBody>
          <a:bodyPr/>
          <a:lstStyle/>
          <a:p>
            <a:fld id="{CCA9FF95-5E16-4B0D-89DC-FED5AF0C580B}" type="datetime1">
              <a:rPr lang="nl-NL" smtClean="0"/>
              <a:t>20-5-2022</a:t>
            </a:fld>
            <a:endParaRPr lang="nl-NL"/>
          </a:p>
        </p:txBody>
      </p:sp>
      <p:sp>
        <p:nvSpPr>
          <p:cNvPr id="15" name="Tijdelijke aanduiding voor voettekst 14"/>
          <p:cNvSpPr>
            <a:spLocks noGrp="1"/>
          </p:cNvSpPr>
          <p:nvPr>
            <p:ph type="ftr" sz="quarter" idx="21"/>
          </p:nvPr>
        </p:nvSpPr>
        <p:spPr/>
        <p:txBody>
          <a:bodyPr/>
          <a:lstStyle/>
          <a:p>
            <a:endParaRPr lang="nl-NL"/>
          </a:p>
        </p:txBody>
      </p:sp>
      <p:sp>
        <p:nvSpPr>
          <p:cNvPr id="16" name="Tijdelijke aanduiding voor dianummer 15"/>
          <p:cNvSpPr>
            <a:spLocks noGrp="1"/>
          </p:cNvSpPr>
          <p:nvPr>
            <p:ph type="sldNum" sz="quarter" idx="22"/>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904443803"/>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userDrawn="1">
  <p:cSld name="Contact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1875617"/>
            <a:ext cx="10923588" cy="1551796"/>
          </a:xfrm>
        </p:spPr>
        <p:txBody>
          <a:bodyPr anchor="ctr" anchorCtr="0">
            <a:normAutofit/>
          </a:bodyPr>
          <a:lstStyle>
            <a:lvl1pPr>
              <a:defRPr sz="4800">
                <a:solidFill>
                  <a:schemeClr val="bg1"/>
                </a:solidFill>
              </a:defRPr>
            </a:lvl1pPr>
          </a:lstStyle>
          <a:p>
            <a:r>
              <a:rPr lang="nl-NL"/>
              <a:t>Typ een afsluitende zin</a:t>
            </a:r>
          </a:p>
        </p:txBody>
      </p:sp>
      <p:sp>
        <p:nvSpPr>
          <p:cNvPr id="18" name="Tijdelijke aanduiding voor tekst 13"/>
          <p:cNvSpPr>
            <a:spLocks noGrp="1"/>
          </p:cNvSpPr>
          <p:nvPr>
            <p:ph type="body" sz="quarter" idx="13" hasCustomPrompt="1"/>
          </p:nvPr>
        </p:nvSpPr>
        <p:spPr>
          <a:xfrm>
            <a:off x="5156753" y="3846022"/>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19" name="Tijdelijke aanduiding voor tekst 13"/>
          <p:cNvSpPr>
            <a:spLocks noGrp="1"/>
          </p:cNvSpPr>
          <p:nvPr>
            <p:ph type="body" sz="quarter" idx="17" hasCustomPrompt="1"/>
          </p:nvPr>
        </p:nvSpPr>
        <p:spPr>
          <a:xfrm>
            <a:off x="5156753" y="4639509"/>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0" name="Tijdelijke aanduiding voor tekst 13"/>
          <p:cNvSpPr>
            <a:spLocks noGrp="1"/>
          </p:cNvSpPr>
          <p:nvPr>
            <p:ph type="body" sz="quarter" idx="18" hasCustomPrompt="1"/>
          </p:nvPr>
        </p:nvSpPr>
        <p:spPr>
          <a:xfrm>
            <a:off x="5156753" y="5405528"/>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1" name="Tijdelijke aanduiding voor afbeelding 3"/>
          <p:cNvSpPr>
            <a:spLocks noGrp="1" noChangeAspect="1"/>
          </p:cNvSpPr>
          <p:nvPr>
            <p:ph type="pic" sz="quarter" idx="19"/>
          </p:nvPr>
        </p:nvSpPr>
        <p:spPr>
          <a:xfrm>
            <a:off x="4544781" y="3921366"/>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2" name="Tijdelijke aanduiding voor afbeelding 3"/>
          <p:cNvSpPr>
            <a:spLocks noGrp="1" noChangeAspect="1"/>
          </p:cNvSpPr>
          <p:nvPr>
            <p:ph type="pic" sz="quarter" idx="20"/>
          </p:nvPr>
        </p:nvSpPr>
        <p:spPr>
          <a:xfrm>
            <a:off x="4544781" y="4707382"/>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3" name="Tijdelijke aanduiding voor afbeelding 3"/>
          <p:cNvSpPr>
            <a:spLocks noGrp="1" noChangeAspect="1"/>
          </p:cNvSpPr>
          <p:nvPr>
            <p:ph type="pic" sz="quarter" idx="21"/>
          </p:nvPr>
        </p:nvSpPr>
        <p:spPr>
          <a:xfrm>
            <a:off x="4544781" y="5480872"/>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4" name="Rechthoek 23"/>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2" name="Afbeelding 11"/>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0" y="0"/>
            <a:ext cx="12192000" cy="1879600"/>
          </a:xfrm>
          <a:prstGeom prst="rect">
            <a:avLst/>
          </a:prstGeom>
        </p:spPr>
      </p:pic>
      <p:sp>
        <p:nvSpPr>
          <p:cNvPr id="7" name="Tijdelijke aanduiding voor datum 6"/>
          <p:cNvSpPr>
            <a:spLocks noGrp="1"/>
          </p:cNvSpPr>
          <p:nvPr>
            <p:ph type="dt" sz="half" idx="22"/>
          </p:nvPr>
        </p:nvSpPr>
        <p:spPr/>
        <p:txBody>
          <a:bodyPr/>
          <a:lstStyle/>
          <a:p>
            <a:fld id="{AF080CF0-5D98-4550-A073-C8A614466C03}" type="datetime1">
              <a:rPr lang="nl-NL" smtClean="0"/>
              <a:t>20-5-2022</a:t>
            </a:fld>
            <a:endParaRPr lang="nl-NL"/>
          </a:p>
        </p:txBody>
      </p:sp>
      <p:sp>
        <p:nvSpPr>
          <p:cNvPr id="8" name="Tijdelijke aanduiding voor voettekst 7"/>
          <p:cNvSpPr>
            <a:spLocks noGrp="1"/>
          </p:cNvSpPr>
          <p:nvPr>
            <p:ph type="ftr" sz="quarter" idx="23"/>
          </p:nvPr>
        </p:nvSpPr>
        <p:spPr/>
        <p:txBody>
          <a:bodyPr/>
          <a:lstStyle/>
          <a:p>
            <a:endParaRPr lang="nl-NL"/>
          </a:p>
        </p:txBody>
      </p:sp>
      <p:sp>
        <p:nvSpPr>
          <p:cNvPr id="9" name="Tijdelijke aanduiding voor dianummer 8"/>
          <p:cNvSpPr>
            <a:spLocks noGrp="1"/>
          </p:cNvSpPr>
          <p:nvPr>
            <p:ph type="sldNum" sz="quarter" idx="24"/>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182800975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Contact B">
    <p:spTree>
      <p:nvGrpSpPr>
        <p:cNvPr id="1" name=""/>
        <p:cNvGrpSpPr/>
        <p:nvPr/>
      </p:nvGrpSpPr>
      <p:grpSpPr>
        <a:xfrm>
          <a:off x="0" y="0"/>
          <a:ext cx="0" cy="0"/>
          <a:chOff x="0" y="0"/>
          <a:chExt cx="0" cy="0"/>
        </a:xfrm>
      </p:grpSpPr>
      <p:sp>
        <p:nvSpPr>
          <p:cNvPr id="6" name="Rechthoek 5"/>
          <p:cNvSpPr/>
          <p:nvPr userDrawn="1"/>
        </p:nvSpPr>
        <p:spPr>
          <a:xfrm>
            <a:off x="0" y="-1"/>
            <a:ext cx="6096000" cy="685800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2565400"/>
            <a:ext cx="5003800" cy="1727200"/>
          </a:xfrm>
        </p:spPr>
        <p:txBody>
          <a:bodyPr anchor="ctr" anchorCtr="0">
            <a:normAutofit/>
          </a:bodyPr>
          <a:lstStyle>
            <a:lvl1pPr>
              <a:defRPr sz="4800">
                <a:solidFill>
                  <a:schemeClr val="bg1"/>
                </a:solidFill>
              </a:defRPr>
            </a:lvl1pPr>
          </a:lstStyle>
          <a:p>
            <a:r>
              <a:rPr lang="nl-NL"/>
              <a:t>Typ een afsluitende zin</a:t>
            </a:r>
          </a:p>
        </p:txBody>
      </p:sp>
      <p:sp>
        <p:nvSpPr>
          <p:cNvPr id="18" name="Tijdelijke aanduiding voor tekst 13"/>
          <p:cNvSpPr>
            <a:spLocks noGrp="1"/>
          </p:cNvSpPr>
          <p:nvPr>
            <p:ph type="body" sz="quarter" idx="13" hasCustomPrompt="1"/>
          </p:nvPr>
        </p:nvSpPr>
        <p:spPr>
          <a:xfrm>
            <a:off x="7176285" y="2286000"/>
            <a:ext cx="4382303"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19" name="Tijdelijke aanduiding voor tekst 13"/>
          <p:cNvSpPr>
            <a:spLocks noGrp="1"/>
          </p:cNvSpPr>
          <p:nvPr>
            <p:ph type="body" sz="quarter" idx="17" hasCustomPrompt="1"/>
          </p:nvPr>
        </p:nvSpPr>
        <p:spPr>
          <a:xfrm>
            <a:off x="7176285" y="3079487"/>
            <a:ext cx="4382303"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0" name="Tijdelijke aanduiding voor tekst 13"/>
          <p:cNvSpPr>
            <a:spLocks noGrp="1"/>
          </p:cNvSpPr>
          <p:nvPr>
            <p:ph type="body" sz="quarter" idx="18" hasCustomPrompt="1"/>
          </p:nvPr>
        </p:nvSpPr>
        <p:spPr>
          <a:xfrm>
            <a:off x="7176285" y="3845506"/>
            <a:ext cx="4382303"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1" name="Tijdelijke aanduiding voor afbeelding 3"/>
          <p:cNvSpPr>
            <a:spLocks noGrp="1" noChangeAspect="1"/>
          </p:cNvSpPr>
          <p:nvPr>
            <p:ph type="pic" sz="quarter" idx="19"/>
          </p:nvPr>
        </p:nvSpPr>
        <p:spPr>
          <a:xfrm>
            <a:off x="6564313" y="2361344"/>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2" name="Tijdelijke aanduiding voor afbeelding 3"/>
          <p:cNvSpPr>
            <a:spLocks noGrp="1" noChangeAspect="1"/>
          </p:cNvSpPr>
          <p:nvPr>
            <p:ph type="pic" sz="quarter" idx="20"/>
          </p:nvPr>
        </p:nvSpPr>
        <p:spPr>
          <a:xfrm>
            <a:off x="6564313" y="3147360"/>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3" name="Tijdelijke aanduiding voor afbeelding 3"/>
          <p:cNvSpPr>
            <a:spLocks noGrp="1" noChangeAspect="1"/>
          </p:cNvSpPr>
          <p:nvPr>
            <p:ph type="pic" sz="quarter" idx="21"/>
          </p:nvPr>
        </p:nvSpPr>
        <p:spPr>
          <a:xfrm>
            <a:off x="6564313" y="3920850"/>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4" name="Rechthoek 23"/>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2" name="Afbeelding 11"/>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0" y="0"/>
            <a:ext cx="12192000" cy="1879600"/>
          </a:xfrm>
          <a:prstGeom prst="rect">
            <a:avLst/>
          </a:prstGeom>
        </p:spPr>
      </p:pic>
      <p:sp>
        <p:nvSpPr>
          <p:cNvPr id="7" name="Tijdelijke aanduiding voor datum 6"/>
          <p:cNvSpPr>
            <a:spLocks noGrp="1"/>
          </p:cNvSpPr>
          <p:nvPr>
            <p:ph type="dt" sz="half" idx="22"/>
          </p:nvPr>
        </p:nvSpPr>
        <p:spPr/>
        <p:txBody>
          <a:bodyPr/>
          <a:lstStyle/>
          <a:p>
            <a:fld id="{C64BC183-1371-4990-B33C-8C8F9055D554}" type="datetime1">
              <a:rPr lang="nl-NL" smtClean="0"/>
              <a:t>20-5-2022</a:t>
            </a:fld>
            <a:endParaRPr lang="nl-NL"/>
          </a:p>
        </p:txBody>
      </p:sp>
      <p:sp>
        <p:nvSpPr>
          <p:cNvPr id="8" name="Tijdelijke aanduiding voor voettekst 7"/>
          <p:cNvSpPr>
            <a:spLocks noGrp="1"/>
          </p:cNvSpPr>
          <p:nvPr>
            <p:ph type="ftr" sz="quarter" idx="23"/>
          </p:nvPr>
        </p:nvSpPr>
        <p:spPr/>
        <p:txBody>
          <a:bodyPr/>
          <a:lstStyle/>
          <a:p>
            <a:endParaRPr lang="nl-NL"/>
          </a:p>
        </p:txBody>
      </p:sp>
      <p:sp>
        <p:nvSpPr>
          <p:cNvPr id="9" name="Tijdelijke aanduiding voor dianummer 8"/>
          <p:cNvSpPr>
            <a:spLocks noGrp="1"/>
          </p:cNvSpPr>
          <p:nvPr>
            <p:ph type="sldNum" sz="quarter" idx="24"/>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135133205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Contact C">
    <p:bg>
      <p:bgRef idx="1001">
        <a:schemeClr val="bg2"/>
      </p:bgRef>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35000" y="1875617"/>
            <a:ext cx="10923588" cy="1551795"/>
          </a:xfrm>
        </p:spPr>
        <p:txBody>
          <a:bodyPr anchor="ctr" anchorCtr="0">
            <a:normAutofit/>
          </a:bodyPr>
          <a:lstStyle>
            <a:lvl1pPr>
              <a:defRPr sz="4800">
                <a:solidFill>
                  <a:schemeClr val="tx1"/>
                </a:solidFill>
              </a:defRPr>
            </a:lvl1pPr>
          </a:lstStyle>
          <a:p>
            <a:r>
              <a:rPr lang="nl-NL"/>
              <a:t>Typ een afsluitende zin</a:t>
            </a:r>
          </a:p>
        </p:txBody>
      </p:sp>
      <p:sp>
        <p:nvSpPr>
          <p:cNvPr id="18" name="Tijdelijke aanduiding voor tekst 13"/>
          <p:cNvSpPr>
            <a:spLocks noGrp="1"/>
          </p:cNvSpPr>
          <p:nvPr>
            <p:ph type="body" sz="quarter" idx="13" hasCustomPrompt="1"/>
          </p:nvPr>
        </p:nvSpPr>
        <p:spPr>
          <a:xfrm>
            <a:off x="4224313" y="3846022"/>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19" name="Tijdelijke aanduiding voor tekst 13"/>
          <p:cNvSpPr>
            <a:spLocks noGrp="1"/>
          </p:cNvSpPr>
          <p:nvPr>
            <p:ph type="body" sz="quarter" idx="17" hasCustomPrompt="1"/>
          </p:nvPr>
        </p:nvSpPr>
        <p:spPr>
          <a:xfrm>
            <a:off x="4224313" y="4639509"/>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0" name="Tijdelijke aanduiding voor tekst 13"/>
          <p:cNvSpPr>
            <a:spLocks noGrp="1"/>
          </p:cNvSpPr>
          <p:nvPr>
            <p:ph type="body" sz="quarter" idx="18" hasCustomPrompt="1"/>
          </p:nvPr>
        </p:nvSpPr>
        <p:spPr>
          <a:xfrm>
            <a:off x="4224313" y="5405528"/>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1" name="Tijdelijke aanduiding voor afbeelding 3"/>
          <p:cNvSpPr>
            <a:spLocks noGrp="1" noChangeAspect="1"/>
          </p:cNvSpPr>
          <p:nvPr>
            <p:ph type="pic" sz="quarter" idx="19"/>
          </p:nvPr>
        </p:nvSpPr>
        <p:spPr>
          <a:xfrm>
            <a:off x="3612341" y="3921366"/>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2" name="Tijdelijke aanduiding voor afbeelding 3"/>
          <p:cNvSpPr>
            <a:spLocks noGrp="1" noChangeAspect="1"/>
          </p:cNvSpPr>
          <p:nvPr>
            <p:ph type="pic" sz="quarter" idx="20"/>
          </p:nvPr>
        </p:nvSpPr>
        <p:spPr>
          <a:xfrm>
            <a:off x="3612341" y="4707382"/>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3" name="Tijdelijke aanduiding voor afbeelding 3"/>
          <p:cNvSpPr>
            <a:spLocks noGrp="1" noChangeAspect="1"/>
          </p:cNvSpPr>
          <p:nvPr>
            <p:ph type="pic" sz="quarter" idx="21"/>
          </p:nvPr>
        </p:nvSpPr>
        <p:spPr>
          <a:xfrm>
            <a:off x="3612341" y="5480872"/>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4" name="Rechthoek 23"/>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1" name="Afbeelding 10"/>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0" y="0"/>
            <a:ext cx="12192000" cy="1879600"/>
          </a:xfrm>
          <a:prstGeom prst="rect">
            <a:avLst/>
          </a:prstGeom>
        </p:spPr>
      </p:pic>
      <p:sp>
        <p:nvSpPr>
          <p:cNvPr id="6" name="Tijdelijke aanduiding voor datum 5"/>
          <p:cNvSpPr>
            <a:spLocks noGrp="1"/>
          </p:cNvSpPr>
          <p:nvPr>
            <p:ph type="dt" sz="half" idx="22"/>
          </p:nvPr>
        </p:nvSpPr>
        <p:spPr/>
        <p:txBody>
          <a:bodyPr/>
          <a:lstStyle>
            <a:lvl1pPr>
              <a:defRPr>
                <a:solidFill>
                  <a:schemeClr val="tx2"/>
                </a:solidFill>
              </a:defRPr>
            </a:lvl1pPr>
          </a:lstStyle>
          <a:p>
            <a:fld id="{7A313F57-BA2F-4220-9113-ADA6D0EA05F0}" type="datetime1">
              <a:rPr lang="nl-NL" smtClean="0"/>
              <a:t>20-5-2022</a:t>
            </a:fld>
            <a:endParaRPr lang="nl-NL"/>
          </a:p>
        </p:txBody>
      </p:sp>
      <p:sp>
        <p:nvSpPr>
          <p:cNvPr id="7" name="Tijdelijke aanduiding voor voettekst 6"/>
          <p:cNvSpPr>
            <a:spLocks noGrp="1"/>
          </p:cNvSpPr>
          <p:nvPr>
            <p:ph type="ftr" sz="quarter" idx="23"/>
          </p:nvPr>
        </p:nvSpPr>
        <p:spPr/>
        <p:txBody>
          <a:bodyPr/>
          <a:lstStyle>
            <a:lvl1pPr>
              <a:defRPr>
                <a:solidFill>
                  <a:schemeClr val="tx2"/>
                </a:solidFill>
              </a:defRPr>
            </a:lvl1pPr>
          </a:lstStyle>
          <a:p>
            <a:endParaRPr lang="nl-NL"/>
          </a:p>
        </p:txBody>
      </p:sp>
    </p:spTree>
    <p:extLst>
      <p:ext uri="{BB962C8B-B14F-4D97-AF65-F5344CB8AC3E}">
        <p14:creationId xmlns:p14="http://schemas.microsoft.com/office/powerpoint/2010/main" val="4177838381"/>
      </p:ext>
    </p:extLst>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eldia horizontaal">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879600"/>
            <a:ext cx="10923588" cy="1547813"/>
          </a:xfrm>
        </p:spPr>
        <p:txBody>
          <a:bodyPr anchor="ctr" anchorCtr="0">
            <a:normAutofit/>
          </a:bodyPr>
          <a:lstStyle>
            <a:lvl1pPr>
              <a:defRPr sz="4800">
                <a:solidFill>
                  <a:schemeClr val="bg1"/>
                </a:solidFill>
              </a:defRPr>
            </a:lvl1pPr>
          </a:lstStyle>
          <a:p>
            <a:r>
              <a:rPr lang="nl-NL"/>
              <a:t>Klik om de stijl te bewerken</a:t>
            </a:r>
          </a:p>
        </p:txBody>
      </p:sp>
      <p:pic>
        <p:nvPicPr>
          <p:cNvPr id="7" name="Afbeelding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5" name="Tijdelijke aanduiding voor datum 14"/>
          <p:cNvSpPr>
            <a:spLocks noGrp="1"/>
          </p:cNvSpPr>
          <p:nvPr>
            <p:ph type="dt" sz="half" idx="14"/>
          </p:nvPr>
        </p:nvSpPr>
        <p:spPr/>
        <p:txBody>
          <a:bodyPr/>
          <a:lstStyle/>
          <a:p>
            <a:fld id="{EF25A173-6476-47A6-8FAE-B903792633D9}" type="datetime1">
              <a:rPr lang="nl-NL" smtClean="0"/>
              <a:t>20-5-2022</a:t>
            </a:fld>
            <a:endParaRPr lang="nl-NL"/>
          </a:p>
        </p:txBody>
      </p:sp>
      <p:sp>
        <p:nvSpPr>
          <p:cNvPr id="16" name="Tijdelijke aanduiding voor voettekst 15"/>
          <p:cNvSpPr>
            <a:spLocks noGrp="1"/>
          </p:cNvSpPr>
          <p:nvPr>
            <p:ph type="ftr" sz="quarter" idx="15"/>
          </p:nvPr>
        </p:nvSpPr>
        <p:spPr/>
        <p:txBody>
          <a:bodyPr/>
          <a:lstStyle/>
          <a:p>
            <a:endParaRPr lang="nl-NL"/>
          </a:p>
        </p:txBody>
      </p:sp>
      <p:sp>
        <p:nvSpPr>
          <p:cNvPr id="17" name="Tijdelijke aanduiding voor dianummer 16"/>
          <p:cNvSpPr>
            <a:spLocks noGrp="1"/>
          </p:cNvSpPr>
          <p:nvPr>
            <p:ph type="sldNum" sz="quarter" idx="16"/>
          </p:nvPr>
        </p:nvSpPr>
        <p:spPr/>
        <p:txBody>
          <a:bodyPr/>
          <a:lstStyle/>
          <a:p>
            <a:fld id="{10A0A6AF-03C5-477E-939A-E28F7E7F05EA}" type="slidenum">
              <a:rPr lang="nl-NL" smtClean="0"/>
              <a:pPr/>
              <a:t>‹#›</a:t>
            </a:fld>
            <a:endParaRPr lang="nl-NL"/>
          </a:p>
        </p:txBody>
      </p:sp>
      <p:sp>
        <p:nvSpPr>
          <p:cNvPr id="9" name="Ondertitel 2"/>
          <p:cNvSpPr>
            <a:spLocks noGrp="1"/>
          </p:cNvSpPr>
          <p:nvPr>
            <p:ph type="subTitle" idx="1"/>
          </p:nvPr>
        </p:nvSpPr>
        <p:spPr>
          <a:xfrm>
            <a:off x="635000" y="3749487"/>
            <a:ext cx="10925176" cy="2077232"/>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p>
        </p:txBody>
      </p:sp>
      <p:sp>
        <p:nvSpPr>
          <p:cNvPr id="10" name="Tijdelijke aanduiding voor tekst 16"/>
          <p:cNvSpPr>
            <a:spLocks noGrp="1"/>
          </p:cNvSpPr>
          <p:nvPr>
            <p:ph type="body" sz="quarter" idx="10" hasCustomPrompt="1"/>
          </p:nvPr>
        </p:nvSpPr>
        <p:spPr>
          <a:xfrm>
            <a:off x="633412" y="5829386"/>
            <a:ext cx="5005388" cy="389360"/>
          </a:xfrm>
        </p:spPr>
        <p:txBody>
          <a:bodyPr lIns="86400" anchor="b" anchorCtr="0">
            <a:noAutofit/>
          </a:bodyPr>
          <a:lstStyle>
            <a:lvl1pPr marL="0" indent="0" algn="l">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pic>
        <p:nvPicPr>
          <p:cNvPr id="11" name="Afbeelding 10"/>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0"/>
            <a:ext cx="12192000" cy="1879600"/>
          </a:xfrm>
          <a:prstGeom prst="rect">
            <a:avLst/>
          </a:prstGeom>
        </p:spPr>
      </p:pic>
      <p:sp>
        <p:nvSpPr>
          <p:cNvPr id="12" name="Rechthoek 11"/>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1837616776"/>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secHead">
  <p:cSld name="1_Sectiekop">
    <p:spTree>
      <p:nvGrpSpPr>
        <p:cNvPr id="1" name=""/>
        <p:cNvGrpSpPr/>
        <p:nvPr/>
      </p:nvGrpSpPr>
      <p:grpSpPr>
        <a:xfrm>
          <a:off x="0" y="0"/>
          <a:ext cx="0" cy="0"/>
          <a:chOff x="0" y="0"/>
          <a:chExt cx="0" cy="0"/>
        </a:xfrm>
      </p:grpSpPr>
      <p:sp>
        <p:nvSpPr>
          <p:cNvPr id="2" name="Titel 1"/>
          <p:cNvSpPr>
            <a:spLocks noGrp="1"/>
          </p:cNvSpPr>
          <p:nvPr>
            <p:ph type="title"/>
          </p:nvPr>
        </p:nvSpPr>
        <p:spPr>
          <a:xfrm>
            <a:off x="963084" y="4406901"/>
            <a:ext cx="10363200" cy="1362075"/>
          </a:xfrm>
        </p:spPr>
        <p:txBody>
          <a:bodyPr/>
          <a:lstStyle>
            <a:lvl1pPr algn="l">
              <a:defRPr sz="4000" b="1" cap="all"/>
            </a:lvl1pPr>
          </a:lstStyle>
          <a:p>
            <a:r>
              <a:rPr lang="nl-NL"/>
              <a:t>Klik om de stijl te bewerken</a:t>
            </a:r>
          </a:p>
        </p:txBody>
      </p:sp>
      <p:sp>
        <p:nvSpPr>
          <p:cNvPr id="3" name="Tijdelijke aanduiding voor tekst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nl-NL"/>
              <a:t>Klik om de modelstijlen te bewerken</a:t>
            </a:r>
          </a:p>
        </p:txBody>
      </p:sp>
      <p:sp>
        <p:nvSpPr>
          <p:cNvPr id="4" name="sFooter"/>
          <p:cNvSpPr>
            <a:spLocks noGrp="1" noChangeArrowheads="1"/>
          </p:cNvSpPr>
          <p:nvPr>
            <p:ph type="ftr" sz="quarter" idx="10"/>
          </p:nvPr>
        </p:nvSpPr>
        <p:spPr/>
        <p:txBody>
          <a:bodyPr/>
          <a:lstStyle>
            <a:lvl1pPr>
              <a:defRPr/>
            </a:lvl1pPr>
          </a:lstStyle>
          <a:p>
            <a:pPr>
              <a:defRPr/>
            </a:pPr>
            <a:endParaRPr lang="nl-NL"/>
          </a:p>
        </p:txBody>
      </p:sp>
      <p:sp>
        <p:nvSpPr>
          <p:cNvPr id="5" name="sSlideNumber"/>
          <p:cNvSpPr>
            <a:spLocks noGrp="1" noChangeArrowheads="1"/>
          </p:cNvSpPr>
          <p:nvPr>
            <p:ph type="sldNum" sz="quarter" idx="11"/>
          </p:nvPr>
        </p:nvSpPr>
        <p:spPr/>
        <p:txBody>
          <a:bodyPr/>
          <a:lstStyle>
            <a:lvl1pPr>
              <a:defRPr/>
            </a:lvl1pPr>
          </a:lstStyle>
          <a:p>
            <a:fld id="{007B0D11-5ECA-4523-82CB-7973ED3472D1}" type="slidenum">
              <a:rPr lang="nl-NL" altLang="nl-NL"/>
              <a:pPr/>
              <a:t>‹#›</a:t>
            </a:fld>
            <a:endParaRPr lang="nl-NL" altLang="nl-NL"/>
          </a:p>
        </p:txBody>
      </p:sp>
    </p:spTree>
    <p:extLst>
      <p:ext uri="{BB962C8B-B14F-4D97-AF65-F5344CB8AC3E}">
        <p14:creationId xmlns:p14="http://schemas.microsoft.com/office/powerpoint/2010/main" val="35963116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nhoudsopgave">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0" name="Titel 1"/>
          <p:cNvSpPr>
            <a:spLocks noGrp="1"/>
          </p:cNvSpPr>
          <p:nvPr>
            <p:ph type="title"/>
          </p:nvPr>
        </p:nvSpPr>
        <p:spPr>
          <a:xfrm>
            <a:off x="634999" y="2636838"/>
            <a:ext cx="5003801" cy="1584325"/>
          </a:xfrm>
        </p:spPr>
        <p:txBody>
          <a:bodyPr anchor="ctr" anchorCtr="0">
            <a:normAutofit/>
          </a:bodyPr>
          <a:lstStyle>
            <a:lvl1pPr algn="r">
              <a:defRPr sz="3600">
                <a:solidFill>
                  <a:schemeClr val="bg1"/>
                </a:solidFill>
              </a:defRPr>
            </a:lvl1pPr>
          </a:lstStyle>
          <a:p>
            <a:r>
              <a:rPr lang="nl-NL"/>
              <a:t>Klik om de stijl te bewerken</a:t>
            </a:r>
          </a:p>
        </p:txBody>
      </p:sp>
      <p:sp>
        <p:nvSpPr>
          <p:cNvPr id="13" name="Tijdelijke aanduiding voor tekst 4"/>
          <p:cNvSpPr>
            <a:spLocks noGrp="1"/>
          </p:cNvSpPr>
          <p:nvPr>
            <p:ph type="body" sz="quarter" idx="15"/>
          </p:nvPr>
        </p:nvSpPr>
        <p:spPr>
          <a:xfrm>
            <a:off x="7791732" y="916926"/>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4" name="Tijdelijke aanduiding voor tekst 4"/>
          <p:cNvSpPr>
            <a:spLocks noGrp="1"/>
          </p:cNvSpPr>
          <p:nvPr>
            <p:ph type="body" sz="quarter" idx="16"/>
          </p:nvPr>
        </p:nvSpPr>
        <p:spPr>
          <a:xfrm>
            <a:off x="7791732" y="2061911"/>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5" name="Tijdelijke aanduiding voor tekst 4"/>
          <p:cNvSpPr>
            <a:spLocks noGrp="1"/>
          </p:cNvSpPr>
          <p:nvPr>
            <p:ph type="body" sz="quarter" idx="17"/>
          </p:nvPr>
        </p:nvSpPr>
        <p:spPr>
          <a:xfrm>
            <a:off x="7791732" y="3211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6" name="Tijdelijke aanduiding voor tekst 4"/>
          <p:cNvSpPr>
            <a:spLocks noGrp="1"/>
          </p:cNvSpPr>
          <p:nvPr>
            <p:ph type="body" sz="quarter" idx="18"/>
          </p:nvPr>
        </p:nvSpPr>
        <p:spPr>
          <a:xfrm>
            <a:off x="7791732" y="43524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7" name="Tijdelijke aanduiding voor tekst 4"/>
          <p:cNvSpPr>
            <a:spLocks noGrp="1"/>
          </p:cNvSpPr>
          <p:nvPr>
            <p:ph type="body" sz="quarter" idx="19"/>
          </p:nvPr>
        </p:nvSpPr>
        <p:spPr>
          <a:xfrm>
            <a:off x="7791732" y="5497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pic>
        <p:nvPicPr>
          <p:cNvPr id="19" name="Afbeelding 18"/>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21" name="Rechthoek 20"/>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 name="Tijdelijke aanduiding voor datum 4"/>
          <p:cNvSpPr>
            <a:spLocks noGrp="1"/>
          </p:cNvSpPr>
          <p:nvPr>
            <p:ph type="dt" sz="half" idx="20"/>
          </p:nvPr>
        </p:nvSpPr>
        <p:spPr/>
        <p:txBody>
          <a:bodyPr/>
          <a:lstStyle/>
          <a:p>
            <a:fld id="{2AE2B465-3294-47F0-809A-0B5DAD9AC22E}" type="datetime1">
              <a:rPr lang="nl-NL" smtClean="0"/>
              <a:t>20-5-2022</a:t>
            </a:fld>
            <a:endParaRPr lang="nl-NL"/>
          </a:p>
        </p:txBody>
      </p:sp>
      <p:sp>
        <p:nvSpPr>
          <p:cNvPr id="9" name="Tijdelijke aanduiding voor voettekst 8"/>
          <p:cNvSpPr>
            <a:spLocks noGrp="1"/>
          </p:cNvSpPr>
          <p:nvPr>
            <p:ph type="ftr" sz="quarter" idx="21"/>
          </p:nvPr>
        </p:nvSpPr>
        <p:spPr/>
        <p:txBody>
          <a:bodyPr/>
          <a:lstStyle/>
          <a:p>
            <a:endParaRPr lang="nl-NL"/>
          </a:p>
        </p:txBody>
      </p:sp>
      <p:sp>
        <p:nvSpPr>
          <p:cNvPr id="18" name="Tijdelijke aanduiding voor dianummer 17"/>
          <p:cNvSpPr>
            <a:spLocks noGrp="1"/>
          </p:cNvSpPr>
          <p:nvPr>
            <p:ph type="sldNum" sz="quarter" idx="22"/>
          </p:nvPr>
        </p:nvSpPr>
        <p:spPr/>
        <p:txBody>
          <a:bodyPr/>
          <a:lstStyle/>
          <a:p>
            <a:fld id="{10A0A6AF-03C5-477E-939A-E28F7E7F05EA}" type="slidenum">
              <a:rPr lang="nl-NL" smtClean="0"/>
              <a:pPr/>
              <a:t>‹#›</a:t>
            </a:fld>
            <a:endParaRPr lang="nl-NL"/>
          </a:p>
        </p:txBody>
      </p:sp>
      <p:sp>
        <p:nvSpPr>
          <p:cNvPr id="22" name="Tijdelijke aanduiding voor tekst 2"/>
          <p:cNvSpPr>
            <a:spLocks noGrp="1"/>
          </p:cNvSpPr>
          <p:nvPr>
            <p:ph type="body" sz="quarter" idx="10" hasCustomPrompt="1"/>
          </p:nvPr>
        </p:nvSpPr>
        <p:spPr>
          <a:xfrm>
            <a:off x="6418727" y="998445"/>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sp>
        <p:nvSpPr>
          <p:cNvPr id="23" name="Tijdelijke aanduiding voor tekst 2"/>
          <p:cNvSpPr>
            <a:spLocks noGrp="1"/>
          </p:cNvSpPr>
          <p:nvPr>
            <p:ph type="body" sz="quarter" idx="11" hasCustomPrompt="1"/>
          </p:nvPr>
        </p:nvSpPr>
        <p:spPr>
          <a:xfrm>
            <a:off x="6418727" y="2143674"/>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sp>
        <p:nvSpPr>
          <p:cNvPr id="24" name="Tijdelijke aanduiding voor tekst 2"/>
          <p:cNvSpPr>
            <a:spLocks noGrp="1"/>
          </p:cNvSpPr>
          <p:nvPr>
            <p:ph type="body" sz="quarter" idx="12" hasCustomPrompt="1"/>
          </p:nvPr>
        </p:nvSpPr>
        <p:spPr>
          <a:xfrm>
            <a:off x="6418727" y="3288903"/>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sp>
        <p:nvSpPr>
          <p:cNvPr id="25" name="Tijdelijke aanduiding voor tekst 2"/>
          <p:cNvSpPr>
            <a:spLocks noGrp="1"/>
          </p:cNvSpPr>
          <p:nvPr>
            <p:ph type="body" sz="quarter" idx="13" hasCustomPrompt="1"/>
          </p:nvPr>
        </p:nvSpPr>
        <p:spPr>
          <a:xfrm>
            <a:off x="6418727" y="4434132"/>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sp>
        <p:nvSpPr>
          <p:cNvPr id="26" name="Tijdelijke aanduiding voor tekst 2"/>
          <p:cNvSpPr>
            <a:spLocks noGrp="1"/>
          </p:cNvSpPr>
          <p:nvPr>
            <p:ph type="body" sz="quarter" idx="14" hasCustomPrompt="1"/>
          </p:nvPr>
        </p:nvSpPr>
        <p:spPr>
          <a:xfrm>
            <a:off x="6418727" y="5579361"/>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spTree>
    <p:extLst>
      <p:ext uri="{BB962C8B-B14F-4D97-AF65-F5344CB8AC3E}">
        <p14:creationId xmlns:p14="http://schemas.microsoft.com/office/powerpoint/2010/main" val="2827474748"/>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nhoudsopgave met afbeelding">
    <p:spTree>
      <p:nvGrpSpPr>
        <p:cNvPr id="1" name=""/>
        <p:cNvGrpSpPr/>
        <p:nvPr/>
      </p:nvGrpSpPr>
      <p:grpSpPr>
        <a:xfrm>
          <a:off x="0" y="0"/>
          <a:ext cx="0" cy="0"/>
          <a:chOff x="0" y="0"/>
          <a:chExt cx="0" cy="0"/>
        </a:xfrm>
      </p:grpSpPr>
      <p:sp>
        <p:nvSpPr>
          <p:cNvPr id="5" name="Rechthoek 4"/>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tekst 11"/>
          <p:cNvSpPr>
            <a:spLocks noGrp="1"/>
          </p:cNvSpPr>
          <p:nvPr>
            <p:ph type="body" sz="quarter" idx="13"/>
          </p:nvPr>
        </p:nvSpPr>
        <p:spPr>
          <a:xfrm>
            <a:off x="6553200" y="2289600"/>
            <a:ext cx="5004000" cy="3931813"/>
          </a:xfrm>
        </p:spPr>
        <p:txBody>
          <a:bodyPr/>
          <a:lstStyle>
            <a:lvl1pPr marL="457200" indent="-457200">
              <a:buClr>
                <a:schemeClr val="bg1"/>
              </a:buClr>
              <a:buFont typeface="+mj-lt"/>
              <a:buAutoNum type="arabicPeriod"/>
              <a:defRPr>
                <a:solidFill>
                  <a:schemeClr val="bg1"/>
                </a:solidFill>
              </a:defRPr>
            </a:lvl1pPr>
            <a:lvl2pPr marL="684000" indent="-216000">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Tx/>
              <a:defRPr>
                <a:solidFill>
                  <a:schemeClr val="bg1"/>
                </a:solidFill>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pic>
        <p:nvPicPr>
          <p:cNvPr id="13" name="Afbeelding 1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6" name="Rechthoek 15"/>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p:nvPr>
        </p:nvSpPr>
        <p:spPr>
          <a:xfrm>
            <a:off x="6553200" y="1051200"/>
            <a:ext cx="5004000" cy="948047"/>
          </a:xfrm>
        </p:spPr>
        <p:txBody>
          <a:bodyPr/>
          <a:lstStyle>
            <a:lvl1pPr>
              <a:defRPr>
                <a:solidFill>
                  <a:schemeClr val="bg1"/>
                </a:solidFill>
              </a:defRPr>
            </a:lvl1pPr>
          </a:lstStyle>
          <a:p>
            <a:r>
              <a:rPr lang="nl-NL"/>
              <a:t>Klik om de stijl te bewerken</a:t>
            </a:r>
          </a:p>
        </p:txBody>
      </p:sp>
      <p:sp>
        <p:nvSpPr>
          <p:cNvPr id="14" name="Tijdelijke aanduiding voor afbeelding 21"/>
          <p:cNvSpPr>
            <a:spLocks noGrp="1"/>
          </p:cNvSpPr>
          <p:nvPr>
            <p:ph type="pic" sz="quarter" idx="10" hasCustomPrompt="1"/>
          </p:nvPr>
        </p:nvSpPr>
        <p:spPr>
          <a:xfrm>
            <a:off x="0" y="0"/>
            <a:ext cx="6098242" cy="6858000"/>
          </a:xfrm>
          <a:custGeom>
            <a:avLst/>
            <a:gdLst>
              <a:gd name="connsiteX0" fmla="*/ 0 w 6098242"/>
              <a:gd name="connsiteY0" fmla="*/ 0 h 6858000"/>
              <a:gd name="connsiteX1" fmla="*/ 5862000 w 6098242"/>
              <a:gd name="connsiteY1" fmla="*/ 0 h 6858000"/>
              <a:gd name="connsiteX2" fmla="*/ 5862000 w 6098242"/>
              <a:gd name="connsiteY2" fmla="*/ 708025 h 6858000"/>
              <a:gd name="connsiteX3" fmla="*/ 6098242 w 6098242"/>
              <a:gd name="connsiteY3" fmla="*/ 708025 h 6858000"/>
              <a:gd name="connsiteX4" fmla="*/ 6098242 w 6098242"/>
              <a:gd name="connsiteY4" fmla="*/ 6620400 h 6858000"/>
              <a:gd name="connsiteX5" fmla="*/ 5862000 w 6098242"/>
              <a:gd name="connsiteY5" fmla="*/ 6620400 h 6858000"/>
              <a:gd name="connsiteX6" fmla="*/ 5862000 w 6098242"/>
              <a:gd name="connsiteY6" fmla="*/ 6858000 h 6858000"/>
              <a:gd name="connsiteX7" fmla="*/ 0 w 609824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8242" h="6858000">
                <a:moveTo>
                  <a:pt x="0" y="0"/>
                </a:moveTo>
                <a:lnTo>
                  <a:pt x="5862000" y="0"/>
                </a:lnTo>
                <a:lnTo>
                  <a:pt x="5862000" y="708025"/>
                </a:lnTo>
                <a:lnTo>
                  <a:pt x="6098242" y="708025"/>
                </a:lnTo>
                <a:lnTo>
                  <a:pt x="6098242" y="6620400"/>
                </a:lnTo>
                <a:lnTo>
                  <a:pt x="5862000" y="6620400"/>
                </a:lnTo>
                <a:lnTo>
                  <a:pt x="5862000" y="6858000"/>
                </a:lnTo>
                <a:lnTo>
                  <a:pt x="0" y="6858000"/>
                </a:lnTo>
                <a:close/>
              </a:path>
            </a:pathLst>
          </a:custGeom>
          <a:solidFill>
            <a:schemeClr val="tx1">
              <a:alpha val="10000"/>
            </a:schemeClr>
          </a:solidFill>
        </p:spPr>
        <p:txBody>
          <a:bodyPr wrap="square" lIns="612000" anchor="ctr" anchorCtr="0">
            <a:noAutofit/>
          </a:bodyPr>
          <a:lstStyle>
            <a:lvl1pPr algn="l">
              <a:defRPr>
                <a:solidFill>
                  <a:schemeClr val="tx1"/>
                </a:solidFill>
              </a:defRPr>
            </a:lvl1pPr>
          </a:lstStyle>
          <a:p>
            <a:r>
              <a:rPr lang="nl-NL"/>
              <a:t>Klik op het pictogram als u een afbeelding wilt toevoegen. Let op de rechten van de foto!</a:t>
            </a:r>
          </a:p>
        </p:txBody>
      </p:sp>
      <p:sp>
        <p:nvSpPr>
          <p:cNvPr id="17" name="Tijdelijke aanduiding voor datum 16"/>
          <p:cNvSpPr>
            <a:spLocks noGrp="1"/>
          </p:cNvSpPr>
          <p:nvPr>
            <p:ph type="dt" sz="half" idx="14"/>
          </p:nvPr>
        </p:nvSpPr>
        <p:spPr/>
        <p:txBody>
          <a:bodyPr/>
          <a:lstStyle/>
          <a:p>
            <a:fld id="{D4F9C20A-74FB-43B5-937A-D3D989E333C4}" type="datetime1">
              <a:rPr lang="nl-NL" smtClean="0"/>
              <a:t>20-5-2022</a:t>
            </a:fld>
            <a:endParaRPr lang="nl-NL"/>
          </a:p>
        </p:txBody>
      </p:sp>
      <p:sp>
        <p:nvSpPr>
          <p:cNvPr id="18" name="Tijdelijke aanduiding voor voettekst 17"/>
          <p:cNvSpPr>
            <a:spLocks noGrp="1"/>
          </p:cNvSpPr>
          <p:nvPr>
            <p:ph type="ftr" sz="quarter" idx="15"/>
          </p:nvPr>
        </p:nvSpPr>
        <p:spPr/>
        <p:txBody>
          <a:bodyPr/>
          <a:lstStyle/>
          <a:p>
            <a:endParaRPr lang="nl-NL"/>
          </a:p>
        </p:txBody>
      </p:sp>
      <p:sp>
        <p:nvSpPr>
          <p:cNvPr id="19" name="Tijdelijke aanduiding voor dianummer 18"/>
          <p:cNvSpPr>
            <a:spLocks noGrp="1"/>
          </p:cNvSpPr>
          <p:nvPr>
            <p:ph type="sldNum" sz="quarter" idx="16"/>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34777560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slideLayout" Target="../slideLayouts/slideLayout49.xml"/><Relationship Id="rId18" Type="http://schemas.openxmlformats.org/officeDocument/2006/relationships/slideLayout" Target="../slideLayouts/slideLayout54.xml"/><Relationship Id="rId26" Type="http://schemas.openxmlformats.org/officeDocument/2006/relationships/slideLayout" Target="../slideLayouts/slideLayout62.xml"/><Relationship Id="rId3" Type="http://schemas.openxmlformats.org/officeDocument/2006/relationships/slideLayout" Target="../slideLayouts/slideLayout39.xml"/><Relationship Id="rId21" Type="http://schemas.openxmlformats.org/officeDocument/2006/relationships/slideLayout" Target="../slideLayouts/slideLayout57.xml"/><Relationship Id="rId34" Type="http://schemas.openxmlformats.org/officeDocument/2006/relationships/slideLayout" Target="../slideLayouts/slideLayout70.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17" Type="http://schemas.openxmlformats.org/officeDocument/2006/relationships/slideLayout" Target="../slideLayouts/slideLayout53.xml"/><Relationship Id="rId25" Type="http://schemas.openxmlformats.org/officeDocument/2006/relationships/slideLayout" Target="../slideLayouts/slideLayout61.xml"/><Relationship Id="rId33" Type="http://schemas.openxmlformats.org/officeDocument/2006/relationships/slideLayout" Target="../slideLayouts/slideLayout69.xml"/><Relationship Id="rId2" Type="http://schemas.openxmlformats.org/officeDocument/2006/relationships/slideLayout" Target="../slideLayouts/slideLayout38.xml"/><Relationship Id="rId16" Type="http://schemas.openxmlformats.org/officeDocument/2006/relationships/slideLayout" Target="../slideLayouts/slideLayout52.xml"/><Relationship Id="rId20" Type="http://schemas.openxmlformats.org/officeDocument/2006/relationships/slideLayout" Target="../slideLayouts/slideLayout56.xml"/><Relationship Id="rId29" Type="http://schemas.openxmlformats.org/officeDocument/2006/relationships/slideLayout" Target="../slideLayouts/slideLayout65.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24" Type="http://schemas.openxmlformats.org/officeDocument/2006/relationships/slideLayout" Target="../slideLayouts/slideLayout60.xml"/><Relationship Id="rId32" Type="http://schemas.openxmlformats.org/officeDocument/2006/relationships/slideLayout" Target="../slideLayouts/slideLayout68.xml"/><Relationship Id="rId37" Type="http://schemas.openxmlformats.org/officeDocument/2006/relationships/image" Target="../media/image16.png"/><Relationship Id="rId5" Type="http://schemas.openxmlformats.org/officeDocument/2006/relationships/slideLayout" Target="../slideLayouts/slideLayout41.xml"/><Relationship Id="rId15" Type="http://schemas.openxmlformats.org/officeDocument/2006/relationships/slideLayout" Target="../slideLayouts/slideLayout51.xml"/><Relationship Id="rId23" Type="http://schemas.openxmlformats.org/officeDocument/2006/relationships/slideLayout" Target="../slideLayouts/slideLayout59.xml"/><Relationship Id="rId28" Type="http://schemas.openxmlformats.org/officeDocument/2006/relationships/slideLayout" Target="../slideLayouts/slideLayout64.xml"/><Relationship Id="rId36" Type="http://schemas.openxmlformats.org/officeDocument/2006/relationships/image" Target="../media/image15.png"/><Relationship Id="rId10" Type="http://schemas.openxmlformats.org/officeDocument/2006/relationships/slideLayout" Target="../slideLayouts/slideLayout46.xml"/><Relationship Id="rId19" Type="http://schemas.openxmlformats.org/officeDocument/2006/relationships/slideLayout" Target="../slideLayouts/slideLayout55.xml"/><Relationship Id="rId31" Type="http://schemas.openxmlformats.org/officeDocument/2006/relationships/slideLayout" Target="../slideLayouts/slideLayout67.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slideLayout" Target="../slideLayouts/slideLayout50.xml"/><Relationship Id="rId22" Type="http://schemas.openxmlformats.org/officeDocument/2006/relationships/slideLayout" Target="../slideLayouts/slideLayout58.xml"/><Relationship Id="rId27" Type="http://schemas.openxmlformats.org/officeDocument/2006/relationships/slideLayout" Target="../slideLayouts/slideLayout63.xml"/><Relationship Id="rId30" Type="http://schemas.openxmlformats.org/officeDocument/2006/relationships/slideLayout" Target="../slideLayouts/slideLayout66.xml"/><Relationship Id="rId35"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35000" y="1052513"/>
            <a:ext cx="10923588" cy="948047"/>
          </a:xfrm>
          <a:prstGeom prst="rect">
            <a:avLst/>
          </a:prstGeom>
        </p:spPr>
        <p:txBody>
          <a:bodyPr vert="horz" lIns="91440" tIns="45720" rIns="91440" bIns="45720" rtlCol="0" anchor="t" anchorCtr="0">
            <a:normAutofit/>
          </a:bodyPr>
          <a:lstStyle/>
          <a:p>
            <a:r>
              <a:rPr lang="nl-NL"/>
              <a:t>Klik om de stijl te bewerken</a:t>
            </a:r>
          </a:p>
        </p:txBody>
      </p:sp>
      <p:sp>
        <p:nvSpPr>
          <p:cNvPr id="3" name="Tijdelijke aanduiding voor tekst 2"/>
          <p:cNvSpPr>
            <a:spLocks noGrp="1"/>
          </p:cNvSpPr>
          <p:nvPr>
            <p:ph type="body" idx="1"/>
          </p:nvPr>
        </p:nvSpPr>
        <p:spPr>
          <a:xfrm>
            <a:off x="635000" y="2289485"/>
            <a:ext cx="10923588" cy="3931928"/>
          </a:xfrm>
          <a:prstGeom prst="rect">
            <a:avLst/>
          </a:prstGeom>
        </p:spPr>
        <p:txBody>
          <a:bodyPr vert="horz" lIns="91440" tIns="45720" rIns="91440" bIns="45720" rtlCol="0">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a:p>
            <a:pPr lvl="5"/>
            <a:r>
              <a:rPr lang="nl-NL"/>
              <a:t>Zesde niveau</a:t>
            </a:r>
          </a:p>
          <a:p>
            <a:pPr lvl="6"/>
            <a:r>
              <a:rPr lang="nl-NL"/>
              <a:t>Zevende niveau</a:t>
            </a:r>
          </a:p>
          <a:p>
            <a:pPr lvl="7"/>
            <a:r>
              <a:rPr lang="nl-NL"/>
              <a:t>Achtste niveau</a:t>
            </a:r>
          </a:p>
          <a:p>
            <a:pPr lvl="8"/>
            <a:r>
              <a:rPr lang="nl-NL"/>
              <a:t>Negende niveau</a:t>
            </a:r>
          </a:p>
          <a:p>
            <a:pPr lvl="8"/>
            <a:endParaRPr lang="nl-NL"/>
          </a:p>
        </p:txBody>
      </p:sp>
      <p:pic>
        <p:nvPicPr>
          <p:cNvPr id="12" name="Afbeelding 11"/>
          <p:cNvPicPr>
            <a:picLocks noChangeAspect="1"/>
          </p:cNvPicPr>
          <p:nvPr userDrawn="1"/>
        </p:nvPicPr>
        <p:blipFill>
          <a:blip r:embed="rId38">
            <a:extLst>
              <a:ext uri="{28A0092B-C50C-407E-A947-70E740481C1C}">
                <a14:useLocalDpi xmlns:a14="http://schemas.microsoft.com/office/drawing/2010/main"/>
              </a:ext>
            </a:extLst>
          </a:blip>
          <a:stretch>
            <a:fillRect/>
          </a:stretch>
        </p:blipFill>
        <p:spPr>
          <a:xfrm>
            <a:off x="3" y="0"/>
            <a:ext cx="12191988" cy="1066799"/>
          </a:xfrm>
          <a:prstGeom prst="rect">
            <a:avLst/>
          </a:prstGeom>
        </p:spPr>
      </p:pic>
      <p:sp>
        <p:nvSpPr>
          <p:cNvPr id="13" name="Rechthoek 12"/>
          <p:cNvSpPr>
            <a:spLocks/>
          </p:cNvSpPr>
          <p:nvPr/>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datum 3"/>
          <p:cNvSpPr>
            <a:spLocks noGrp="1"/>
          </p:cNvSpPr>
          <p:nvPr>
            <p:ph type="dt" sz="half" idx="2"/>
          </p:nvPr>
        </p:nvSpPr>
        <p:spPr>
          <a:xfrm>
            <a:off x="6553199" y="6372038"/>
            <a:ext cx="3781426" cy="264272"/>
          </a:xfrm>
          <a:prstGeom prst="rect">
            <a:avLst/>
          </a:prstGeom>
        </p:spPr>
        <p:txBody>
          <a:bodyPr vert="horz" lIns="91440" tIns="0" rIns="91440" bIns="45720" rtlCol="0" anchor="b" anchorCtr="0"/>
          <a:lstStyle>
            <a:lvl1pPr algn="l">
              <a:defRPr sz="1050">
                <a:solidFill>
                  <a:schemeClr val="bg1">
                    <a:lumMod val="65000"/>
                  </a:schemeClr>
                </a:solidFill>
              </a:defRPr>
            </a:lvl1pPr>
          </a:lstStyle>
          <a:p>
            <a:fld id="{CF780FE9-0C99-443A-BEFA-DC873BDAFFAA}" type="datetime1">
              <a:rPr lang="nl-NL" smtClean="0"/>
              <a:t>20-5-2022</a:t>
            </a:fld>
            <a:endParaRPr lang="nl-NL"/>
          </a:p>
        </p:txBody>
      </p:sp>
      <p:sp>
        <p:nvSpPr>
          <p:cNvPr id="14" name="Tijdelijke aanduiding voor voettekst 4"/>
          <p:cNvSpPr>
            <a:spLocks noGrp="1"/>
          </p:cNvSpPr>
          <p:nvPr>
            <p:ph type="ftr" sz="quarter" idx="3"/>
          </p:nvPr>
        </p:nvSpPr>
        <p:spPr>
          <a:xfrm>
            <a:off x="635000" y="6372038"/>
            <a:ext cx="5003800" cy="264272"/>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endParaRPr lang="nl-NL"/>
          </a:p>
        </p:txBody>
      </p:sp>
      <p:sp>
        <p:nvSpPr>
          <p:cNvPr id="15" name="Tijdelijke aanduiding voor dianummer 5"/>
          <p:cNvSpPr>
            <a:spLocks noGrp="1"/>
          </p:cNvSpPr>
          <p:nvPr>
            <p:ph type="sldNum" sz="quarter" idx="4"/>
          </p:nvPr>
        </p:nvSpPr>
        <p:spPr>
          <a:xfrm>
            <a:off x="10639424" y="6372038"/>
            <a:ext cx="919163" cy="264272"/>
          </a:xfrm>
          <a:prstGeom prst="rect">
            <a:avLst/>
          </a:prstGeom>
        </p:spPr>
        <p:txBody>
          <a:bodyPr vert="horz" lIns="91440" tIns="45720" rIns="0" bIns="45720" rtlCol="0" anchor="b" anchorCtr="0"/>
          <a:lstStyle>
            <a:lvl1pPr algn="r">
              <a:defRPr sz="1050">
                <a:solidFill>
                  <a:schemeClr val="bg1">
                    <a:lumMod val="65000"/>
                  </a:schemeClr>
                </a:solidFill>
              </a:defRPr>
            </a:lvl1pPr>
          </a:lstStyle>
          <a:p>
            <a:fld id="{10A0A6AF-03C5-477E-939A-E28F7E7F05EA}" type="slidenum">
              <a:rPr lang="nl-NL" smtClean="0"/>
              <a:pPr/>
              <a:t>‹#›</a:t>
            </a:fld>
            <a:endParaRPr lang="nl-NL"/>
          </a:p>
        </p:txBody>
      </p:sp>
    </p:spTree>
    <p:extLst>
      <p:ext uri="{BB962C8B-B14F-4D97-AF65-F5344CB8AC3E}">
        <p14:creationId xmlns:p14="http://schemas.microsoft.com/office/powerpoint/2010/main" val="1573847581"/>
      </p:ext>
    </p:extLst>
  </p:cSld>
  <p:clrMap bg1="lt1" tx1="dk1" bg2="lt2" tx2="dk2" accent1="accent1" accent2="accent2" accent3="accent3" accent4="accent4" accent5="accent5" accent6="accent6" hlink="hlink" folHlink="folHlink"/>
  <p:sldLayoutIdLst>
    <p:sldLayoutId id="2147483743" r:id="rId1"/>
    <p:sldLayoutId id="2147483744" r:id="rId2"/>
    <p:sldLayoutId id="2147483778" r:id="rId3"/>
    <p:sldLayoutId id="2147483745" r:id="rId4"/>
    <p:sldLayoutId id="2147483746" r:id="rId5"/>
    <p:sldLayoutId id="2147483747" r:id="rId6"/>
    <p:sldLayoutId id="2147483748" r:id="rId7"/>
    <p:sldLayoutId id="2147483749" r:id="rId8"/>
    <p:sldLayoutId id="2147483750" r:id="rId9"/>
    <p:sldLayoutId id="2147483751" r:id="rId10"/>
    <p:sldLayoutId id="2147483752" r:id="rId11"/>
    <p:sldLayoutId id="2147483753" r:id="rId12"/>
    <p:sldLayoutId id="2147483754" r:id="rId13"/>
    <p:sldLayoutId id="2147483755" r:id="rId14"/>
    <p:sldLayoutId id="2147483756" r:id="rId15"/>
    <p:sldLayoutId id="2147483757" r:id="rId16"/>
    <p:sldLayoutId id="2147483758" r:id="rId17"/>
    <p:sldLayoutId id="2147483759" r:id="rId18"/>
    <p:sldLayoutId id="2147483760" r:id="rId19"/>
    <p:sldLayoutId id="2147483761" r:id="rId20"/>
    <p:sldLayoutId id="2147483762" r:id="rId21"/>
    <p:sldLayoutId id="2147483763" r:id="rId22"/>
    <p:sldLayoutId id="2147483764" r:id="rId23"/>
    <p:sldLayoutId id="2147483765" r:id="rId24"/>
    <p:sldLayoutId id="2147483766" r:id="rId25"/>
    <p:sldLayoutId id="2147483767" r:id="rId26"/>
    <p:sldLayoutId id="2147483768" r:id="rId27"/>
    <p:sldLayoutId id="2147483769" r:id="rId28"/>
    <p:sldLayoutId id="2147483770" r:id="rId29"/>
    <p:sldLayoutId id="2147483771" r:id="rId30"/>
    <p:sldLayoutId id="2147483772" r:id="rId31"/>
    <p:sldLayoutId id="2147483773" r:id="rId32"/>
    <p:sldLayoutId id="2147483774" r:id="rId33"/>
    <p:sldLayoutId id="2147483775" r:id="rId34"/>
    <p:sldLayoutId id="2147483776" r:id="rId35"/>
    <p:sldLayoutId id="2147483777" r:id="rId36"/>
  </p:sldLayoutIdLst>
  <p:hf sldNum="0" hdr="0" ftr="0" dt="0"/>
  <p:txStyles>
    <p:titleStyle>
      <a:lvl1pPr algn="l" defTabSz="914400" rtl="0" eaLnBrk="1" latinLnBrk="0" hangingPunct="1">
        <a:lnSpc>
          <a:spcPct val="90000"/>
        </a:lnSpc>
        <a:spcBef>
          <a:spcPct val="0"/>
        </a:spcBef>
        <a:buNone/>
        <a:defRPr sz="3600" b="0" kern="1200" baseline="0">
          <a:solidFill>
            <a:schemeClr val="tx2"/>
          </a:solidFill>
          <a:latin typeface="+mj-lt"/>
          <a:ea typeface="+mj-ea"/>
          <a:cs typeface="+mj-cs"/>
        </a:defRPr>
      </a:lvl1pPr>
    </p:titleStyle>
    <p:bodyStyle>
      <a:lvl1pPr marL="316800" indent="-316800" algn="l" defTabSz="914400" rtl="0" eaLnBrk="1" latinLnBrk="0" hangingPunct="1">
        <a:lnSpc>
          <a:spcPct val="90000"/>
        </a:lnSpc>
        <a:spcBef>
          <a:spcPts val="1200"/>
        </a:spcBef>
        <a:buClr>
          <a:schemeClr val="tx2"/>
        </a:buClr>
        <a:buSzPct val="80000"/>
        <a:buFont typeface="Verdana" panose="020B060403050404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
          <a:schemeClr val="tx2"/>
        </a:buClr>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
          <a:schemeClr val="tx2"/>
        </a:buClr>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
          <a:schemeClr val="tx2"/>
        </a:buClr>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Font typeface="Verdana" panose="020B0604030504040204" pitchFamily="34" charset="0"/>
        <a:buChar char="–"/>
        <a:defRPr sz="1600" kern="1200">
          <a:solidFill>
            <a:schemeClr val="tx2"/>
          </a:solidFill>
          <a:latin typeface="+mn-lt"/>
          <a:ea typeface="+mn-ea"/>
          <a:cs typeface="+mn-cs"/>
        </a:defRPr>
      </a:lvl5pPr>
      <a:lvl6pPr marL="1890000" indent="-316800" algn="l" defTabSz="914400" rtl="0" eaLnBrk="1" latinLnBrk="0" hangingPunct="1">
        <a:lnSpc>
          <a:spcPct val="90000"/>
        </a:lnSpc>
        <a:spcBef>
          <a:spcPts val="600"/>
        </a:spcBef>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SzPct val="25000"/>
        <a:buFont typeface="Verdana" panose="020B0604030504040204" pitchFamily="34" charset="0"/>
        <a:buChar char=" "/>
        <a:defRPr sz="1200" b="1" i="0" kern="1200">
          <a:solidFill>
            <a:schemeClr val="tx2"/>
          </a:solidFill>
          <a:latin typeface="+mn-lt"/>
          <a:ea typeface="+mn-ea"/>
          <a:cs typeface="+mn-cs"/>
        </a:defRPr>
      </a:lvl7pPr>
      <a:lvl8pPr marL="72000" indent="-72000" algn="l" defTabSz="914400" rtl="0" eaLnBrk="1" latinLnBrk="0" hangingPunct="1">
        <a:lnSpc>
          <a:spcPct val="90000"/>
        </a:lnSpc>
        <a:spcBef>
          <a:spcPts val="600"/>
        </a:spcBef>
        <a:buSzPct val="25000"/>
        <a:buFont typeface="Verdana" panose="020B0604030504040204" pitchFamily="34" charset="0"/>
        <a:buChar char=" "/>
        <a:defRPr sz="1200" i="0" kern="1200">
          <a:solidFill>
            <a:schemeClr val="tx1">
              <a:lumMod val="65000"/>
              <a:lumOff val="35000"/>
            </a:schemeClr>
          </a:solidFill>
          <a:latin typeface="+mn-lt"/>
          <a:ea typeface="+mn-ea"/>
          <a:cs typeface="+mn-cs"/>
        </a:defRPr>
      </a:lvl8pPr>
      <a:lvl9pPr marL="216000" indent="-144000" algn="l" defTabSz="914400" rtl="0" eaLnBrk="1" latinLnBrk="0" hangingPunct="1">
        <a:lnSpc>
          <a:spcPct val="90000"/>
        </a:lnSpc>
        <a:spcBef>
          <a:spcPts val="600"/>
        </a:spcBef>
        <a:buClr>
          <a:schemeClr val="tx2"/>
        </a:buClr>
        <a:buFont typeface="Verdana" panose="020B0604030504040204" pitchFamily="34" charset="0"/>
        <a:buChar char="–"/>
        <a:defRPr sz="1200" i="0" kern="1200">
          <a:solidFill>
            <a:schemeClr val="tx1">
              <a:lumMod val="65000"/>
              <a:lumOff val="35000"/>
            </a:schemeClr>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7281">
          <p15:clr>
            <a:srgbClr val="F26B43"/>
          </p15:clr>
        </p15:guide>
        <p15:guide id="8" orient="horz" pos="3919">
          <p15:clr>
            <a:srgbClr val="F26B43"/>
          </p15:clr>
        </p15:guide>
        <p15:guide id="9" pos="3840">
          <p15:clr>
            <a:srgbClr val="F26B43"/>
          </p15:clr>
        </p15:guide>
        <p15:guide id="10" orient="horz" pos="2159">
          <p15:clr>
            <a:srgbClr val="F26B43"/>
          </p15:clr>
        </p15:guide>
        <p15:guide id="11" pos="400">
          <p15:clr>
            <a:srgbClr val="F26B43"/>
          </p15:clr>
        </p15:guide>
        <p15:guide id="12" pos="4128">
          <p15:clr>
            <a:srgbClr val="F26B43"/>
          </p15:clr>
        </p15:guide>
        <p15:guide id="13" pos="3552">
          <p15:clr>
            <a:srgbClr val="F26B43"/>
          </p15:clr>
        </p15:guide>
        <p15:guide id="14" orient="horz" pos="1275">
          <p15:clr>
            <a:srgbClr val="F26B43"/>
          </p15:clr>
        </p15:guide>
        <p15:guide id="15" orient="horz" pos="1434">
          <p15:clr>
            <a:srgbClr val="F26B43"/>
          </p15:clr>
        </p15:guide>
        <p15:guide id="16" pos="461">
          <p15:clr>
            <a:srgbClr val="F26B43"/>
          </p15:clr>
        </p15:guide>
        <p15:guide id="17" orient="horz" pos="663">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6" name="Afbeelding 5">
            <a:extLst>
              <a:ext uri="{FF2B5EF4-FFF2-40B4-BE49-F238E27FC236}">
                <a16:creationId xmlns:a16="http://schemas.microsoft.com/office/drawing/2014/main" id="{0ECCB6CB-7C29-49E1-90CD-F57B34614DB5}"/>
              </a:ext>
            </a:extLst>
          </p:cNvPr>
          <p:cNvPicPr>
            <a:picLocks noChangeAspect="1"/>
          </p:cNvPicPr>
          <p:nvPr userDrawn="1"/>
        </p:nvPicPr>
        <p:blipFill>
          <a:blip r:embed="rId36">
            <a:extLst>
              <a:ext uri="{28A0092B-C50C-407E-A947-70E740481C1C}">
                <a14:useLocalDpi xmlns:a14="http://schemas.microsoft.com/office/drawing/2010/main" val="0"/>
              </a:ext>
            </a:extLst>
          </a:blip>
          <a:stretch>
            <a:fillRect/>
          </a:stretch>
        </p:blipFill>
        <p:spPr>
          <a:xfrm>
            <a:off x="0" y="0"/>
            <a:ext cx="12191998" cy="6858000"/>
          </a:xfrm>
          <a:prstGeom prst="rect">
            <a:avLst/>
          </a:prstGeom>
        </p:spPr>
      </p:pic>
      <p:sp>
        <p:nvSpPr>
          <p:cNvPr id="2" name="Tijdelijke aanduiding voor titel 1"/>
          <p:cNvSpPr>
            <a:spLocks noGrp="1"/>
          </p:cNvSpPr>
          <p:nvPr>
            <p:ph type="title"/>
          </p:nvPr>
        </p:nvSpPr>
        <p:spPr>
          <a:xfrm>
            <a:off x="635000" y="1052513"/>
            <a:ext cx="10923588" cy="948047"/>
          </a:xfrm>
          <a:prstGeom prst="rect">
            <a:avLst/>
          </a:prstGeom>
        </p:spPr>
        <p:txBody>
          <a:bodyPr vert="horz" lIns="91440" tIns="45720" rIns="91440" bIns="45720" rtlCol="0" anchor="t" anchorCtr="0">
            <a:normAutofit/>
          </a:bodyPr>
          <a:lstStyle/>
          <a:p>
            <a:r>
              <a:rPr lang="nl-NL"/>
              <a:t>Klik om de stijl te bewerken</a:t>
            </a:r>
          </a:p>
        </p:txBody>
      </p:sp>
      <p:sp>
        <p:nvSpPr>
          <p:cNvPr id="3" name="Tijdelijke aanduiding voor tekst 2"/>
          <p:cNvSpPr>
            <a:spLocks noGrp="1"/>
          </p:cNvSpPr>
          <p:nvPr>
            <p:ph type="body" idx="1"/>
          </p:nvPr>
        </p:nvSpPr>
        <p:spPr>
          <a:xfrm>
            <a:off x="635000" y="2289485"/>
            <a:ext cx="10923588" cy="3931928"/>
          </a:xfrm>
          <a:prstGeom prst="rect">
            <a:avLst/>
          </a:prstGeom>
        </p:spPr>
        <p:txBody>
          <a:bodyPr vert="horz" lIns="91440" tIns="45720" rIns="91440" bIns="45720" rtlCol="0">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a:p>
            <a:pPr lvl="5"/>
            <a:r>
              <a:rPr lang="nl-NL"/>
              <a:t>Zesde niveau</a:t>
            </a:r>
          </a:p>
          <a:p>
            <a:pPr lvl="6"/>
            <a:r>
              <a:rPr lang="nl-NL"/>
              <a:t>Zevende niveau</a:t>
            </a:r>
          </a:p>
          <a:p>
            <a:pPr lvl="7"/>
            <a:r>
              <a:rPr lang="nl-NL"/>
              <a:t>Achtste niveau</a:t>
            </a:r>
          </a:p>
          <a:p>
            <a:pPr lvl="8"/>
            <a:r>
              <a:rPr lang="nl-NL"/>
              <a:t>Negende niveau</a:t>
            </a:r>
          </a:p>
          <a:p>
            <a:pPr lvl="8"/>
            <a:endParaRPr lang="nl-NL"/>
          </a:p>
        </p:txBody>
      </p:sp>
      <p:sp>
        <p:nvSpPr>
          <p:cNvPr id="13" name="Rechthoek 12"/>
          <p:cNvSpPr>
            <a:spLocks/>
          </p:cNvSpPr>
          <p:nvPr/>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datum 3"/>
          <p:cNvSpPr>
            <a:spLocks noGrp="1"/>
          </p:cNvSpPr>
          <p:nvPr>
            <p:ph type="dt" sz="half" idx="2"/>
          </p:nvPr>
        </p:nvSpPr>
        <p:spPr>
          <a:xfrm>
            <a:off x="6553199" y="6372038"/>
            <a:ext cx="3781426" cy="264272"/>
          </a:xfrm>
          <a:prstGeom prst="rect">
            <a:avLst/>
          </a:prstGeom>
        </p:spPr>
        <p:txBody>
          <a:bodyPr vert="horz" lIns="91440" tIns="0" rIns="91440" bIns="45720" rtlCol="0" anchor="b" anchorCtr="0"/>
          <a:lstStyle>
            <a:lvl1pPr algn="l">
              <a:defRPr sz="1050">
                <a:solidFill>
                  <a:schemeClr val="bg1">
                    <a:lumMod val="65000"/>
                  </a:schemeClr>
                </a:solidFill>
              </a:defRPr>
            </a:lvl1pPr>
          </a:lstStyle>
          <a:p>
            <a:fld id="{74FDA982-36E0-45B7-B804-29F452C27155}" type="datetime1">
              <a:rPr lang="nl-NL" smtClean="0"/>
              <a:t>20-5-2022</a:t>
            </a:fld>
            <a:endParaRPr lang="nl-NL"/>
          </a:p>
        </p:txBody>
      </p:sp>
      <p:sp>
        <p:nvSpPr>
          <p:cNvPr id="14" name="Tijdelijke aanduiding voor voettekst 4"/>
          <p:cNvSpPr>
            <a:spLocks noGrp="1"/>
          </p:cNvSpPr>
          <p:nvPr>
            <p:ph type="ftr" sz="quarter" idx="3"/>
          </p:nvPr>
        </p:nvSpPr>
        <p:spPr>
          <a:xfrm>
            <a:off x="635000" y="6372038"/>
            <a:ext cx="5003800" cy="264272"/>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endParaRPr lang="nl-NL"/>
          </a:p>
        </p:txBody>
      </p:sp>
      <p:sp>
        <p:nvSpPr>
          <p:cNvPr id="15" name="Tijdelijke aanduiding voor dianummer 5"/>
          <p:cNvSpPr>
            <a:spLocks noGrp="1"/>
          </p:cNvSpPr>
          <p:nvPr>
            <p:ph type="sldNum" sz="quarter" idx="4"/>
          </p:nvPr>
        </p:nvSpPr>
        <p:spPr>
          <a:xfrm>
            <a:off x="10639424" y="6372038"/>
            <a:ext cx="919163" cy="264272"/>
          </a:xfrm>
          <a:prstGeom prst="rect">
            <a:avLst/>
          </a:prstGeom>
        </p:spPr>
        <p:txBody>
          <a:bodyPr vert="horz" lIns="91440" tIns="45720" rIns="0" bIns="45720" rtlCol="0" anchor="b" anchorCtr="0"/>
          <a:lstStyle>
            <a:lvl1pPr algn="r">
              <a:defRPr sz="1050">
                <a:solidFill>
                  <a:schemeClr val="bg1">
                    <a:lumMod val="65000"/>
                  </a:schemeClr>
                </a:solidFill>
              </a:defRPr>
            </a:lvl1pPr>
          </a:lstStyle>
          <a:p>
            <a:fld id="{10A0A6AF-03C5-477E-939A-E28F7E7F05EA}" type="slidenum">
              <a:rPr lang="nl-NL" smtClean="0"/>
              <a:pPr/>
              <a:t>‹#›</a:t>
            </a:fld>
            <a:endParaRPr lang="nl-NL"/>
          </a:p>
        </p:txBody>
      </p:sp>
      <p:pic>
        <p:nvPicPr>
          <p:cNvPr id="9" name="Afbeelding 11"/>
          <p:cNvPicPr>
            <a:picLocks noChangeAspect="1"/>
          </p:cNvPicPr>
          <p:nvPr userDrawn="1"/>
        </p:nvPicPr>
        <p:blipFill>
          <a:blip r:embed="rId37">
            <a:extLst>
              <a:ext uri="{28A0092B-C50C-407E-A947-70E740481C1C}">
                <a14:useLocalDpi xmlns:a14="http://schemas.microsoft.com/office/drawing/2010/main"/>
              </a:ext>
            </a:extLst>
          </a:blip>
          <a:stretch>
            <a:fillRect/>
          </a:stretch>
        </p:blipFill>
        <p:spPr>
          <a:xfrm>
            <a:off x="3" y="0"/>
            <a:ext cx="12191988" cy="1066798"/>
          </a:xfrm>
          <a:prstGeom prst="rect">
            <a:avLst/>
          </a:prstGeom>
        </p:spPr>
      </p:pic>
    </p:spTree>
    <p:extLst>
      <p:ext uri="{BB962C8B-B14F-4D97-AF65-F5344CB8AC3E}">
        <p14:creationId xmlns:p14="http://schemas.microsoft.com/office/powerpoint/2010/main" val="3324857711"/>
      </p:ext>
    </p:extLst>
  </p:cSld>
  <p:clrMap bg1="lt1" tx1="dk1" bg2="lt2" tx2="dk2" accent1="accent1" accent2="accent2" accent3="accent3" accent4="accent4" accent5="accent5" accent6="accent6" hlink="hlink" folHlink="folHlink"/>
  <p:sldLayoutIdLst>
    <p:sldLayoutId id="2147483738" r:id="rId1"/>
    <p:sldLayoutId id="2147483650" r:id="rId2"/>
    <p:sldLayoutId id="2147483725" r:id="rId3"/>
    <p:sldLayoutId id="2147483719" r:id="rId4"/>
    <p:sldLayoutId id="2147483726" r:id="rId5"/>
    <p:sldLayoutId id="2147483666" r:id="rId6"/>
    <p:sldLayoutId id="2147483690" r:id="rId7"/>
    <p:sldLayoutId id="2147483728" r:id="rId8"/>
    <p:sldLayoutId id="2147483651" r:id="rId9"/>
    <p:sldLayoutId id="2147483652" r:id="rId10"/>
    <p:sldLayoutId id="2147483653" r:id="rId11"/>
    <p:sldLayoutId id="2147483654" r:id="rId12"/>
    <p:sldLayoutId id="2147483655" r:id="rId13"/>
    <p:sldLayoutId id="2147483656" r:id="rId14"/>
    <p:sldLayoutId id="2147483689" r:id="rId15"/>
    <p:sldLayoutId id="2147483712" r:id="rId16"/>
    <p:sldLayoutId id="2147483711" r:id="rId17"/>
    <p:sldLayoutId id="2147483675" r:id="rId18"/>
    <p:sldLayoutId id="2147483657" r:id="rId19"/>
    <p:sldLayoutId id="2147483691" r:id="rId20"/>
    <p:sldLayoutId id="2147483729" r:id="rId21"/>
    <p:sldLayoutId id="2147483718" r:id="rId22"/>
    <p:sldLayoutId id="2147483717" r:id="rId23"/>
    <p:sldLayoutId id="2147483714" r:id="rId24"/>
    <p:sldLayoutId id="2147483713" r:id="rId25"/>
    <p:sldLayoutId id="2147483716" r:id="rId26"/>
    <p:sldLayoutId id="2147483715" r:id="rId27"/>
    <p:sldLayoutId id="2147483702" r:id="rId28"/>
    <p:sldLayoutId id="2147483721" r:id="rId29"/>
    <p:sldLayoutId id="2147483700" r:id="rId30"/>
    <p:sldLayoutId id="2147483692" r:id="rId31"/>
    <p:sldLayoutId id="2147483722" r:id="rId32"/>
    <p:sldLayoutId id="2147483723" r:id="rId33"/>
    <p:sldLayoutId id="2147483740" r:id="rId34"/>
  </p:sldLayoutIdLst>
  <p:hf sldNum="0" hdr="0" ftr="0" dt="0"/>
  <p:txStyles>
    <p:titleStyle>
      <a:lvl1pPr algn="l" defTabSz="914400" rtl="0" eaLnBrk="1" latinLnBrk="0" hangingPunct="1">
        <a:lnSpc>
          <a:spcPct val="90000"/>
        </a:lnSpc>
        <a:spcBef>
          <a:spcPct val="0"/>
        </a:spcBef>
        <a:buNone/>
        <a:defRPr sz="3600" b="0" kern="1200" baseline="0">
          <a:solidFill>
            <a:schemeClr val="tx2"/>
          </a:solidFill>
          <a:latin typeface="+mj-lt"/>
          <a:ea typeface="+mj-ea"/>
          <a:cs typeface="+mj-cs"/>
        </a:defRPr>
      </a:lvl1pPr>
    </p:titleStyle>
    <p:bodyStyle>
      <a:lvl1pPr marL="316800" indent="-316800" algn="l" defTabSz="914400" rtl="0" eaLnBrk="1" latinLnBrk="0" hangingPunct="1">
        <a:lnSpc>
          <a:spcPct val="90000"/>
        </a:lnSpc>
        <a:spcBef>
          <a:spcPts val="1200"/>
        </a:spcBef>
        <a:buClr>
          <a:schemeClr val="tx2"/>
        </a:buClr>
        <a:buSzPct val="80000"/>
        <a:buFont typeface="Verdana" panose="020B060403050404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
          <a:schemeClr val="tx2"/>
        </a:buClr>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
          <a:schemeClr val="tx2"/>
        </a:buClr>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
          <a:schemeClr val="tx2"/>
        </a:buClr>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Font typeface="Verdana" panose="020B0604030504040204" pitchFamily="34" charset="0"/>
        <a:buChar char="–"/>
        <a:defRPr sz="1600" kern="1200">
          <a:solidFill>
            <a:schemeClr val="tx2"/>
          </a:solidFill>
          <a:latin typeface="+mn-lt"/>
          <a:ea typeface="+mn-ea"/>
          <a:cs typeface="+mn-cs"/>
        </a:defRPr>
      </a:lvl5pPr>
      <a:lvl6pPr marL="1890000" indent="-316800" algn="l" defTabSz="914400" rtl="0" eaLnBrk="1" latinLnBrk="0" hangingPunct="1">
        <a:lnSpc>
          <a:spcPct val="90000"/>
        </a:lnSpc>
        <a:spcBef>
          <a:spcPts val="600"/>
        </a:spcBef>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SzPct val="25000"/>
        <a:buFont typeface="Verdana" panose="020B0604030504040204" pitchFamily="34" charset="0"/>
        <a:buChar char=" "/>
        <a:defRPr sz="1200" b="1" i="0" kern="1200">
          <a:solidFill>
            <a:schemeClr val="tx2"/>
          </a:solidFill>
          <a:latin typeface="+mn-lt"/>
          <a:ea typeface="+mn-ea"/>
          <a:cs typeface="+mn-cs"/>
        </a:defRPr>
      </a:lvl7pPr>
      <a:lvl8pPr marL="72000" indent="-72000" algn="l" defTabSz="914400" rtl="0" eaLnBrk="1" latinLnBrk="0" hangingPunct="1">
        <a:lnSpc>
          <a:spcPct val="90000"/>
        </a:lnSpc>
        <a:spcBef>
          <a:spcPts val="600"/>
        </a:spcBef>
        <a:buSzPct val="25000"/>
        <a:buFont typeface="Verdana" panose="020B0604030504040204" pitchFamily="34" charset="0"/>
        <a:buChar char=" "/>
        <a:defRPr sz="1200" i="0" kern="1200">
          <a:solidFill>
            <a:schemeClr val="tx1">
              <a:lumMod val="65000"/>
              <a:lumOff val="35000"/>
            </a:schemeClr>
          </a:solidFill>
          <a:latin typeface="+mn-lt"/>
          <a:ea typeface="+mn-ea"/>
          <a:cs typeface="+mn-cs"/>
        </a:defRPr>
      </a:lvl8pPr>
      <a:lvl9pPr marL="216000" indent="-144000" algn="l" defTabSz="914400" rtl="0" eaLnBrk="1" latinLnBrk="0" hangingPunct="1">
        <a:lnSpc>
          <a:spcPct val="90000"/>
        </a:lnSpc>
        <a:spcBef>
          <a:spcPts val="600"/>
        </a:spcBef>
        <a:buClr>
          <a:schemeClr val="tx2"/>
        </a:buClr>
        <a:buFont typeface="Verdana" panose="020B0604030504040204" pitchFamily="34" charset="0"/>
        <a:buChar char="–"/>
        <a:defRPr sz="1200" i="0" kern="1200">
          <a:solidFill>
            <a:schemeClr val="tx1">
              <a:lumMod val="65000"/>
              <a:lumOff val="35000"/>
            </a:schemeClr>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7281" userDrawn="1">
          <p15:clr>
            <a:srgbClr val="F26B43"/>
          </p15:clr>
        </p15:guide>
        <p15:guide id="8" orient="horz" pos="3919" userDrawn="1">
          <p15:clr>
            <a:srgbClr val="F26B43"/>
          </p15:clr>
        </p15:guide>
        <p15:guide id="9" pos="3840" userDrawn="1">
          <p15:clr>
            <a:srgbClr val="F26B43"/>
          </p15:clr>
        </p15:guide>
        <p15:guide id="10" orient="horz" pos="2159" userDrawn="1">
          <p15:clr>
            <a:srgbClr val="F26B43"/>
          </p15:clr>
        </p15:guide>
        <p15:guide id="11" pos="400" userDrawn="1">
          <p15:clr>
            <a:srgbClr val="F26B43"/>
          </p15:clr>
        </p15:guide>
        <p15:guide id="12" pos="4128" userDrawn="1">
          <p15:clr>
            <a:srgbClr val="F26B43"/>
          </p15:clr>
        </p15:guide>
        <p15:guide id="13" pos="3552" userDrawn="1">
          <p15:clr>
            <a:srgbClr val="F26B43"/>
          </p15:clr>
        </p15:guide>
        <p15:guide id="14" orient="horz" pos="1275" userDrawn="1">
          <p15:clr>
            <a:srgbClr val="F26B43"/>
          </p15:clr>
        </p15:guide>
        <p15:guide id="15" orient="horz" pos="1434" userDrawn="1">
          <p15:clr>
            <a:srgbClr val="F26B43"/>
          </p15:clr>
        </p15:guide>
        <p15:guide id="16" pos="461" userDrawn="1">
          <p15:clr>
            <a:srgbClr val="F26B43"/>
          </p15:clr>
        </p15:guide>
        <p15:guide id="17" orient="horz" pos="663"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38.xml"/></Relationships>
</file>

<file path=ppt/slides/_rels/slide10.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notesSlide" Target="../notesSlides/notesSlide10.xml"/><Relationship Id="rId1" Type="http://schemas.openxmlformats.org/officeDocument/2006/relationships/slideLayout" Target="../slideLayouts/slideLayout38.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xml"/><Relationship Id="rId1" Type="http://schemas.openxmlformats.org/officeDocument/2006/relationships/slideLayout" Target="../slideLayouts/slideLayout38.xml"/></Relationships>
</file>

<file path=ppt/slides/_rels/slide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xml"/><Relationship Id="rId1" Type="http://schemas.openxmlformats.org/officeDocument/2006/relationships/slideLayout" Target="../slideLayouts/slideLayout38.xml"/></Relationships>
</file>

<file path=ppt/slides/_rels/slide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38.xml"/><Relationship Id="rId5" Type="http://schemas.openxmlformats.org/officeDocument/2006/relationships/image" Target="../media/image220.png"/><Relationship Id="rId4" Type="http://schemas.openxmlformats.org/officeDocument/2006/relationships/customXml" Target="../ink/ink1.xml"/></Relationships>
</file>

<file path=ppt/slides/_rels/slide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38.xml"/><Relationship Id="rId5" Type="http://schemas.openxmlformats.org/officeDocument/2006/relationships/image" Target="../media/image220.png"/><Relationship Id="rId4" Type="http://schemas.openxmlformats.org/officeDocument/2006/relationships/customXml" Target="../ink/ink2.xml"/></Relationships>
</file>

<file path=ppt/slides/_rels/slide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6.xml"/><Relationship Id="rId1" Type="http://schemas.openxmlformats.org/officeDocument/2006/relationships/slideLayout" Target="../slideLayouts/slideLayout38.xml"/><Relationship Id="rId5" Type="http://schemas.openxmlformats.org/officeDocument/2006/relationships/image" Target="../media/image25.png"/><Relationship Id="rId4" Type="http://schemas.openxmlformats.org/officeDocument/2006/relationships/customXml" Target="../ink/ink3.xml"/></Relationships>
</file>

<file path=ppt/slides/_rels/slide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7.xml"/><Relationship Id="rId1" Type="http://schemas.openxmlformats.org/officeDocument/2006/relationships/slideLayout" Target="../slideLayouts/slideLayout38.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38.xml"/><Relationship Id="rId1" Type="http://schemas.openxmlformats.org/officeDocument/2006/relationships/themeOverride" Target="../theme/themeOverride1.xml"/><Relationship Id="rId4" Type="http://schemas.openxmlformats.org/officeDocument/2006/relationships/image" Target="../media/image27.png"/></Relationships>
</file>

<file path=ppt/slides/_rels/slide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9.xml"/><Relationship Id="rId1" Type="http://schemas.openxmlformats.org/officeDocument/2006/relationships/slideLayout" Target="../slideLayouts/slideLayout3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Tijdelijke aanduiding voor inhoud 5" descr="Background image showing a hand holding a seedling.">
            <a:extLst>
              <a:ext uri="{FF2B5EF4-FFF2-40B4-BE49-F238E27FC236}">
                <a16:creationId xmlns:a16="http://schemas.microsoft.com/office/drawing/2014/main" id="{E282F45C-AC1F-47C5-B4CE-01ECD2F6E062}"/>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0"/>
            <a:ext cx="12191999" cy="6858000"/>
          </a:xfrm>
        </p:spPr>
      </p:pic>
      <p:sp>
        <p:nvSpPr>
          <p:cNvPr id="3" name="Titel 2">
            <a:extLst>
              <a:ext uri="{FF2B5EF4-FFF2-40B4-BE49-F238E27FC236}">
                <a16:creationId xmlns:a16="http://schemas.microsoft.com/office/drawing/2014/main" id="{DDD07ABE-BDEA-4F2A-BA1F-DB63C750E7F8}"/>
              </a:ext>
            </a:extLst>
          </p:cNvPr>
          <p:cNvSpPr>
            <a:spLocks noGrp="1"/>
          </p:cNvSpPr>
          <p:nvPr>
            <p:ph type="title"/>
          </p:nvPr>
        </p:nvSpPr>
        <p:spPr>
          <a:xfrm>
            <a:off x="2938584" y="1052513"/>
            <a:ext cx="8620003" cy="948047"/>
          </a:xfrm>
        </p:spPr>
        <p:txBody>
          <a:bodyPr>
            <a:noAutofit/>
          </a:bodyPr>
          <a:lstStyle/>
          <a:p>
            <a:r>
              <a:rPr lang="en-US" dirty="0"/>
              <a:t>What is the potential of land restoration for delivering multiple benefits?</a:t>
            </a:r>
            <a:endParaRPr lang="nl-NL" dirty="0"/>
          </a:p>
        </p:txBody>
      </p:sp>
    </p:spTree>
    <p:extLst>
      <p:ext uri="{BB962C8B-B14F-4D97-AF65-F5344CB8AC3E}">
        <p14:creationId xmlns:p14="http://schemas.microsoft.com/office/powerpoint/2010/main" val="20312785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Groep 26">
            <a:extLst>
              <a:ext uri="{FF2B5EF4-FFF2-40B4-BE49-F238E27FC236}">
                <a16:creationId xmlns:a16="http://schemas.microsoft.com/office/drawing/2014/main" id="{28A0284E-0ABF-457F-BC33-57B85F5FCF84}"/>
              </a:ext>
            </a:extLst>
          </p:cNvPr>
          <p:cNvGrpSpPr/>
          <p:nvPr/>
        </p:nvGrpSpPr>
        <p:grpSpPr>
          <a:xfrm>
            <a:off x="4267200" y="2000560"/>
            <a:ext cx="3216679" cy="1848629"/>
            <a:chOff x="4267200" y="2000560"/>
            <a:chExt cx="3216679" cy="1848629"/>
          </a:xfrm>
        </p:grpSpPr>
        <p:sp>
          <p:nvSpPr>
            <p:cNvPr id="25" name="Rechthoek 24">
              <a:extLst>
                <a:ext uri="{FF2B5EF4-FFF2-40B4-BE49-F238E27FC236}">
                  <a16:creationId xmlns:a16="http://schemas.microsoft.com/office/drawing/2014/main" id="{42936B59-2CF3-4042-8FEE-66B879688D70}"/>
                </a:ext>
              </a:extLst>
            </p:cNvPr>
            <p:cNvSpPr/>
            <p:nvPr/>
          </p:nvSpPr>
          <p:spPr>
            <a:xfrm>
              <a:off x="4267200" y="2000560"/>
              <a:ext cx="3216679" cy="1848629"/>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6" name="Tekstvak 25">
              <a:extLst>
                <a:ext uri="{FF2B5EF4-FFF2-40B4-BE49-F238E27FC236}">
                  <a16:creationId xmlns:a16="http://schemas.microsoft.com/office/drawing/2014/main" id="{AB6E50E7-0684-486B-9F47-11F14E705CFA}"/>
                </a:ext>
              </a:extLst>
            </p:cNvPr>
            <p:cNvSpPr txBox="1"/>
            <p:nvPr/>
          </p:nvSpPr>
          <p:spPr>
            <a:xfrm>
              <a:off x="4606471" y="2052231"/>
              <a:ext cx="2538136" cy="369332"/>
            </a:xfrm>
            <a:prstGeom prst="rect">
              <a:avLst/>
            </a:prstGeom>
            <a:noFill/>
          </p:spPr>
          <p:txBody>
            <a:bodyPr wrap="square" rtlCol="0">
              <a:spAutoFit/>
            </a:bodyPr>
            <a:lstStyle/>
            <a:p>
              <a:pPr algn="ctr"/>
              <a:r>
                <a:rPr lang="en-US" b="1"/>
                <a:t>This presentation</a:t>
              </a:r>
              <a:endParaRPr lang="nl-NL" b="1"/>
            </a:p>
          </p:txBody>
        </p:sp>
      </p:grpSp>
      <p:pic>
        <p:nvPicPr>
          <p:cNvPr id="12" name="Tijdelijke aanduiding voor inhoud 11" descr="Afbeelding met tekst&#10;&#10;Automatisch gegenereerde beschrijving">
            <a:extLst>
              <a:ext uri="{FF2B5EF4-FFF2-40B4-BE49-F238E27FC236}">
                <a16:creationId xmlns:a16="http://schemas.microsoft.com/office/drawing/2014/main" id="{32BCA1CB-9BAB-4769-9523-83E9AE8DC1D1}"/>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70421" y="2473235"/>
            <a:ext cx="3080215" cy="1274571"/>
          </a:xfrm>
        </p:spPr>
      </p:pic>
      <p:sp>
        <p:nvSpPr>
          <p:cNvPr id="9" name="Titel 8">
            <a:extLst>
              <a:ext uri="{FF2B5EF4-FFF2-40B4-BE49-F238E27FC236}">
                <a16:creationId xmlns:a16="http://schemas.microsoft.com/office/drawing/2014/main" id="{19EDEBE4-AE57-4FBD-B28B-54E01547052D}"/>
              </a:ext>
            </a:extLst>
          </p:cNvPr>
          <p:cNvSpPr>
            <a:spLocks noGrp="1"/>
          </p:cNvSpPr>
          <p:nvPr>
            <p:ph type="title"/>
          </p:nvPr>
        </p:nvSpPr>
        <p:spPr/>
        <p:txBody>
          <a:bodyPr/>
          <a:lstStyle/>
          <a:p>
            <a:r>
              <a:rPr lang="en-US"/>
              <a:t>More stories at pbl.nl/ig22</a:t>
            </a:r>
            <a:endParaRPr lang="nl-NL"/>
          </a:p>
        </p:txBody>
      </p:sp>
      <p:pic>
        <p:nvPicPr>
          <p:cNvPr id="14" name="Afbeelding 13" descr="Afbeelding met tekst&#10;&#10;Automatisch gegenereerde beschrijving">
            <a:extLst>
              <a:ext uri="{FF2B5EF4-FFF2-40B4-BE49-F238E27FC236}">
                <a16:creationId xmlns:a16="http://schemas.microsoft.com/office/drawing/2014/main" id="{59F3B8C0-6EBC-4A80-A651-BA7450006DF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36906" y="4077281"/>
            <a:ext cx="3080216" cy="1274571"/>
          </a:xfrm>
          <a:prstGeom prst="rect">
            <a:avLst/>
          </a:prstGeom>
        </p:spPr>
      </p:pic>
      <p:pic>
        <p:nvPicPr>
          <p:cNvPr id="16" name="Afbeelding 15" descr="Afbeelding met tekst&#10;&#10;Automatisch gegenereerde beschrijving">
            <a:extLst>
              <a:ext uri="{FF2B5EF4-FFF2-40B4-BE49-F238E27FC236}">
                <a16:creationId xmlns:a16="http://schemas.microsoft.com/office/drawing/2014/main" id="{36660A9E-6B59-41A1-B72A-EFBD3FD1754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03663" y="4077284"/>
            <a:ext cx="3080216" cy="1274571"/>
          </a:xfrm>
          <a:prstGeom prst="rect">
            <a:avLst/>
          </a:prstGeom>
        </p:spPr>
      </p:pic>
      <p:pic>
        <p:nvPicPr>
          <p:cNvPr id="18" name="Afbeelding 17" descr="Afbeelding met tekst&#10;&#10;Automatisch gegenereerde beschrijving">
            <a:extLst>
              <a:ext uri="{FF2B5EF4-FFF2-40B4-BE49-F238E27FC236}">
                <a16:creationId xmlns:a16="http://schemas.microsoft.com/office/drawing/2014/main" id="{D5460097-5AD9-4B1F-934B-2C68D3487D0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70420" y="4077284"/>
            <a:ext cx="3080216" cy="1274571"/>
          </a:xfrm>
          <a:prstGeom prst="rect">
            <a:avLst/>
          </a:prstGeom>
        </p:spPr>
      </p:pic>
      <p:pic>
        <p:nvPicPr>
          <p:cNvPr id="20" name="Afbeelding 19" descr="Afbeelding met tekst&#10;&#10;Automatisch gegenereerde beschrijving">
            <a:extLst>
              <a:ext uri="{FF2B5EF4-FFF2-40B4-BE49-F238E27FC236}">
                <a16:creationId xmlns:a16="http://schemas.microsoft.com/office/drawing/2014/main" id="{B00879DB-F006-4F1E-B123-EF4047D1121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936906" y="2473235"/>
            <a:ext cx="3080216" cy="1274571"/>
          </a:xfrm>
          <a:prstGeom prst="rect">
            <a:avLst/>
          </a:prstGeom>
        </p:spPr>
      </p:pic>
      <p:pic>
        <p:nvPicPr>
          <p:cNvPr id="15" name="Afbeelding 2" descr="Afbeelding met tekst&#10;&#10;Automatisch gegenereerde beschrijving">
            <a:extLst>
              <a:ext uri="{FF2B5EF4-FFF2-40B4-BE49-F238E27FC236}">
                <a16:creationId xmlns:a16="http://schemas.microsoft.com/office/drawing/2014/main" id="{07AC57CD-D5E0-4805-696C-7EDC72053BD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403663" y="2473235"/>
            <a:ext cx="3080216" cy="1274572"/>
          </a:xfrm>
          <a:prstGeom prst="rect">
            <a:avLst/>
          </a:prstGeom>
        </p:spPr>
      </p:pic>
    </p:spTree>
    <p:extLst>
      <p:ext uri="{BB962C8B-B14F-4D97-AF65-F5344CB8AC3E}">
        <p14:creationId xmlns:p14="http://schemas.microsoft.com/office/powerpoint/2010/main" val="21154352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Afbeelding 12" descr="Image showing a five-sectioned landscape in the centre (sections: Mountains; Forest; Drylands; Coasts, wetlands and rivers; and Plateaus and plains). Linked to this landscape are balloons listing various measures (Agroforestry; Forest plantation; Assisted natural regeneration; Organic amendments; Grazing management; Grassland improvement; Conservation agriculture; Cross-slope barriers).">
            <a:extLst>
              <a:ext uri="{FF2B5EF4-FFF2-40B4-BE49-F238E27FC236}">
                <a16:creationId xmlns:a16="http://schemas.microsoft.com/office/drawing/2014/main" id="{B2A2E7ED-30DF-49FD-9D53-1DCBF7B276C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
            <a:ext cx="12192000" cy="6858001"/>
          </a:xfrm>
          <a:prstGeom prst="rect">
            <a:avLst/>
          </a:prstGeom>
        </p:spPr>
      </p:pic>
      <p:sp>
        <p:nvSpPr>
          <p:cNvPr id="3" name="Titel 2">
            <a:extLst>
              <a:ext uri="{FF2B5EF4-FFF2-40B4-BE49-F238E27FC236}">
                <a16:creationId xmlns:a16="http://schemas.microsoft.com/office/drawing/2014/main" id="{B380A859-ED87-4774-850F-CE88EC733F04}"/>
              </a:ext>
            </a:extLst>
          </p:cNvPr>
          <p:cNvSpPr>
            <a:spLocks noGrp="1"/>
          </p:cNvSpPr>
          <p:nvPr>
            <p:ph type="title"/>
          </p:nvPr>
        </p:nvSpPr>
        <p:spPr/>
        <p:txBody>
          <a:bodyPr>
            <a:normAutofit/>
          </a:bodyPr>
          <a:lstStyle/>
          <a:p>
            <a:r>
              <a:rPr lang="en-US" dirty="0"/>
              <a:t>Land restoration: Possible measures</a:t>
            </a:r>
            <a:endParaRPr lang="nl-NL" dirty="0"/>
          </a:p>
        </p:txBody>
      </p:sp>
    </p:spTree>
    <p:extLst>
      <p:ext uri="{BB962C8B-B14F-4D97-AF65-F5344CB8AC3E}">
        <p14:creationId xmlns:p14="http://schemas.microsoft.com/office/powerpoint/2010/main" val="473364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Afbeelding 8" descr="Image showing a five-sectioned landscape in the centre (sections: Mountains; Forest; Drylands; Coasts, wetlands and rivers; and Plateaus and plains). Linked to this landscape are balloons listing various measures (Agroforestry; Forest plantation; Assisted natural regeneration; Organic amendments; Grazing management; Grassland improvement; Conservation agriculture; Cross-slope barriers).">
            <a:extLst>
              <a:ext uri="{FF2B5EF4-FFF2-40B4-BE49-F238E27FC236}">
                <a16:creationId xmlns:a16="http://schemas.microsoft.com/office/drawing/2014/main" id="{F7F1157D-EE5F-4C92-88C8-26F6332043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12192000" cy="6858001"/>
          </a:xfrm>
          <a:prstGeom prst="rect">
            <a:avLst/>
          </a:prstGeom>
        </p:spPr>
      </p:pic>
      <p:sp>
        <p:nvSpPr>
          <p:cNvPr id="3" name="Titel 2">
            <a:extLst>
              <a:ext uri="{FF2B5EF4-FFF2-40B4-BE49-F238E27FC236}">
                <a16:creationId xmlns:a16="http://schemas.microsoft.com/office/drawing/2014/main" id="{B380A859-ED87-4774-850F-CE88EC733F04}"/>
              </a:ext>
            </a:extLst>
          </p:cNvPr>
          <p:cNvSpPr>
            <a:spLocks noGrp="1"/>
          </p:cNvSpPr>
          <p:nvPr>
            <p:ph type="title"/>
          </p:nvPr>
        </p:nvSpPr>
        <p:spPr/>
        <p:txBody>
          <a:bodyPr>
            <a:normAutofit/>
          </a:bodyPr>
          <a:lstStyle/>
          <a:p>
            <a:r>
              <a:rPr lang="en-US" dirty="0"/>
              <a:t>Land restoration benefits multiple SDGs</a:t>
            </a:r>
            <a:endParaRPr lang="nl-NL" dirty="0"/>
          </a:p>
        </p:txBody>
      </p:sp>
    </p:spTree>
    <p:extLst>
      <p:ext uri="{BB962C8B-B14F-4D97-AF65-F5344CB8AC3E}">
        <p14:creationId xmlns:p14="http://schemas.microsoft.com/office/powerpoint/2010/main" val="16020508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10" descr="Image shows a small globe with six bars extending from it. The bars indicate benefits for crop yield (SDG 2), Improved water regulation (SDG 6, 15), Carbon storage (SDG 13), Remaining natural land (SDG 15), Soil organic carbon (SDG 2, 13), and Biodiversity (SDG 15). A longer bar indicates a larger effect of restoration compared to the baseline, by 2050, with a dotted circle showing a +5% difference.">
            <a:extLst>
              <a:ext uri="{FF2B5EF4-FFF2-40B4-BE49-F238E27FC236}">
                <a16:creationId xmlns:a16="http://schemas.microsoft.com/office/drawing/2014/main" id="{B8280695-85C7-454A-965F-C7FC5DEE3871}"/>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p:blipFill>
        <p:spPr>
          <a:xfrm>
            <a:off x="2711" y="1525"/>
            <a:ext cx="12186577" cy="6854950"/>
          </a:xfrm>
          <a:prstGeom prst="rect">
            <a:avLst/>
          </a:prstGeom>
        </p:spPr>
      </p:pic>
      <p:sp>
        <p:nvSpPr>
          <p:cNvPr id="3" name="Titel 2">
            <a:extLst>
              <a:ext uri="{FF2B5EF4-FFF2-40B4-BE49-F238E27FC236}">
                <a16:creationId xmlns:a16="http://schemas.microsoft.com/office/drawing/2014/main" id="{8184FD5C-D33C-48BC-B259-EDB6F2DBE2D9}"/>
              </a:ext>
            </a:extLst>
          </p:cNvPr>
          <p:cNvSpPr>
            <a:spLocks noGrp="1"/>
          </p:cNvSpPr>
          <p:nvPr>
            <p:ph type="title"/>
          </p:nvPr>
        </p:nvSpPr>
        <p:spPr/>
        <p:txBody>
          <a:bodyPr>
            <a:normAutofit/>
          </a:bodyPr>
          <a:lstStyle/>
          <a:p>
            <a:r>
              <a:rPr lang="en-US" dirty="0"/>
              <a:t>Potential benefits of land restoration</a:t>
            </a:r>
            <a:endParaRPr lang="nl-NL" dirty="0"/>
          </a:p>
        </p:txBody>
      </p:sp>
      <mc:AlternateContent xmlns:mc="http://schemas.openxmlformats.org/markup-compatibility/2006" xmlns:p14="http://schemas.microsoft.com/office/powerpoint/2010/main">
        <mc:Choice Requires="p14">
          <p:contentPart p14:bwMode="auto" r:id="rId4">
            <p14:nvContentPartPr>
              <p14:cNvPr id="80" name="Inkt 79">
                <a:extLst>
                  <a:ext uri="{FF2B5EF4-FFF2-40B4-BE49-F238E27FC236}">
                    <a16:creationId xmlns:a16="http://schemas.microsoft.com/office/drawing/2014/main" id="{8A11B479-A320-451A-ABEF-F3757529A7BF}"/>
                  </a:ext>
                </a:extLst>
              </p14:cNvPr>
              <p14:cNvContentPartPr/>
              <p14:nvPr/>
            </p14:nvContentPartPr>
            <p14:xfrm>
              <a:off x="1523696" y="4046711"/>
              <a:ext cx="2880" cy="2880"/>
            </p14:xfrm>
          </p:contentPart>
        </mc:Choice>
        <mc:Fallback xmlns="">
          <p:pic>
            <p:nvPicPr>
              <p:cNvPr id="80" name="Inkt 79">
                <a:extLst>
                  <a:ext uri="{FF2B5EF4-FFF2-40B4-BE49-F238E27FC236}">
                    <a16:creationId xmlns:a16="http://schemas.microsoft.com/office/drawing/2014/main" id="{8A11B479-A320-451A-ABEF-F3757529A7BF}"/>
                  </a:ext>
                </a:extLst>
              </p:cNvPr>
              <p:cNvPicPr/>
              <p:nvPr/>
            </p:nvPicPr>
            <p:blipFill>
              <a:blip r:embed="rId5"/>
              <a:stretch>
                <a:fillRect/>
              </a:stretch>
            </p:blipFill>
            <p:spPr>
              <a:xfrm>
                <a:off x="1514696" y="4037711"/>
                <a:ext cx="20520" cy="20520"/>
              </a:xfrm>
              <a:prstGeom prst="rect">
                <a:avLst/>
              </a:prstGeom>
            </p:spPr>
          </p:pic>
        </mc:Fallback>
      </mc:AlternateContent>
    </p:spTree>
    <p:extLst>
      <p:ext uri="{BB962C8B-B14F-4D97-AF65-F5344CB8AC3E}">
        <p14:creationId xmlns:p14="http://schemas.microsoft.com/office/powerpoint/2010/main" val="8437558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10" descr="The image shows 12 such globes for different world regions, each with six bars extending, to illustrate the potential benefits of land restoration.">
            <a:extLst>
              <a:ext uri="{FF2B5EF4-FFF2-40B4-BE49-F238E27FC236}">
                <a16:creationId xmlns:a16="http://schemas.microsoft.com/office/drawing/2014/main" id="{B8280695-85C7-454A-965F-C7FC5DEE3871}"/>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p:blipFill>
        <p:spPr>
          <a:xfrm>
            <a:off x="4585" y="1192"/>
            <a:ext cx="12182828" cy="6855616"/>
          </a:xfrm>
          <a:prstGeom prst="rect">
            <a:avLst/>
          </a:prstGeom>
        </p:spPr>
      </p:pic>
      <p:sp>
        <p:nvSpPr>
          <p:cNvPr id="3" name="Titel 2">
            <a:extLst>
              <a:ext uri="{FF2B5EF4-FFF2-40B4-BE49-F238E27FC236}">
                <a16:creationId xmlns:a16="http://schemas.microsoft.com/office/drawing/2014/main" id="{8184FD5C-D33C-48BC-B259-EDB6F2DBE2D9}"/>
              </a:ext>
            </a:extLst>
          </p:cNvPr>
          <p:cNvSpPr>
            <a:spLocks noGrp="1"/>
          </p:cNvSpPr>
          <p:nvPr>
            <p:ph type="title"/>
          </p:nvPr>
        </p:nvSpPr>
        <p:spPr/>
        <p:txBody>
          <a:bodyPr>
            <a:normAutofit/>
          </a:bodyPr>
          <a:lstStyle/>
          <a:p>
            <a:r>
              <a:rPr lang="en-US" dirty="0"/>
              <a:t>Potential benefits of land restoration</a:t>
            </a:r>
            <a:endParaRPr lang="nl-NL" dirty="0"/>
          </a:p>
        </p:txBody>
      </p:sp>
      <mc:AlternateContent xmlns:mc="http://schemas.openxmlformats.org/markup-compatibility/2006" xmlns:p14="http://schemas.microsoft.com/office/powerpoint/2010/main">
        <mc:Choice Requires="p14">
          <p:contentPart p14:bwMode="auto" r:id="rId4">
            <p14:nvContentPartPr>
              <p14:cNvPr id="80" name="Inkt 79">
                <a:extLst>
                  <a:ext uri="{FF2B5EF4-FFF2-40B4-BE49-F238E27FC236}">
                    <a16:creationId xmlns:a16="http://schemas.microsoft.com/office/drawing/2014/main" id="{8A11B479-A320-451A-ABEF-F3757529A7BF}"/>
                  </a:ext>
                </a:extLst>
              </p14:cNvPr>
              <p14:cNvContentPartPr/>
              <p14:nvPr/>
            </p14:nvContentPartPr>
            <p14:xfrm>
              <a:off x="1523696" y="4046711"/>
              <a:ext cx="2880" cy="2880"/>
            </p14:xfrm>
          </p:contentPart>
        </mc:Choice>
        <mc:Fallback xmlns="">
          <p:pic>
            <p:nvPicPr>
              <p:cNvPr id="80" name="Inkt 79">
                <a:extLst>
                  <a:ext uri="{FF2B5EF4-FFF2-40B4-BE49-F238E27FC236}">
                    <a16:creationId xmlns:a16="http://schemas.microsoft.com/office/drawing/2014/main" id="{8A11B479-A320-451A-ABEF-F3757529A7BF}"/>
                  </a:ext>
                </a:extLst>
              </p:cNvPr>
              <p:cNvPicPr/>
              <p:nvPr/>
            </p:nvPicPr>
            <p:blipFill>
              <a:blip r:embed="rId5"/>
              <a:stretch>
                <a:fillRect/>
              </a:stretch>
            </p:blipFill>
            <p:spPr>
              <a:xfrm>
                <a:off x="1514696" y="4037711"/>
                <a:ext cx="20520" cy="20520"/>
              </a:xfrm>
              <a:prstGeom prst="rect">
                <a:avLst/>
              </a:prstGeom>
            </p:spPr>
          </p:pic>
        </mc:Fallback>
      </mc:AlternateContent>
    </p:spTree>
    <p:extLst>
      <p:ext uri="{BB962C8B-B14F-4D97-AF65-F5344CB8AC3E}">
        <p14:creationId xmlns:p14="http://schemas.microsoft.com/office/powerpoint/2010/main" val="16915155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10" descr="Image showing the size of existing commitments relative to the restoration potential and total land area of 12 different world regions.">
            <a:extLst>
              <a:ext uri="{FF2B5EF4-FFF2-40B4-BE49-F238E27FC236}">
                <a16:creationId xmlns:a16="http://schemas.microsoft.com/office/drawing/2014/main" id="{B8280695-85C7-454A-965F-C7FC5DEE3871}"/>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p:blipFill>
        <p:spPr>
          <a:xfrm>
            <a:off x="1947" y="1096"/>
            <a:ext cx="12188102" cy="6855808"/>
          </a:xfrm>
          <a:prstGeom prst="rect">
            <a:avLst/>
          </a:prstGeom>
        </p:spPr>
      </p:pic>
      <p:sp>
        <p:nvSpPr>
          <p:cNvPr id="3" name="Titel 2">
            <a:extLst>
              <a:ext uri="{FF2B5EF4-FFF2-40B4-BE49-F238E27FC236}">
                <a16:creationId xmlns:a16="http://schemas.microsoft.com/office/drawing/2014/main" id="{8184FD5C-D33C-48BC-B259-EDB6F2DBE2D9}"/>
              </a:ext>
            </a:extLst>
          </p:cNvPr>
          <p:cNvSpPr>
            <a:spLocks noGrp="1"/>
          </p:cNvSpPr>
          <p:nvPr>
            <p:ph type="title"/>
          </p:nvPr>
        </p:nvSpPr>
        <p:spPr/>
        <p:txBody>
          <a:bodyPr>
            <a:normAutofit/>
          </a:bodyPr>
          <a:lstStyle/>
          <a:p>
            <a:r>
              <a:rPr lang="en-US" dirty="0"/>
              <a:t>Restoration commitments and scenarios</a:t>
            </a:r>
            <a:endParaRPr lang="nl-NL" dirty="0"/>
          </a:p>
        </p:txBody>
      </p:sp>
      <mc:AlternateContent xmlns:mc="http://schemas.openxmlformats.org/markup-compatibility/2006" xmlns:p14="http://schemas.microsoft.com/office/powerpoint/2010/main">
        <mc:Choice Requires="p14">
          <p:contentPart p14:bwMode="auto" r:id="rId4">
            <p14:nvContentPartPr>
              <p14:cNvPr id="73" name="Inkt 72">
                <a:extLst>
                  <a:ext uri="{FF2B5EF4-FFF2-40B4-BE49-F238E27FC236}">
                    <a16:creationId xmlns:a16="http://schemas.microsoft.com/office/drawing/2014/main" id="{6B0C0100-56AB-4724-B6B6-3CD96A524DAC}"/>
                  </a:ext>
                </a:extLst>
              </p14:cNvPr>
              <p14:cNvContentPartPr/>
              <p14:nvPr/>
            </p14:nvContentPartPr>
            <p14:xfrm>
              <a:off x="12532929" y="6411489"/>
              <a:ext cx="360" cy="360"/>
            </p14:xfrm>
          </p:contentPart>
        </mc:Choice>
        <mc:Fallback xmlns="">
          <p:pic>
            <p:nvPicPr>
              <p:cNvPr id="73" name="Inkt 72">
                <a:extLst>
                  <a:ext uri="{FF2B5EF4-FFF2-40B4-BE49-F238E27FC236}">
                    <a16:creationId xmlns:a16="http://schemas.microsoft.com/office/drawing/2014/main" id="{6B0C0100-56AB-4724-B6B6-3CD96A524DAC}"/>
                  </a:ext>
                </a:extLst>
              </p:cNvPr>
              <p:cNvPicPr/>
              <p:nvPr/>
            </p:nvPicPr>
            <p:blipFill>
              <a:blip r:embed="rId5"/>
              <a:stretch>
                <a:fillRect/>
              </a:stretch>
            </p:blipFill>
            <p:spPr>
              <a:xfrm>
                <a:off x="12523929" y="6402489"/>
                <a:ext cx="18000" cy="18000"/>
              </a:xfrm>
              <a:prstGeom prst="rect">
                <a:avLst/>
              </a:prstGeom>
            </p:spPr>
          </p:pic>
        </mc:Fallback>
      </mc:AlternateContent>
    </p:spTree>
    <p:extLst>
      <p:ext uri="{BB962C8B-B14F-4D97-AF65-F5344CB8AC3E}">
        <p14:creationId xmlns:p14="http://schemas.microsoft.com/office/powerpoint/2010/main" val="30669817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Tijdelijke aanduiding voor inhoud 6" descr="Image showing a five-sectioned landscape, with arrows pointing out to different actors scattered around it (Private sector, Farmers, NGOs, Indigenous groups, Government).">
            <a:extLst>
              <a:ext uri="{FF2B5EF4-FFF2-40B4-BE49-F238E27FC236}">
                <a16:creationId xmlns:a16="http://schemas.microsoft.com/office/drawing/2014/main" id="{779CE41B-E042-435F-995D-8039F2F0E031}"/>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0"/>
            <a:ext cx="12191999" cy="6858000"/>
          </a:xfrm>
        </p:spPr>
      </p:pic>
      <p:sp>
        <p:nvSpPr>
          <p:cNvPr id="3" name="Titel 2">
            <a:extLst>
              <a:ext uri="{FF2B5EF4-FFF2-40B4-BE49-F238E27FC236}">
                <a16:creationId xmlns:a16="http://schemas.microsoft.com/office/drawing/2014/main" id="{B380A859-ED87-4774-850F-CE88EC733F04}"/>
              </a:ext>
            </a:extLst>
          </p:cNvPr>
          <p:cNvSpPr>
            <a:spLocks noGrp="1"/>
          </p:cNvSpPr>
          <p:nvPr>
            <p:ph type="title"/>
          </p:nvPr>
        </p:nvSpPr>
        <p:spPr/>
        <p:txBody>
          <a:bodyPr>
            <a:normAutofit/>
          </a:bodyPr>
          <a:lstStyle/>
          <a:p>
            <a:r>
              <a:rPr lang="nl-NL" dirty="0"/>
              <a:t>Multiple but </a:t>
            </a:r>
            <a:r>
              <a:rPr lang="nl-NL" dirty="0" err="1"/>
              <a:t>fragmented</a:t>
            </a:r>
            <a:r>
              <a:rPr lang="nl-NL" dirty="0"/>
              <a:t> benefits</a:t>
            </a:r>
          </a:p>
        </p:txBody>
      </p:sp>
    </p:spTree>
    <p:extLst>
      <p:ext uri="{BB962C8B-B14F-4D97-AF65-F5344CB8AC3E}">
        <p14:creationId xmlns:p14="http://schemas.microsoft.com/office/powerpoint/2010/main" val="41815337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Tijdelijke aanduiding voor inhoud 6" descr="Image shows arrows from actors pointing inward to a table with seats.">
            <a:extLst>
              <a:ext uri="{FF2B5EF4-FFF2-40B4-BE49-F238E27FC236}">
                <a16:creationId xmlns:a16="http://schemas.microsoft.com/office/drawing/2014/main" id="{D9719CC4-A678-4144-BA57-74C8AA7A13C7}"/>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0" y="-2292"/>
            <a:ext cx="12196074" cy="6860292"/>
          </a:xfrm>
        </p:spPr>
      </p:pic>
      <p:sp>
        <p:nvSpPr>
          <p:cNvPr id="3" name="Titel 2">
            <a:extLst>
              <a:ext uri="{FF2B5EF4-FFF2-40B4-BE49-F238E27FC236}">
                <a16:creationId xmlns:a16="http://schemas.microsoft.com/office/drawing/2014/main" id="{B380A859-ED87-4774-850F-CE88EC733F04}"/>
              </a:ext>
            </a:extLst>
          </p:cNvPr>
          <p:cNvSpPr>
            <a:spLocks noGrp="1"/>
          </p:cNvSpPr>
          <p:nvPr>
            <p:ph type="title"/>
          </p:nvPr>
        </p:nvSpPr>
        <p:spPr/>
        <p:txBody>
          <a:bodyPr>
            <a:normAutofit/>
          </a:bodyPr>
          <a:lstStyle/>
          <a:p>
            <a:r>
              <a:rPr lang="nl-NL" err="1"/>
              <a:t>Combining</a:t>
            </a:r>
            <a:r>
              <a:rPr lang="nl-NL"/>
              <a:t> </a:t>
            </a:r>
            <a:r>
              <a:rPr lang="nl-NL" err="1"/>
              <a:t>fragmented</a:t>
            </a:r>
            <a:r>
              <a:rPr lang="nl-NL"/>
              <a:t> benefits</a:t>
            </a:r>
          </a:p>
        </p:txBody>
      </p:sp>
    </p:spTree>
    <p:extLst>
      <p:ext uri="{BB962C8B-B14F-4D97-AF65-F5344CB8AC3E}">
        <p14:creationId xmlns:p14="http://schemas.microsoft.com/office/powerpoint/2010/main" val="2854432284"/>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Tijdelijke aanduiding voor inhoud 6" descr="Image shows arrows from actors pointing inward to a table with seats, overlayed with a four-piece puzzle.">
            <a:extLst>
              <a:ext uri="{FF2B5EF4-FFF2-40B4-BE49-F238E27FC236}">
                <a16:creationId xmlns:a16="http://schemas.microsoft.com/office/drawing/2014/main" id="{4FE2EC45-795F-4F2A-A354-2A0608C99332}"/>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 y="0"/>
            <a:ext cx="12191999" cy="6858000"/>
          </a:xfrm>
        </p:spPr>
      </p:pic>
      <p:sp>
        <p:nvSpPr>
          <p:cNvPr id="3" name="Titel 2">
            <a:extLst>
              <a:ext uri="{FF2B5EF4-FFF2-40B4-BE49-F238E27FC236}">
                <a16:creationId xmlns:a16="http://schemas.microsoft.com/office/drawing/2014/main" id="{B380A859-ED87-4774-850F-CE88EC733F04}"/>
              </a:ext>
            </a:extLst>
          </p:cNvPr>
          <p:cNvSpPr>
            <a:spLocks noGrp="1"/>
          </p:cNvSpPr>
          <p:nvPr>
            <p:ph type="title"/>
          </p:nvPr>
        </p:nvSpPr>
        <p:spPr/>
        <p:txBody>
          <a:bodyPr>
            <a:normAutofit/>
          </a:bodyPr>
          <a:lstStyle/>
          <a:p>
            <a:r>
              <a:rPr lang="nl-NL" err="1"/>
              <a:t>Combining</a:t>
            </a:r>
            <a:r>
              <a:rPr lang="nl-NL"/>
              <a:t> </a:t>
            </a:r>
            <a:r>
              <a:rPr lang="nl-NL" err="1"/>
              <a:t>fragmented</a:t>
            </a:r>
            <a:r>
              <a:rPr lang="nl-NL"/>
              <a:t> benefits</a:t>
            </a:r>
          </a:p>
        </p:txBody>
      </p:sp>
    </p:spTree>
    <p:extLst>
      <p:ext uri="{BB962C8B-B14F-4D97-AF65-F5344CB8AC3E}">
        <p14:creationId xmlns:p14="http://schemas.microsoft.com/office/powerpoint/2010/main" val="2265466674"/>
      </p:ext>
    </p:extLst>
  </p:cSld>
  <p:clrMapOvr>
    <a:masterClrMapping/>
  </p:clrMapOvr>
</p:sld>
</file>

<file path=ppt/theme/theme1.xml><?xml version="1.0" encoding="utf-8"?>
<a:theme xmlns:a="http://schemas.openxmlformats.org/drawingml/2006/main" name="1_16008 RIJK - Sjabloon 16x9 Mosgroen">
  <a:themeElements>
    <a:clrScheme name="Rijks Mosgroen">
      <a:dk1>
        <a:srgbClr val="000000"/>
      </a:dk1>
      <a:lt1>
        <a:srgbClr val="FFFFFF"/>
      </a:lt1>
      <a:dk2>
        <a:srgbClr val="777C00"/>
      </a:dk2>
      <a:lt2>
        <a:srgbClr val="EAEBD8"/>
      </a:lt2>
      <a:accent1>
        <a:srgbClr val="F9E11E"/>
      </a:accent1>
      <a:accent2>
        <a:srgbClr val="42145F"/>
      </a:accent2>
      <a:accent3>
        <a:srgbClr val="38870D"/>
      </a:accent3>
      <a:accent4>
        <a:srgbClr val="017BC6"/>
      </a:accent4>
      <a:accent5>
        <a:srgbClr val="75D1B5"/>
      </a:accent5>
      <a:accent6>
        <a:srgbClr val="8EC9E7"/>
      </a:accent6>
      <a:hlink>
        <a:srgbClr val="777C00"/>
      </a:hlink>
      <a:folHlink>
        <a:srgbClr val="D6D6B2"/>
      </a:folHlink>
    </a:clrScheme>
    <a:fontScheme name="Rijkshuisstijl">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solidFill>
          <a:srgbClr val="777C00">
            <a:alpha val="69804"/>
          </a:srgbClr>
        </a:solidFill>
      </a:spPr>
      <a:bodyPr wrap="square" rtlCol="0">
        <a:spAutoFit/>
      </a:bodyPr>
      <a:lstStyle>
        <a:defPPr algn="ctr">
          <a:defRPr sz="2800" b="1" dirty="0">
            <a:solidFill>
              <a:schemeClr val="bg1"/>
            </a:solidFill>
          </a:defRPr>
        </a:defPPr>
      </a:lstStyle>
    </a:txDef>
  </a:objectDefaults>
  <a:extraClrSchemeLst/>
  <a:extLst>
    <a:ext uri="{05A4C25C-085E-4340-85A3-A5531E510DB2}">
      <thm15:themeFamily xmlns:thm15="http://schemas.microsoft.com/office/thememl/2012/main" name="16008 RIJK - Sjabloon 16x9 Hemelblauw" id="{C36BCC9E-1209-A64A-8BD9-B4B55203C6FE}" vid="{E34870F3-D22A-8440-9B27-7A9A0D8F8250}"/>
    </a:ext>
  </a:extLst>
</a:theme>
</file>

<file path=ppt/theme/theme2.xml><?xml version="1.0" encoding="utf-8"?>
<a:theme xmlns:a="http://schemas.openxmlformats.org/drawingml/2006/main" name="16008 RIJK - Sjabloon 16x9 Mosgroen">
  <a:themeElements>
    <a:clrScheme name="Rijks Mosgroen">
      <a:dk1>
        <a:srgbClr val="000000"/>
      </a:dk1>
      <a:lt1>
        <a:srgbClr val="FFFFFF"/>
      </a:lt1>
      <a:dk2>
        <a:srgbClr val="777C00"/>
      </a:dk2>
      <a:lt2>
        <a:srgbClr val="EAEBD8"/>
      </a:lt2>
      <a:accent1>
        <a:srgbClr val="F9E11E"/>
      </a:accent1>
      <a:accent2>
        <a:srgbClr val="42145F"/>
      </a:accent2>
      <a:accent3>
        <a:srgbClr val="38870D"/>
      </a:accent3>
      <a:accent4>
        <a:srgbClr val="017BC6"/>
      </a:accent4>
      <a:accent5>
        <a:srgbClr val="75D1B5"/>
      </a:accent5>
      <a:accent6>
        <a:srgbClr val="8EC9E7"/>
      </a:accent6>
      <a:hlink>
        <a:srgbClr val="777C00"/>
      </a:hlink>
      <a:folHlink>
        <a:srgbClr val="D6D6B2"/>
      </a:folHlink>
    </a:clrScheme>
    <a:fontScheme name="Rijkshuisstijl">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16008 RIJK - Sjabloon 16x9 Hemelblauw" id="{C36BCC9E-1209-A64A-8BD9-B4B55203C6FE}" vid="{E34870F3-D22A-8440-9B27-7A9A0D8F8250}"/>
    </a:ext>
  </a:extLst>
</a:theme>
</file>

<file path=ppt/theme/theme3.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Rijks Mosgroen">
    <a:dk1>
      <a:srgbClr val="000000"/>
    </a:dk1>
    <a:lt1>
      <a:srgbClr val="FFFFFF"/>
    </a:lt1>
    <a:dk2>
      <a:srgbClr val="777C00"/>
    </a:dk2>
    <a:lt2>
      <a:srgbClr val="EAEBD8"/>
    </a:lt2>
    <a:accent1>
      <a:srgbClr val="F9E11E"/>
    </a:accent1>
    <a:accent2>
      <a:srgbClr val="42145F"/>
    </a:accent2>
    <a:accent3>
      <a:srgbClr val="38870D"/>
    </a:accent3>
    <a:accent4>
      <a:srgbClr val="017BC6"/>
    </a:accent4>
    <a:accent5>
      <a:srgbClr val="75D1B5"/>
    </a:accent5>
    <a:accent6>
      <a:srgbClr val="8EC9E7"/>
    </a:accent6>
    <a:hlink>
      <a:srgbClr val="777C00"/>
    </a:hlink>
    <a:folHlink>
      <a:srgbClr val="D6D6B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AAC3377937C134DA3A19870DC95E4C5" ma:contentTypeVersion="14" ma:contentTypeDescription="Een nieuw document maken." ma:contentTypeScope="" ma:versionID="7160a1792d2786c1d73fd86adcc090ca">
  <xsd:schema xmlns:xsd="http://www.w3.org/2001/XMLSchema" xmlns:xs="http://www.w3.org/2001/XMLSchema" xmlns:p="http://schemas.microsoft.com/office/2006/metadata/properties" xmlns:ns3="95845cc2-24d4-427a-8704-24a3ccc50587" xmlns:ns4="371007a9-ca38-4027-a0df-bdab742057c4" targetNamespace="http://schemas.microsoft.com/office/2006/metadata/properties" ma:root="true" ma:fieldsID="99163bc5c6e3ed441da58e936fe14801" ns3:_="" ns4:_="">
    <xsd:import namespace="95845cc2-24d4-427a-8704-24a3ccc50587"/>
    <xsd:import namespace="371007a9-ca38-4027-a0df-bdab742057c4"/>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Tags" minOccurs="0"/>
                <xsd:element ref="ns4:MediaServiceOCR" minOccurs="0"/>
                <xsd:element ref="ns4:MediaServiceLocation" minOccurs="0"/>
                <xsd:element ref="ns4:MediaServiceEventHashCode" minOccurs="0"/>
                <xsd:element ref="ns4:MediaServiceGenerationTime" minOccurs="0"/>
                <xsd:element ref="ns4:MediaServiceAutoKeyPoints" minOccurs="0"/>
                <xsd:element ref="ns4:MediaServiceKeyPoints" minOccurs="0"/>
                <xsd:element ref="ns4: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5845cc2-24d4-427a-8704-24a3ccc50587" elementFormDefault="qualified">
    <xsd:import namespace="http://schemas.microsoft.com/office/2006/documentManagement/types"/>
    <xsd:import namespace="http://schemas.microsoft.com/office/infopath/2007/PartnerControls"/>
    <xsd:element name="SharedWithUsers" ma:index="8" nillable="true" ma:displayName="Gedeeld met"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Gedeeld met details" ma:description="" ma:internalName="SharedWithDetails" ma:readOnly="true">
      <xsd:simpleType>
        <xsd:restriction base="dms:Note">
          <xsd:maxLength value="255"/>
        </xsd:restriction>
      </xsd:simpleType>
    </xsd:element>
    <xsd:element name="SharingHintHash" ma:index="10" nillable="true" ma:displayName="Hint-hash delen"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71007a9-ca38-4027-a0df-bdab742057c4" elementFormDefault="qualified">
    <xsd:import namespace="http://schemas.microsoft.com/office/2006/documentManagement/types"/>
    <xsd:import namespace="http://schemas.microsoft.com/office/infopath/2007/PartnerControls"/>
    <xsd:element name="MediaServiceMetadata" ma:index="11" nillable="true" ma:displayName="MediaServiceMetadata" ma:description="" ma:hidden="true" ma:internalName="MediaServiceMetadata" ma:readOnly="true">
      <xsd:simpleType>
        <xsd:restriction base="dms:Note"/>
      </xsd:simpleType>
    </xsd:element>
    <xsd:element name="MediaServiceFastMetadata" ma:index="12" nillable="true" ma:displayName="MediaServiceFastMetadata" ma:description="" ma:hidden="true" ma:internalName="MediaServiceFastMetadata" ma:readOnly="true">
      <xsd:simpleType>
        <xsd:restriction base="dms:Note"/>
      </xsd:simpleType>
    </xsd:element>
    <xsd:element name="MediaServiceDateTaken" ma:index="13" nillable="true" ma:displayName="MediaServiceDateTaken" ma:description="" ma:hidden="true" ma:internalName="MediaServiceDateTaken" ma:readOnly="true">
      <xsd:simpleType>
        <xsd:restriction base="dms:Text"/>
      </xsd:simpleType>
    </xsd:element>
    <xsd:element name="MediaServiceAutoTags" ma:index="14" nillable="true" ma:displayName="MediaServiceAutoTags" ma:description="" ma:internalName="MediaServiceAutoTags"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Location" ma:index="16" nillable="true" ma:displayName="MediaServiceLocation" ma:internalName="MediaServiceLocation"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DEAED4D-1311-40C1-96DE-D1A2D01AD7A3}">
  <ds:schemaRefs>
    <ds:schemaRef ds:uri="http://purl.org/dc/terms/"/>
    <ds:schemaRef ds:uri="http://schemas.microsoft.com/office/2006/metadata/properties"/>
    <ds:schemaRef ds:uri="http://schemas.microsoft.com/office/2006/documentManagement/types"/>
    <ds:schemaRef ds:uri="http://purl.org/dc/elements/1.1/"/>
    <ds:schemaRef ds:uri="http://purl.org/dc/dcmitype/"/>
    <ds:schemaRef ds:uri="http://schemas.microsoft.com/office/infopath/2007/PartnerControls"/>
    <ds:schemaRef ds:uri="http://schemas.openxmlformats.org/package/2006/metadata/core-properties"/>
    <ds:schemaRef ds:uri="371007a9-ca38-4027-a0df-bdab742057c4"/>
    <ds:schemaRef ds:uri="95845cc2-24d4-427a-8704-24a3ccc50587"/>
    <ds:schemaRef ds:uri="http://www.w3.org/XML/1998/namespace"/>
  </ds:schemaRefs>
</ds:datastoreItem>
</file>

<file path=customXml/itemProps2.xml><?xml version="1.0" encoding="utf-8"?>
<ds:datastoreItem xmlns:ds="http://schemas.openxmlformats.org/officeDocument/2006/customXml" ds:itemID="{491414A8-7603-433E-947B-C1D7378C9EA5}">
  <ds:schemaRefs>
    <ds:schemaRef ds:uri="http://schemas.microsoft.com/sharepoint/v3/contenttype/forms"/>
  </ds:schemaRefs>
</ds:datastoreItem>
</file>

<file path=customXml/itemProps3.xml><?xml version="1.0" encoding="utf-8"?>
<ds:datastoreItem xmlns:ds="http://schemas.openxmlformats.org/officeDocument/2006/customXml" ds:itemID="{48D12E9D-2983-4F7B-B53A-959005E9CC5E}">
  <ds:schemaRefs>
    <ds:schemaRef ds:uri="371007a9-ca38-4027-a0df-bdab742057c4"/>
    <ds:schemaRef ds:uri="95845cc2-24d4-427a-8704-24a3ccc5058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16008 RIJK - Sjabloon 16x9 Mosgroen</Template>
  <TotalTime>11</TotalTime>
  <Words>961</Words>
  <Application>Microsoft Office PowerPoint</Application>
  <PresentationFormat>Widescreen</PresentationFormat>
  <Paragraphs>44</Paragraphs>
  <Slides>10</Slides>
  <Notes>10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10</vt:i4>
      </vt:variant>
    </vt:vector>
  </HeadingPairs>
  <TitlesOfParts>
    <vt:vector size="17" baseType="lpstr">
      <vt:lpstr>Arial</vt:lpstr>
      <vt:lpstr>Calibri</vt:lpstr>
      <vt:lpstr>RijksoverheidSansText</vt:lpstr>
      <vt:lpstr>Verdana</vt:lpstr>
      <vt:lpstr>Wingdings</vt:lpstr>
      <vt:lpstr>1_16008 RIJK - Sjabloon 16x9 Mosgroen</vt:lpstr>
      <vt:lpstr>16008 RIJK - Sjabloon 16x9 Mosgroen</vt:lpstr>
      <vt:lpstr>What is the potential of land restoration for delivering multiple benefits?</vt:lpstr>
      <vt:lpstr>Land restoration: Possible measures</vt:lpstr>
      <vt:lpstr>Land restoration benefits multiple SDGs</vt:lpstr>
      <vt:lpstr>Potential benefits of land restoration</vt:lpstr>
      <vt:lpstr>Potential benefits of land restoration</vt:lpstr>
      <vt:lpstr>Restoration commitments and scenarios</vt:lpstr>
      <vt:lpstr>Multiple but fragmented benefits</vt:lpstr>
      <vt:lpstr>Combining fragmented benefits</vt:lpstr>
      <vt:lpstr>Combining fragmented benefits</vt:lpstr>
      <vt:lpstr>More stories at pbl.nl/ig22</vt:lpstr>
    </vt:vector>
  </TitlesOfParts>
  <Company>PBL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is the potential of land restoration for delivering multiple benefits?</dc:title>
  <dc:creator>PBL</dc:creator>
  <cp:lastModifiedBy>Timo Maas</cp:lastModifiedBy>
  <cp:revision>2</cp:revision>
  <cp:lastPrinted>2022-05-10T11:32:56Z</cp:lastPrinted>
  <dcterms:created xsi:type="dcterms:W3CDTF">2017-02-24T12:23:26Z</dcterms:created>
  <dcterms:modified xsi:type="dcterms:W3CDTF">2022-05-20T10:15:50Z</dcterms:modified>
  <cp:contentStatus>Final</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0x0101006AAC3377937C134DA3A19870DC95E4C5</vt:lpwstr>
  </property>
  <property fmtid="{D5CDD505-2E9C-101B-9397-08002B2CF9AE}" pid="3" name="_MarkAsFinal">
    <vt:bool>true</vt:bool>
  </property>
</Properties>
</file>