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736" r:id="rId3"/>
    <p:sldId id="420" r:id="rId4"/>
    <p:sldId id="665" r:id="rId5"/>
    <p:sldId id="672" r:id="rId6"/>
    <p:sldId id="626" r:id="rId7"/>
    <p:sldId id="684" r:id="rId8"/>
    <p:sldId id="685" r:id="rId9"/>
    <p:sldId id="686" r:id="rId10"/>
    <p:sldId id="630" r:id="rId11"/>
    <p:sldId id="663" r:id="rId12"/>
    <p:sldId id="687" r:id="rId13"/>
    <p:sldId id="655" r:id="rId14"/>
    <p:sldId id="689" r:id="rId15"/>
    <p:sldId id="646" r:id="rId16"/>
    <p:sldId id="667" r:id="rId17"/>
    <p:sldId id="647" r:id="rId18"/>
    <p:sldId id="261" r:id="rId19"/>
    <p:sldId id="662" r:id="rId20"/>
    <p:sldId id="674" r:id="rId21"/>
    <p:sldId id="678" r:id="rId22"/>
    <p:sldId id="679" r:id="rId23"/>
    <p:sldId id="680" r:id="rId24"/>
    <p:sldId id="681" r:id="rId25"/>
    <p:sldId id="682" r:id="rId26"/>
    <p:sldId id="691" r:id="rId27"/>
    <p:sldId id="668" r:id="rId28"/>
    <p:sldId id="733" r:id="rId29"/>
    <p:sldId id="648" r:id="rId30"/>
    <p:sldId id="259" r:id="rId31"/>
    <p:sldId id="649" r:id="rId32"/>
    <p:sldId id="651" r:id="rId33"/>
    <p:sldId id="734"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A48C"/>
    <a:srgbClr val="E24E8A"/>
    <a:srgbClr val="C7E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294" autoAdjust="0"/>
  </p:normalViewPr>
  <p:slideViewPr>
    <p:cSldViewPr snapToGrid="0">
      <p:cViewPr varScale="1">
        <p:scale>
          <a:sx n="64" d="100"/>
          <a:sy n="64" d="100"/>
        </p:scale>
        <p:origin x="7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nnekes, Joost" userId="92e8e450-3d01-45a7-b458-c35b7da8d8d0" providerId="ADAL" clId="{EF5E8879-15DF-4879-B9DF-D1512965667C}"/>
    <pc:docChg chg="undo custSel addSld delSld modSld sldOrd">
      <pc:chgData name="Tennekes, Joost" userId="92e8e450-3d01-45a7-b458-c35b7da8d8d0" providerId="ADAL" clId="{EF5E8879-15DF-4879-B9DF-D1512965667C}" dt="2025-01-16T11:28:24.745" v="4937" actId="1076"/>
      <pc:docMkLst>
        <pc:docMk/>
      </pc:docMkLst>
      <pc:sldChg chg="modSp mod modNotesTx">
        <pc:chgData name="Tennekes, Joost" userId="92e8e450-3d01-45a7-b458-c35b7da8d8d0" providerId="ADAL" clId="{EF5E8879-15DF-4879-B9DF-D1512965667C}" dt="2025-01-16T11:03:29.309" v="2909" actId="20577"/>
        <pc:sldMkLst>
          <pc:docMk/>
          <pc:sldMk cId="1080776280" sldId="259"/>
        </pc:sldMkLst>
        <pc:spChg chg="mod">
          <ac:chgData name="Tennekes, Joost" userId="92e8e450-3d01-45a7-b458-c35b7da8d8d0" providerId="ADAL" clId="{EF5E8879-15DF-4879-B9DF-D1512965667C}" dt="2025-01-16T10:55:18.705" v="2310" actId="20577"/>
          <ac:spMkLst>
            <pc:docMk/>
            <pc:sldMk cId="1080776280" sldId="259"/>
            <ac:spMk id="9" creationId="{36AD1642-36A9-E978-6714-66FFC45884F3}"/>
          </ac:spMkLst>
        </pc:spChg>
      </pc:sldChg>
      <pc:sldChg chg="modNotesTx">
        <pc:chgData name="Tennekes, Joost" userId="92e8e450-3d01-45a7-b458-c35b7da8d8d0" providerId="ADAL" clId="{EF5E8879-15DF-4879-B9DF-D1512965667C}" dt="2025-01-16T10:17:38.435" v="210" actId="20577"/>
        <pc:sldMkLst>
          <pc:docMk/>
          <pc:sldMk cId="4024896658" sldId="420"/>
        </pc:sldMkLst>
      </pc:sldChg>
      <pc:sldChg chg="modSp mod">
        <pc:chgData name="Tennekes, Joost" userId="92e8e450-3d01-45a7-b458-c35b7da8d8d0" providerId="ADAL" clId="{EF5E8879-15DF-4879-B9DF-D1512965667C}" dt="2025-01-16T11:18:44.646" v="4550" actId="20577"/>
        <pc:sldMkLst>
          <pc:docMk/>
          <pc:sldMk cId="2922462514" sldId="646"/>
        </pc:sldMkLst>
        <pc:spChg chg="mod">
          <ac:chgData name="Tennekes, Joost" userId="92e8e450-3d01-45a7-b458-c35b7da8d8d0" providerId="ADAL" clId="{EF5E8879-15DF-4879-B9DF-D1512965667C}" dt="2025-01-16T11:18:44.646" v="4550" actId="20577"/>
          <ac:spMkLst>
            <pc:docMk/>
            <pc:sldMk cId="2922462514" sldId="646"/>
            <ac:spMk id="2" creationId="{27925422-E409-C5BE-EB54-0F60E26BB5E9}"/>
          </ac:spMkLst>
        </pc:spChg>
        <pc:spChg chg="mod">
          <ac:chgData name="Tennekes, Joost" userId="92e8e450-3d01-45a7-b458-c35b7da8d8d0" providerId="ADAL" clId="{EF5E8879-15DF-4879-B9DF-D1512965667C}" dt="2025-01-16T11:17:47.820" v="4524" actId="20577"/>
          <ac:spMkLst>
            <pc:docMk/>
            <pc:sldMk cId="2922462514" sldId="646"/>
            <ac:spMk id="3" creationId="{8AD93193-179D-D2FF-665D-F4E8F277A3E4}"/>
          </ac:spMkLst>
        </pc:spChg>
      </pc:sldChg>
      <pc:sldChg chg="modSp mod">
        <pc:chgData name="Tennekes, Joost" userId="92e8e450-3d01-45a7-b458-c35b7da8d8d0" providerId="ADAL" clId="{EF5E8879-15DF-4879-B9DF-D1512965667C}" dt="2025-01-16T11:20:47.052" v="4894" actId="20577"/>
        <pc:sldMkLst>
          <pc:docMk/>
          <pc:sldMk cId="1800299110" sldId="647"/>
        </pc:sldMkLst>
        <pc:spChg chg="mod">
          <ac:chgData name="Tennekes, Joost" userId="92e8e450-3d01-45a7-b458-c35b7da8d8d0" providerId="ADAL" clId="{EF5E8879-15DF-4879-B9DF-D1512965667C}" dt="2025-01-16T11:20:47.052" v="4894" actId="20577"/>
          <ac:spMkLst>
            <pc:docMk/>
            <pc:sldMk cId="1800299110" sldId="647"/>
            <ac:spMk id="3" creationId="{FA92DEC6-B4A0-A984-39FC-7D5786FC4C95}"/>
          </ac:spMkLst>
        </pc:spChg>
      </pc:sldChg>
      <pc:sldChg chg="addSp modSp mod ord modClrScheme modAnim chgLayout modNotesTx">
        <pc:chgData name="Tennekes, Joost" userId="92e8e450-3d01-45a7-b458-c35b7da8d8d0" providerId="ADAL" clId="{EF5E8879-15DF-4879-B9DF-D1512965667C}" dt="2025-01-16T11:08:25.658" v="3988" actId="255"/>
        <pc:sldMkLst>
          <pc:docMk/>
          <pc:sldMk cId="191562738" sldId="648"/>
        </pc:sldMkLst>
        <pc:spChg chg="mod">
          <ac:chgData name="Tennekes, Joost" userId="92e8e450-3d01-45a7-b458-c35b7da8d8d0" providerId="ADAL" clId="{EF5E8879-15DF-4879-B9DF-D1512965667C}" dt="2025-01-16T11:01:31.775" v="2812" actId="20577"/>
          <ac:spMkLst>
            <pc:docMk/>
            <pc:sldMk cId="191562738" sldId="648"/>
            <ac:spMk id="2" creationId="{4C7EB645-7332-9E24-E402-553C5854D46A}"/>
          </ac:spMkLst>
        </pc:spChg>
        <pc:spChg chg="mod">
          <ac:chgData name="Tennekes, Joost" userId="92e8e450-3d01-45a7-b458-c35b7da8d8d0" providerId="ADAL" clId="{EF5E8879-15DF-4879-B9DF-D1512965667C}" dt="2025-01-16T11:08:25.658" v="3988" actId="255"/>
          <ac:spMkLst>
            <pc:docMk/>
            <pc:sldMk cId="191562738" sldId="648"/>
            <ac:spMk id="3" creationId="{26351538-F49A-E80E-ED7C-80A473B82E2E}"/>
          </ac:spMkLst>
        </pc:spChg>
        <pc:picChg chg="add mod">
          <ac:chgData name="Tennekes, Joost" userId="92e8e450-3d01-45a7-b458-c35b7da8d8d0" providerId="ADAL" clId="{EF5E8879-15DF-4879-B9DF-D1512965667C}" dt="2025-01-16T10:56:48.653" v="2463" actId="1076"/>
          <ac:picMkLst>
            <pc:docMk/>
            <pc:sldMk cId="191562738" sldId="648"/>
            <ac:picMk id="12" creationId="{B2AD6A5E-6C35-A659-0C33-32D60B652F09}"/>
          </ac:picMkLst>
        </pc:picChg>
      </pc:sldChg>
      <pc:sldChg chg="modSp mod modNotesTx">
        <pc:chgData name="Tennekes, Joost" userId="92e8e450-3d01-45a7-b458-c35b7da8d8d0" providerId="ADAL" clId="{EF5E8879-15DF-4879-B9DF-D1512965667C}" dt="2025-01-16T11:07:43.612" v="3986" actId="6549"/>
        <pc:sldMkLst>
          <pc:docMk/>
          <pc:sldMk cId="4127861777" sldId="649"/>
        </pc:sldMkLst>
        <pc:spChg chg="mod">
          <ac:chgData name="Tennekes, Joost" userId="92e8e450-3d01-45a7-b458-c35b7da8d8d0" providerId="ADAL" clId="{EF5E8879-15DF-4879-B9DF-D1512965667C}" dt="2025-01-16T10:20:38.603" v="850" actId="20577"/>
          <ac:spMkLst>
            <pc:docMk/>
            <pc:sldMk cId="4127861777" sldId="649"/>
            <ac:spMk id="3" creationId="{74482605-6C63-592F-1623-A0713EF922DB}"/>
          </ac:spMkLst>
        </pc:spChg>
      </pc:sldChg>
      <pc:sldChg chg="modSp mod">
        <pc:chgData name="Tennekes, Joost" userId="92e8e450-3d01-45a7-b458-c35b7da8d8d0" providerId="ADAL" clId="{EF5E8879-15DF-4879-B9DF-D1512965667C}" dt="2025-01-16T11:22:19.054" v="4915" actId="20577"/>
        <pc:sldMkLst>
          <pc:docMk/>
          <pc:sldMk cId="2873095163" sldId="651"/>
        </pc:sldMkLst>
        <pc:spChg chg="mod">
          <ac:chgData name="Tennekes, Joost" userId="92e8e450-3d01-45a7-b458-c35b7da8d8d0" providerId="ADAL" clId="{EF5E8879-15DF-4879-B9DF-D1512965667C}" dt="2025-01-16T10:24:25.508" v="961" actId="1076"/>
          <ac:spMkLst>
            <pc:docMk/>
            <pc:sldMk cId="2873095163" sldId="651"/>
            <ac:spMk id="2" creationId="{0EDD0018-24BD-1580-7783-42EB404F2838}"/>
          </ac:spMkLst>
        </pc:spChg>
        <pc:spChg chg="mod">
          <ac:chgData name="Tennekes, Joost" userId="92e8e450-3d01-45a7-b458-c35b7da8d8d0" providerId="ADAL" clId="{EF5E8879-15DF-4879-B9DF-D1512965667C}" dt="2025-01-16T11:22:19.054" v="4915" actId="20577"/>
          <ac:spMkLst>
            <pc:docMk/>
            <pc:sldMk cId="2873095163" sldId="651"/>
            <ac:spMk id="3" creationId="{6B028FDD-4AC6-A3FB-47EF-251C2DB7CE3E}"/>
          </ac:spMkLst>
        </pc:spChg>
      </pc:sldChg>
      <pc:sldChg chg="modSp add del mod modNotesTx">
        <pc:chgData name="Tennekes, Joost" userId="92e8e450-3d01-45a7-b458-c35b7da8d8d0" providerId="ADAL" clId="{EF5E8879-15DF-4879-B9DF-D1512965667C}" dt="2025-01-16T11:14:35.699" v="4217" actId="20577"/>
        <pc:sldMkLst>
          <pc:docMk/>
          <pc:sldMk cId="3702254451" sldId="655"/>
        </pc:sldMkLst>
        <pc:spChg chg="mod">
          <ac:chgData name="Tennekes, Joost" userId="92e8e450-3d01-45a7-b458-c35b7da8d8d0" providerId="ADAL" clId="{EF5E8879-15DF-4879-B9DF-D1512965667C}" dt="2025-01-16T11:09:16.896" v="3992" actId="20577"/>
          <ac:spMkLst>
            <pc:docMk/>
            <pc:sldMk cId="3702254451" sldId="655"/>
            <ac:spMk id="8" creationId="{FB1C8887-0BD6-70DF-0857-1BE72EEE1180}"/>
          </ac:spMkLst>
        </pc:spChg>
      </pc:sldChg>
      <pc:sldChg chg="modSp mod">
        <pc:chgData name="Tennekes, Joost" userId="92e8e450-3d01-45a7-b458-c35b7da8d8d0" providerId="ADAL" clId="{EF5E8879-15DF-4879-B9DF-D1512965667C}" dt="2025-01-16T11:21:36.052" v="4908" actId="20577"/>
        <pc:sldMkLst>
          <pc:docMk/>
          <pc:sldMk cId="3935414552" sldId="662"/>
        </pc:sldMkLst>
        <pc:spChg chg="mod">
          <ac:chgData name="Tennekes, Joost" userId="92e8e450-3d01-45a7-b458-c35b7da8d8d0" providerId="ADAL" clId="{EF5E8879-15DF-4879-B9DF-D1512965667C}" dt="2025-01-16T11:21:36.052" v="4908" actId="20577"/>
          <ac:spMkLst>
            <pc:docMk/>
            <pc:sldMk cId="3935414552" sldId="662"/>
            <ac:spMk id="3" creationId="{9B6C5AFE-54CD-8620-10B5-49BF4CE7EA79}"/>
          </ac:spMkLst>
        </pc:spChg>
      </pc:sldChg>
      <pc:sldChg chg="modSp mod">
        <pc:chgData name="Tennekes, Joost" userId="92e8e450-3d01-45a7-b458-c35b7da8d8d0" providerId="ADAL" clId="{EF5E8879-15DF-4879-B9DF-D1512965667C}" dt="2025-01-16T10:29:47.042" v="1931" actId="20577"/>
        <pc:sldMkLst>
          <pc:docMk/>
          <pc:sldMk cId="1127079377" sldId="668"/>
        </pc:sldMkLst>
        <pc:spChg chg="mod">
          <ac:chgData name="Tennekes, Joost" userId="92e8e450-3d01-45a7-b458-c35b7da8d8d0" providerId="ADAL" clId="{EF5E8879-15DF-4879-B9DF-D1512965667C}" dt="2025-01-16T10:29:47.042" v="1931" actId="20577"/>
          <ac:spMkLst>
            <pc:docMk/>
            <pc:sldMk cId="1127079377" sldId="668"/>
            <ac:spMk id="2" creationId="{538230BD-8848-E300-A27B-05EF43F18478}"/>
          </ac:spMkLst>
        </pc:spChg>
      </pc:sldChg>
      <pc:sldChg chg="modSp mod modNotesTx">
        <pc:chgData name="Tennekes, Joost" userId="92e8e450-3d01-45a7-b458-c35b7da8d8d0" providerId="ADAL" clId="{EF5E8879-15DF-4879-B9DF-D1512965667C}" dt="2025-01-16T11:10:47.864" v="4190" actId="20577"/>
        <pc:sldMkLst>
          <pc:docMk/>
          <pc:sldMk cId="3033241095" sldId="687"/>
        </pc:sldMkLst>
        <pc:spChg chg="mod">
          <ac:chgData name="Tennekes, Joost" userId="92e8e450-3d01-45a7-b458-c35b7da8d8d0" providerId="ADAL" clId="{EF5E8879-15DF-4879-B9DF-D1512965667C}" dt="2025-01-16T11:09:29.247" v="3996" actId="20577"/>
          <ac:spMkLst>
            <pc:docMk/>
            <pc:sldMk cId="3033241095" sldId="687"/>
            <ac:spMk id="10" creationId="{A0A49763-922E-D188-D171-B6737BB04BE2}"/>
          </ac:spMkLst>
        </pc:spChg>
      </pc:sldChg>
      <pc:sldChg chg="modSp del mod modNotesTx">
        <pc:chgData name="Tennekes, Joost" userId="92e8e450-3d01-45a7-b458-c35b7da8d8d0" providerId="ADAL" clId="{EF5E8879-15DF-4879-B9DF-D1512965667C}" dt="2025-01-16T11:16:57.433" v="4520" actId="2696"/>
        <pc:sldMkLst>
          <pc:docMk/>
          <pc:sldMk cId="3273889144" sldId="688"/>
        </pc:sldMkLst>
      </pc:sldChg>
      <pc:sldChg chg="modSp mod modNotesTx">
        <pc:chgData name="Tennekes, Joost" userId="92e8e450-3d01-45a7-b458-c35b7da8d8d0" providerId="ADAL" clId="{EF5E8879-15DF-4879-B9DF-D1512965667C}" dt="2025-01-16T11:16:54.817" v="4519" actId="20577"/>
        <pc:sldMkLst>
          <pc:docMk/>
          <pc:sldMk cId="654262040" sldId="689"/>
        </pc:sldMkLst>
        <pc:spChg chg="mod">
          <ac:chgData name="Tennekes, Joost" userId="92e8e450-3d01-45a7-b458-c35b7da8d8d0" providerId="ADAL" clId="{EF5E8879-15DF-4879-B9DF-D1512965667C}" dt="2025-01-16T11:16:54.817" v="4519" actId="20577"/>
          <ac:spMkLst>
            <pc:docMk/>
            <pc:sldMk cId="654262040" sldId="689"/>
            <ac:spMk id="11" creationId="{D689713B-C50D-7BD1-4ABA-25668E23CB0D}"/>
          </ac:spMkLst>
        </pc:spChg>
      </pc:sldChg>
      <pc:sldChg chg="modSp mod">
        <pc:chgData name="Tennekes, Joost" userId="92e8e450-3d01-45a7-b458-c35b7da8d8d0" providerId="ADAL" clId="{EF5E8879-15DF-4879-B9DF-D1512965667C}" dt="2025-01-16T11:22:06.269" v="4913" actId="20577"/>
        <pc:sldMkLst>
          <pc:docMk/>
          <pc:sldMk cId="1444677711" sldId="691"/>
        </pc:sldMkLst>
        <pc:spChg chg="mod">
          <ac:chgData name="Tennekes, Joost" userId="92e8e450-3d01-45a7-b458-c35b7da8d8d0" providerId="ADAL" clId="{EF5E8879-15DF-4879-B9DF-D1512965667C}" dt="2025-01-16T11:22:06.269" v="4913" actId="20577"/>
          <ac:spMkLst>
            <pc:docMk/>
            <pc:sldMk cId="1444677711" sldId="691"/>
            <ac:spMk id="3" creationId="{0641AF85-358D-A8B4-CAFA-28C36BBDD072}"/>
          </ac:spMkLst>
        </pc:spChg>
      </pc:sldChg>
      <pc:sldChg chg="add del">
        <pc:chgData name="Tennekes, Joost" userId="92e8e450-3d01-45a7-b458-c35b7da8d8d0" providerId="ADAL" clId="{EF5E8879-15DF-4879-B9DF-D1512965667C}" dt="2025-01-16T10:43:21.599" v="2269" actId="47"/>
        <pc:sldMkLst>
          <pc:docMk/>
          <pc:sldMk cId="824026968" sldId="728"/>
        </pc:sldMkLst>
      </pc:sldChg>
      <pc:sldChg chg="addSp delSp modSp add mod delAnim modAnim modNotesTx">
        <pc:chgData name="Tennekes, Joost" userId="92e8e450-3d01-45a7-b458-c35b7da8d8d0" providerId="ADAL" clId="{EF5E8879-15DF-4879-B9DF-D1512965667C}" dt="2025-01-16T11:28:24.745" v="4937" actId="1076"/>
        <pc:sldMkLst>
          <pc:docMk/>
          <pc:sldMk cId="3562057056" sldId="733"/>
        </pc:sldMkLst>
        <pc:spChg chg="mod">
          <ac:chgData name="Tennekes, Joost" userId="92e8e450-3d01-45a7-b458-c35b7da8d8d0" providerId="ADAL" clId="{EF5E8879-15DF-4879-B9DF-D1512965667C}" dt="2025-01-16T10:55:33.039" v="2316" actId="1035"/>
          <ac:spMkLst>
            <pc:docMk/>
            <pc:sldMk cId="3562057056" sldId="733"/>
            <ac:spMk id="2" creationId="{3AB49C3C-C7FA-C48B-1520-4567C1732E69}"/>
          </ac:spMkLst>
        </pc:spChg>
        <pc:spChg chg="add mod topLvl">
          <ac:chgData name="Tennekes, Joost" userId="92e8e450-3d01-45a7-b458-c35b7da8d8d0" providerId="ADAL" clId="{EF5E8879-15DF-4879-B9DF-D1512965667C}" dt="2025-01-16T11:27:05.519" v="4928" actId="338"/>
          <ac:spMkLst>
            <pc:docMk/>
            <pc:sldMk cId="3562057056" sldId="733"/>
            <ac:spMk id="21" creationId="{B0EB5A04-EE58-66CA-2292-5FE307B5FD29}"/>
          </ac:spMkLst>
        </pc:spChg>
        <pc:spChg chg="add mod topLvl">
          <ac:chgData name="Tennekes, Joost" userId="92e8e450-3d01-45a7-b458-c35b7da8d8d0" providerId="ADAL" clId="{EF5E8879-15DF-4879-B9DF-D1512965667C}" dt="2025-01-16T11:27:05.519" v="4928" actId="338"/>
          <ac:spMkLst>
            <pc:docMk/>
            <pc:sldMk cId="3562057056" sldId="733"/>
            <ac:spMk id="23" creationId="{9556493D-0FD9-6F06-448F-FB45332B8682}"/>
          </ac:spMkLst>
        </pc:spChg>
        <pc:spChg chg="add mod topLvl">
          <ac:chgData name="Tennekes, Joost" userId="92e8e450-3d01-45a7-b458-c35b7da8d8d0" providerId="ADAL" clId="{EF5E8879-15DF-4879-B9DF-D1512965667C}" dt="2025-01-16T11:27:05.519" v="4928" actId="338"/>
          <ac:spMkLst>
            <pc:docMk/>
            <pc:sldMk cId="3562057056" sldId="733"/>
            <ac:spMk id="24" creationId="{9F10ED76-ED27-54B5-A498-98A13C28F715}"/>
          </ac:spMkLst>
        </pc:spChg>
        <pc:spChg chg="add mod topLvl">
          <ac:chgData name="Tennekes, Joost" userId="92e8e450-3d01-45a7-b458-c35b7da8d8d0" providerId="ADAL" clId="{EF5E8879-15DF-4879-B9DF-D1512965667C}" dt="2025-01-16T11:27:05.519" v="4928" actId="338"/>
          <ac:spMkLst>
            <pc:docMk/>
            <pc:sldMk cId="3562057056" sldId="733"/>
            <ac:spMk id="25" creationId="{8FECAA28-B113-D3E6-BE2F-F3A897D6DABF}"/>
          </ac:spMkLst>
        </pc:spChg>
        <pc:spChg chg="add mod topLvl">
          <ac:chgData name="Tennekes, Joost" userId="92e8e450-3d01-45a7-b458-c35b7da8d8d0" providerId="ADAL" clId="{EF5E8879-15DF-4879-B9DF-D1512965667C}" dt="2025-01-16T11:27:05.519" v="4928" actId="338"/>
          <ac:spMkLst>
            <pc:docMk/>
            <pc:sldMk cId="3562057056" sldId="733"/>
            <ac:spMk id="26" creationId="{594E2BE0-CED8-2998-AAF6-08D456E68F42}"/>
          </ac:spMkLst>
        </pc:spChg>
        <pc:grpChg chg="mod">
          <ac:chgData name="Tennekes, Joost" userId="92e8e450-3d01-45a7-b458-c35b7da8d8d0" providerId="ADAL" clId="{EF5E8879-15DF-4879-B9DF-D1512965667C}" dt="2025-01-16T11:27:05.519" v="4928" actId="338"/>
          <ac:grpSpMkLst>
            <pc:docMk/>
            <pc:sldMk cId="3562057056" sldId="733"/>
            <ac:grpSpMk id="29" creationId="{8A287D35-A3DF-8ACE-54AE-667E5A9B91D5}"/>
          </ac:grpSpMkLst>
        </pc:grpChg>
        <pc:grpChg chg="add mod">
          <ac:chgData name="Tennekes, Joost" userId="92e8e450-3d01-45a7-b458-c35b7da8d8d0" providerId="ADAL" clId="{EF5E8879-15DF-4879-B9DF-D1512965667C}" dt="2025-01-16T11:27:05.519" v="4928" actId="338"/>
          <ac:grpSpMkLst>
            <pc:docMk/>
            <pc:sldMk cId="3562057056" sldId="733"/>
            <ac:grpSpMk id="30" creationId="{3B4B7356-CB1D-AFA4-4265-D1C695D428F1}"/>
          </ac:grpSpMkLst>
        </pc:grpChg>
        <pc:picChg chg="mod">
          <ac:chgData name="Tennekes, Joost" userId="92e8e450-3d01-45a7-b458-c35b7da8d8d0" providerId="ADAL" clId="{EF5E8879-15DF-4879-B9DF-D1512965667C}" dt="2025-01-16T10:38:43.198" v="2098" actId="1076"/>
          <ac:picMkLst>
            <pc:docMk/>
            <pc:sldMk cId="3562057056" sldId="733"/>
            <ac:picMk id="5" creationId="{0D910F25-29B4-BB2C-81F6-C2D5F0E3830D}"/>
          </ac:picMkLst>
        </pc:picChg>
        <pc:picChg chg="mod modCrop">
          <ac:chgData name="Tennekes, Joost" userId="92e8e450-3d01-45a7-b458-c35b7da8d8d0" providerId="ADAL" clId="{EF5E8879-15DF-4879-B9DF-D1512965667C}" dt="2025-01-16T10:39:26.631" v="2108" actId="1076"/>
          <ac:picMkLst>
            <pc:docMk/>
            <pc:sldMk cId="3562057056" sldId="733"/>
            <ac:picMk id="6" creationId="{052CA550-E0B4-CDEE-D983-B87758ACB285}"/>
          </ac:picMkLst>
        </pc:picChg>
        <pc:picChg chg="mod">
          <ac:chgData name="Tennekes, Joost" userId="92e8e450-3d01-45a7-b458-c35b7da8d8d0" providerId="ADAL" clId="{EF5E8879-15DF-4879-B9DF-D1512965667C}" dt="2025-01-16T10:38:55.104" v="2102" actId="1076"/>
          <ac:picMkLst>
            <pc:docMk/>
            <pc:sldMk cId="3562057056" sldId="733"/>
            <ac:picMk id="7" creationId="{E8007B92-38EA-2AFC-5582-277812CA22EC}"/>
          </ac:picMkLst>
        </pc:picChg>
        <pc:picChg chg="mod">
          <ac:chgData name="Tennekes, Joost" userId="92e8e450-3d01-45a7-b458-c35b7da8d8d0" providerId="ADAL" clId="{EF5E8879-15DF-4879-B9DF-D1512965667C}" dt="2025-01-16T10:39:00.146" v="2104" actId="1076"/>
          <ac:picMkLst>
            <pc:docMk/>
            <pc:sldMk cId="3562057056" sldId="733"/>
            <ac:picMk id="8" creationId="{E30D77E2-E8A2-402F-D69E-8D2FE154B21E}"/>
          </ac:picMkLst>
        </pc:picChg>
        <pc:picChg chg="mod">
          <ac:chgData name="Tennekes, Joost" userId="92e8e450-3d01-45a7-b458-c35b7da8d8d0" providerId="ADAL" clId="{EF5E8879-15DF-4879-B9DF-D1512965667C}" dt="2025-01-16T10:39:04.980" v="2106" actId="1076"/>
          <ac:picMkLst>
            <pc:docMk/>
            <pc:sldMk cId="3562057056" sldId="733"/>
            <ac:picMk id="9" creationId="{5D060C3E-CBDB-3AF9-ED2A-2E940D6FD608}"/>
          </ac:picMkLst>
        </pc:picChg>
        <pc:picChg chg="add mod ord">
          <ac:chgData name="Tennekes, Joost" userId="92e8e450-3d01-45a7-b458-c35b7da8d8d0" providerId="ADAL" clId="{EF5E8879-15DF-4879-B9DF-D1512965667C}" dt="2025-01-16T11:28:24.745" v="4937" actId="1076"/>
          <ac:picMkLst>
            <pc:docMk/>
            <pc:sldMk cId="3562057056" sldId="733"/>
            <ac:picMk id="13" creationId="{0E967A04-8267-CBAC-6519-0073852CF520}"/>
          </ac:picMkLst>
        </pc:picChg>
        <pc:cxnChg chg="add mod topLvl">
          <ac:chgData name="Tennekes, Joost" userId="92e8e450-3d01-45a7-b458-c35b7da8d8d0" providerId="ADAL" clId="{EF5E8879-15DF-4879-B9DF-D1512965667C}" dt="2025-01-16T11:27:05.519" v="4928" actId="338"/>
          <ac:cxnSpMkLst>
            <pc:docMk/>
            <pc:sldMk cId="3562057056" sldId="733"/>
            <ac:cxnSpMk id="15" creationId="{B87F2DDB-C9A4-A9AB-D41E-B6C6316DEEDA}"/>
          </ac:cxnSpMkLst>
        </pc:cxnChg>
      </pc:sldChg>
    </pc:docChg>
  </pc:docChgLst>
  <pc:docChgLst>
    <pc:chgData name="Tennekes, Joost" userId="92e8e450-3d01-45a7-b458-c35b7da8d8d0" providerId="ADAL" clId="{5E51CD21-875A-4159-BCAA-6F4CA66634B0}"/>
    <pc:docChg chg="undo redo custSel addSld delSld modSld sldOrd">
      <pc:chgData name="Tennekes, Joost" userId="92e8e450-3d01-45a7-b458-c35b7da8d8d0" providerId="ADAL" clId="{5E51CD21-875A-4159-BCAA-6F4CA66634B0}" dt="2024-12-20T17:20:05.474" v="83239" actId="1035"/>
      <pc:docMkLst>
        <pc:docMk/>
      </pc:docMkLst>
      <pc:sldChg chg="ord modNotesTx">
        <pc:chgData name="Tennekes, Joost" userId="92e8e450-3d01-45a7-b458-c35b7da8d8d0" providerId="ADAL" clId="{5E51CD21-875A-4159-BCAA-6F4CA66634B0}" dt="2024-12-19T12:31:43.206" v="75877" actId="20577"/>
        <pc:sldMkLst>
          <pc:docMk/>
          <pc:sldMk cId="1080776280" sldId="259"/>
        </pc:sldMkLst>
      </pc:sldChg>
      <pc:sldChg chg="modSp mod ord modNotesTx">
        <pc:chgData name="Tennekes, Joost" userId="92e8e450-3d01-45a7-b458-c35b7da8d8d0" providerId="ADAL" clId="{5E51CD21-875A-4159-BCAA-6F4CA66634B0}" dt="2024-12-13T10:09:38.733" v="31355" actId="20577"/>
        <pc:sldMkLst>
          <pc:docMk/>
          <pc:sldMk cId="744609178" sldId="261"/>
        </pc:sldMkLst>
        <pc:spChg chg="mod">
          <ac:chgData name="Tennekes, Joost" userId="92e8e450-3d01-45a7-b458-c35b7da8d8d0" providerId="ADAL" clId="{5E51CD21-875A-4159-BCAA-6F4CA66634B0}" dt="2024-12-13T10:09:38.733" v="31355" actId="20577"/>
          <ac:spMkLst>
            <pc:docMk/>
            <pc:sldMk cId="744609178" sldId="261"/>
            <ac:spMk id="4" creationId="{E034DA95-A2E6-F4B9-70EE-B48C62CFC0AF}"/>
          </ac:spMkLst>
        </pc:spChg>
      </pc:sldChg>
      <pc:sldChg chg="del">
        <pc:chgData name="Tennekes, Joost" userId="92e8e450-3d01-45a7-b458-c35b7da8d8d0" providerId="ADAL" clId="{5E51CD21-875A-4159-BCAA-6F4CA66634B0}" dt="2024-12-11T09:47:33.615" v="8" actId="2696"/>
        <pc:sldMkLst>
          <pc:docMk/>
          <pc:sldMk cId="2675099612" sldId="283"/>
        </pc:sldMkLst>
      </pc:sldChg>
      <pc:sldChg chg="add del">
        <pc:chgData name="Tennekes, Joost" userId="92e8e450-3d01-45a7-b458-c35b7da8d8d0" providerId="ADAL" clId="{5E51CD21-875A-4159-BCAA-6F4CA66634B0}" dt="2024-12-20T17:13:24.593" v="82260" actId="47"/>
        <pc:sldMkLst>
          <pc:docMk/>
          <pc:sldMk cId="3363607954" sldId="283"/>
        </pc:sldMkLst>
      </pc:sldChg>
      <pc:sldChg chg="add del">
        <pc:chgData name="Tennekes, Joost" userId="92e8e450-3d01-45a7-b458-c35b7da8d8d0" providerId="ADAL" clId="{5E51CD21-875A-4159-BCAA-6F4CA66634B0}" dt="2024-12-19T13:08:24.994" v="82035" actId="2696"/>
        <pc:sldMkLst>
          <pc:docMk/>
          <pc:sldMk cId="4113503823" sldId="283"/>
        </pc:sldMkLst>
      </pc:sldChg>
      <pc:sldChg chg="del">
        <pc:chgData name="Tennekes, Joost" userId="92e8e450-3d01-45a7-b458-c35b7da8d8d0" providerId="ADAL" clId="{5E51CD21-875A-4159-BCAA-6F4CA66634B0}" dt="2024-12-20T17:13:24.593" v="82260" actId="47"/>
        <pc:sldMkLst>
          <pc:docMk/>
          <pc:sldMk cId="124609023" sldId="290"/>
        </pc:sldMkLst>
      </pc:sldChg>
      <pc:sldChg chg="modNotesTx">
        <pc:chgData name="Tennekes, Joost" userId="92e8e450-3d01-45a7-b458-c35b7da8d8d0" providerId="ADAL" clId="{5E51CD21-875A-4159-BCAA-6F4CA66634B0}" dt="2024-12-12T08:55:18.583" v="139"/>
        <pc:sldMkLst>
          <pc:docMk/>
          <pc:sldMk cId="4024896658" sldId="420"/>
        </pc:sldMkLst>
      </pc:sldChg>
      <pc:sldChg chg="del">
        <pc:chgData name="Tennekes, Joost" userId="92e8e450-3d01-45a7-b458-c35b7da8d8d0" providerId="ADAL" clId="{5E51CD21-875A-4159-BCAA-6F4CA66634B0}" dt="2024-12-20T17:13:24.593" v="82260" actId="47"/>
        <pc:sldMkLst>
          <pc:docMk/>
          <pc:sldMk cId="1677928689" sldId="424"/>
        </pc:sldMkLst>
      </pc:sldChg>
      <pc:sldChg chg="del">
        <pc:chgData name="Tennekes, Joost" userId="92e8e450-3d01-45a7-b458-c35b7da8d8d0" providerId="ADAL" clId="{5E51CD21-875A-4159-BCAA-6F4CA66634B0}" dt="2024-12-11T09:43:22.703" v="0" actId="2696"/>
        <pc:sldMkLst>
          <pc:docMk/>
          <pc:sldMk cId="881611745" sldId="430"/>
        </pc:sldMkLst>
      </pc:sldChg>
      <pc:sldChg chg="add del ord">
        <pc:chgData name="Tennekes, Joost" userId="92e8e450-3d01-45a7-b458-c35b7da8d8d0" providerId="ADAL" clId="{5E51CD21-875A-4159-BCAA-6F4CA66634B0}" dt="2024-12-12T09:44:43.126" v="3186" actId="47"/>
        <pc:sldMkLst>
          <pc:docMk/>
          <pc:sldMk cId="1627563691" sldId="430"/>
        </pc:sldMkLst>
      </pc:sldChg>
      <pc:sldChg chg="del">
        <pc:chgData name="Tennekes, Joost" userId="92e8e450-3d01-45a7-b458-c35b7da8d8d0" providerId="ADAL" clId="{5E51CD21-875A-4159-BCAA-6F4CA66634B0}" dt="2024-12-20T17:13:24.593" v="82260" actId="47"/>
        <pc:sldMkLst>
          <pc:docMk/>
          <pc:sldMk cId="3944618222" sldId="431"/>
        </pc:sldMkLst>
      </pc:sldChg>
      <pc:sldChg chg="modNotesTx">
        <pc:chgData name="Tennekes, Joost" userId="92e8e450-3d01-45a7-b458-c35b7da8d8d0" providerId="ADAL" clId="{5E51CD21-875A-4159-BCAA-6F4CA66634B0}" dt="2024-12-12T09:38:56.140" v="2886" actId="20577"/>
        <pc:sldMkLst>
          <pc:docMk/>
          <pc:sldMk cId="3331802019" sldId="626"/>
        </pc:sldMkLst>
      </pc:sldChg>
      <pc:sldChg chg="del modNotesTx">
        <pc:chgData name="Tennekes, Joost" userId="92e8e450-3d01-45a7-b458-c35b7da8d8d0" providerId="ADAL" clId="{5E51CD21-875A-4159-BCAA-6F4CA66634B0}" dt="2024-12-12T09:31:00.505" v="1616" actId="47"/>
        <pc:sldMkLst>
          <pc:docMk/>
          <pc:sldMk cId="929465788" sldId="627"/>
        </pc:sldMkLst>
      </pc:sldChg>
      <pc:sldChg chg="del">
        <pc:chgData name="Tennekes, Joost" userId="92e8e450-3d01-45a7-b458-c35b7da8d8d0" providerId="ADAL" clId="{5E51CD21-875A-4159-BCAA-6F4CA66634B0}" dt="2024-12-12T09:31:00.505" v="1616" actId="47"/>
        <pc:sldMkLst>
          <pc:docMk/>
          <pc:sldMk cId="3493626556" sldId="628"/>
        </pc:sldMkLst>
      </pc:sldChg>
      <pc:sldChg chg="del">
        <pc:chgData name="Tennekes, Joost" userId="92e8e450-3d01-45a7-b458-c35b7da8d8d0" providerId="ADAL" clId="{5E51CD21-875A-4159-BCAA-6F4CA66634B0}" dt="2024-12-12T09:31:00.505" v="1616" actId="47"/>
        <pc:sldMkLst>
          <pc:docMk/>
          <pc:sldMk cId="2941228312" sldId="629"/>
        </pc:sldMkLst>
      </pc:sldChg>
      <pc:sldChg chg="addSp delSp modSp mod ord modNotesTx">
        <pc:chgData name="Tennekes, Joost" userId="92e8e450-3d01-45a7-b458-c35b7da8d8d0" providerId="ADAL" clId="{5E51CD21-875A-4159-BCAA-6F4CA66634B0}" dt="2024-12-19T09:39:22.237" v="65662" actId="20577"/>
        <pc:sldMkLst>
          <pc:docMk/>
          <pc:sldMk cId="548316339" sldId="630"/>
        </pc:sldMkLst>
        <pc:spChg chg="add mod">
          <ac:chgData name="Tennekes, Joost" userId="92e8e450-3d01-45a7-b458-c35b7da8d8d0" providerId="ADAL" clId="{5E51CD21-875A-4159-BCAA-6F4CA66634B0}" dt="2024-12-12T10:04:42.996" v="5342" actId="20577"/>
          <ac:spMkLst>
            <pc:docMk/>
            <pc:sldMk cId="548316339" sldId="630"/>
            <ac:spMk id="4" creationId="{491EF69D-B46F-9A72-5E49-D0D2E0DF3755}"/>
          </ac:spMkLst>
        </pc:spChg>
        <pc:spChg chg="add mod">
          <ac:chgData name="Tennekes, Joost" userId="92e8e450-3d01-45a7-b458-c35b7da8d8d0" providerId="ADAL" clId="{5E51CD21-875A-4159-BCAA-6F4CA66634B0}" dt="2024-12-12T09:41:28.465" v="3025" actId="1076"/>
          <ac:spMkLst>
            <pc:docMk/>
            <pc:sldMk cId="548316339" sldId="630"/>
            <ac:spMk id="5" creationId="{36829243-0E29-8293-55AB-8A7AD1C13FD5}"/>
          </ac:spMkLst>
        </pc:spChg>
        <pc:spChg chg="add mod">
          <ac:chgData name="Tennekes, Joost" userId="92e8e450-3d01-45a7-b458-c35b7da8d8d0" providerId="ADAL" clId="{5E51CD21-875A-4159-BCAA-6F4CA66634B0}" dt="2024-12-12T09:44:10.794" v="3185" actId="20577"/>
          <ac:spMkLst>
            <pc:docMk/>
            <pc:sldMk cId="548316339" sldId="630"/>
            <ac:spMk id="7" creationId="{9C672C1C-D4A9-878E-55F6-A52BC823F5EC}"/>
          </ac:spMkLst>
        </pc:spChg>
        <pc:picChg chg="add mod ord">
          <ac:chgData name="Tennekes, Joost" userId="92e8e450-3d01-45a7-b458-c35b7da8d8d0" providerId="ADAL" clId="{5E51CD21-875A-4159-BCAA-6F4CA66634B0}" dt="2024-12-12T11:27:00.173" v="6440" actId="1038"/>
          <ac:picMkLst>
            <pc:docMk/>
            <pc:sldMk cId="548316339" sldId="630"/>
            <ac:picMk id="9" creationId="{8C3EA920-7BF6-C40D-29E3-41D8D57222AB}"/>
          </ac:picMkLst>
        </pc:picChg>
        <pc:picChg chg="add mod">
          <ac:chgData name="Tennekes, Joost" userId="92e8e450-3d01-45a7-b458-c35b7da8d8d0" providerId="ADAL" clId="{5E51CD21-875A-4159-BCAA-6F4CA66634B0}" dt="2024-12-12T11:26:35.150" v="6399" actId="1035"/>
          <ac:picMkLst>
            <pc:docMk/>
            <pc:sldMk cId="548316339" sldId="630"/>
            <ac:picMk id="11" creationId="{3EF2F0E4-29DF-4608-BCC0-828AFE2EDFC7}"/>
          </ac:picMkLst>
        </pc:picChg>
      </pc:sldChg>
      <pc:sldChg chg="del">
        <pc:chgData name="Tennekes, Joost" userId="92e8e450-3d01-45a7-b458-c35b7da8d8d0" providerId="ADAL" clId="{5E51CD21-875A-4159-BCAA-6F4CA66634B0}" dt="2024-12-11T09:48:24.006" v="10" actId="2696"/>
        <pc:sldMkLst>
          <pc:docMk/>
          <pc:sldMk cId="143429541" sldId="640"/>
        </pc:sldMkLst>
      </pc:sldChg>
      <pc:sldChg chg="modSp add del mod ord modNotesTx">
        <pc:chgData name="Tennekes, Joost" userId="92e8e450-3d01-45a7-b458-c35b7da8d8d0" providerId="ADAL" clId="{5E51CD21-875A-4159-BCAA-6F4CA66634B0}" dt="2024-12-19T12:18:44.084" v="73903" actId="47"/>
        <pc:sldMkLst>
          <pc:docMk/>
          <pc:sldMk cId="1580543981" sldId="640"/>
        </pc:sldMkLst>
      </pc:sldChg>
      <pc:sldChg chg="del">
        <pc:chgData name="Tennekes, Joost" userId="92e8e450-3d01-45a7-b458-c35b7da8d8d0" providerId="ADAL" clId="{5E51CD21-875A-4159-BCAA-6F4CA66634B0}" dt="2024-12-12T11:44:59.872" v="9823" actId="47"/>
        <pc:sldMkLst>
          <pc:docMk/>
          <pc:sldMk cId="2796593362" sldId="641"/>
        </pc:sldMkLst>
      </pc:sldChg>
      <pc:sldChg chg="del">
        <pc:chgData name="Tennekes, Joost" userId="92e8e450-3d01-45a7-b458-c35b7da8d8d0" providerId="ADAL" clId="{5E51CD21-875A-4159-BCAA-6F4CA66634B0}" dt="2024-12-12T11:44:59.872" v="9823" actId="47"/>
        <pc:sldMkLst>
          <pc:docMk/>
          <pc:sldMk cId="431807538" sldId="642"/>
        </pc:sldMkLst>
      </pc:sldChg>
      <pc:sldChg chg="del">
        <pc:chgData name="Tennekes, Joost" userId="92e8e450-3d01-45a7-b458-c35b7da8d8d0" providerId="ADAL" clId="{5E51CD21-875A-4159-BCAA-6F4CA66634B0}" dt="2024-12-12T11:44:59.872" v="9823" actId="47"/>
        <pc:sldMkLst>
          <pc:docMk/>
          <pc:sldMk cId="424295370" sldId="643"/>
        </pc:sldMkLst>
      </pc:sldChg>
      <pc:sldChg chg="modSp del mod">
        <pc:chgData name="Tennekes, Joost" userId="92e8e450-3d01-45a7-b458-c35b7da8d8d0" providerId="ADAL" clId="{5E51CD21-875A-4159-BCAA-6F4CA66634B0}" dt="2024-12-12T08:46:25.996" v="128" actId="47"/>
        <pc:sldMkLst>
          <pc:docMk/>
          <pc:sldMk cId="2045462726" sldId="644"/>
        </pc:sldMkLst>
      </pc:sldChg>
      <pc:sldChg chg="modSp del mod modNotesTx">
        <pc:chgData name="Tennekes, Joost" userId="92e8e450-3d01-45a7-b458-c35b7da8d8d0" providerId="ADAL" clId="{5E51CD21-875A-4159-BCAA-6F4CA66634B0}" dt="2024-12-12T15:32:52.097" v="13059" actId="47"/>
        <pc:sldMkLst>
          <pc:docMk/>
          <pc:sldMk cId="4175011348" sldId="645"/>
        </pc:sldMkLst>
      </pc:sldChg>
      <pc:sldChg chg="modSp mod ord modNotesTx">
        <pc:chgData name="Tennekes, Joost" userId="92e8e450-3d01-45a7-b458-c35b7da8d8d0" providerId="ADAL" clId="{5E51CD21-875A-4159-BCAA-6F4CA66634B0}" dt="2024-12-13T09:39:29.003" v="27162" actId="20577"/>
        <pc:sldMkLst>
          <pc:docMk/>
          <pc:sldMk cId="2922462514" sldId="646"/>
        </pc:sldMkLst>
        <pc:spChg chg="mod">
          <ac:chgData name="Tennekes, Joost" userId="92e8e450-3d01-45a7-b458-c35b7da8d8d0" providerId="ADAL" clId="{5E51CD21-875A-4159-BCAA-6F4CA66634B0}" dt="2024-12-12T12:56:18.599" v="9973" actId="6549"/>
          <ac:spMkLst>
            <pc:docMk/>
            <pc:sldMk cId="2922462514" sldId="646"/>
            <ac:spMk id="2" creationId="{27925422-E409-C5BE-EB54-0F60E26BB5E9}"/>
          </ac:spMkLst>
        </pc:spChg>
        <pc:spChg chg="mod">
          <ac:chgData name="Tennekes, Joost" userId="92e8e450-3d01-45a7-b458-c35b7da8d8d0" providerId="ADAL" clId="{5E51CD21-875A-4159-BCAA-6F4CA66634B0}" dt="2024-12-13T09:03:57.158" v="21550" actId="20577"/>
          <ac:spMkLst>
            <pc:docMk/>
            <pc:sldMk cId="2922462514" sldId="646"/>
            <ac:spMk id="3" creationId="{8AD93193-179D-D2FF-665D-F4E8F277A3E4}"/>
          </ac:spMkLst>
        </pc:spChg>
      </pc:sldChg>
      <pc:sldChg chg="modSp mod modNotesTx">
        <pc:chgData name="Tennekes, Joost" userId="92e8e450-3d01-45a7-b458-c35b7da8d8d0" providerId="ADAL" clId="{5E51CD21-875A-4159-BCAA-6F4CA66634B0}" dt="2024-12-20T17:20:05.474" v="83239" actId="1035"/>
        <pc:sldMkLst>
          <pc:docMk/>
          <pc:sldMk cId="1800299110" sldId="647"/>
        </pc:sldMkLst>
        <pc:spChg chg="mod">
          <ac:chgData name="Tennekes, Joost" userId="92e8e450-3d01-45a7-b458-c35b7da8d8d0" providerId="ADAL" clId="{5E51CD21-875A-4159-BCAA-6F4CA66634B0}" dt="2024-12-20T17:19:52.163" v="83217" actId="20577"/>
          <ac:spMkLst>
            <pc:docMk/>
            <pc:sldMk cId="1800299110" sldId="647"/>
            <ac:spMk id="2" creationId="{41A53A69-7A37-3840-0B1C-DBB634DC867E}"/>
          </ac:spMkLst>
        </pc:spChg>
        <pc:spChg chg="mod">
          <ac:chgData name="Tennekes, Joost" userId="92e8e450-3d01-45a7-b458-c35b7da8d8d0" providerId="ADAL" clId="{5E51CD21-875A-4159-BCAA-6F4CA66634B0}" dt="2024-12-20T17:20:05.474" v="83239" actId="1035"/>
          <ac:spMkLst>
            <pc:docMk/>
            <pc:sldMk cId="1800299110" sldId="647"/>
            <ac:spMk id="3" creationId="{FA92DEC6-B4A0-A984-39FC-7D5786FC4C95}"/>
          </ac:spMkLst>
        </pc:spChg>
      </pc:sldChg>
      <pc:sldChg chg="addSp delSp modSp mod modNotesTx">
        <pc:chgData name="Tennekes, Joost" userId="92e8e450-3d01-45a7-b458-c35b7da8d8d0" providerId="ADAL" clId="{5E51CD21-875A-4159-BCAA-6F4CA66634B0}" dt="2024-12-19T12:19:27.196" v="73935" actId="20577"/>
        <pc:sldMkLst>
          <pc:docMk/>
          <pc:sldMk cId="191562738" sldId="648"/>
        </pc:sldMkLst>
        <pc:spChg chg="mod">
          <ac:chgData name="Tennekes, Joost" userId="92e8e450-3d01-45a7-b458-c35b7da8d8d0" providerId="ADAL" clId="{5E51CD21-875A-4159-BCAA-6F4CA66634B0}" dt="2024-12-19T10:28:03.423" v="68355" actId="20577"/>
          <ac:spMkLst>
            <pc:docMk/>
            <pc:sldMk cId="191562738" sldId="648"/>
            <ac:spMk id="2" creationId="{4C7EB645-7332-9E24-E402-553C5854D46A}"/>
          </ac:spMkLst>
        </pc:spChg>
        <pc:spChg chg="mod">
          <ac:chgData name="Tennekes, Joost" userId="92e8e450-3d01-45a7-b458-c35b7da8d8d0" providerId="ADAL" clId="{5E51CD21-875A-4159-BCAA-6F4CA66634B0}" dt="2024-12-19T12:19:27.196" v="73935" actId="20577"/>
          <ac:spMkLst>
            <pc:docMk/>
            <pc:sldMk cId="191562738" sldId="648"/>
            <ac:spMk id="3" creationId="{26351538-F49A-E80E-ED7C-80A473B82E2E}"/>
          </ac:spMkLst>
        </pc:spChg>
      </pc:sldChg>
      <pc:sldChg chg="del">
        <pc:chgData name="Tennekes, Joost" userId="92e8e450-3d01-45a7-b458-c35b7da8d8d0" providerId="ADAL" clId="{5E51CD21-875A-4159-BCAA-6F4CA66634B0}" dt="2024-12-11T09:47:15.086" v="6" actId="2696"/>
        <pc:sldMkLst>
          <pc:docMk/>
          <pc:sldMk cId="456181543" sldId="649"/>
        </pc:sldMkLst>
      </pc:sldChg>
      <pc:sldChg chg="modSp add mod ord modNotesTx">
        <pc:chgData name="Tennekes, Joost" userId="92e8e450-3d01-45a7-b458-c35b7da8d8d0" providerId="ADAL" clId="{5E51CD21-875A-4159-BCAA-6F4CA66634B0}" dt="2024-12-20T17:17:14.502" v="82947" actId="115"/>
        <pc:sldMkLst>
          <pc:docMk/>
          <pc:sldMk cId="4127861777" sldId="649"/>
        </pc:sldMkLst>
        <pc:spChg chg="mod">
          <ac:chgData name="Tennekes, Joost" userId="92e8e450-3d01-45a7-b458-c35b7da8d8d0" providerId="ADAL" clId="{5E51CD21-875A-4159-BCAA-6F4CA66634B0}" dt="2024-12-19T12:22:50.961" v="74154" actId="1076"/>
          <ac:spMkLst>
            <pc:docMk/>
            <pc:sldMk cId="4127861777" sldId="649"/>
            <ac:spMk id="2" creationId="{0AD87D96-3862-FE3F-0410-973E45DB1390}"/>
          </ac:spMkLst>
        </pc:spChg>
        <pc:spChg chg="mod">
          <ac:chgData name="Tennekes, Joost" userId="92e8e450-3d01-45a7-b458-c35b7da8d8d0" providerId="ADAL" clId="{5E51CD21-875A-4159-BCAA-6F4CA66634B0}" dt="2024-12-20T17:17:14.502" v="82947" actId="115"/>
          <ac:spMkLst>
            <pc:docMk/>
            <pc:sldMk cId="4127861777" sldId="649"/>
            <ac:spMk id="3" creationId="{74482605-6C63-592F-1623-A0713EF922DB}"/>
          </ac:spMkLst>
        </pc:spChg>
      </pc:sldChg>
      <pc:sldChg chg="del">
        <pc:chgData name="Tennekes, Joost" userId="92e8e450-3d01-45a7-b458-c35b7da8d8d0" providerId="ADAL" clId="{5E51CD21-875A-4159-BCAA-6F4CA66634B0}" dt="2024-12-12T11:46:40.948" v="9825" actId="47"/>
        <pc:sldMkLst>
          <pc:docMk/>
          <pc:sldMk cId="2151789781" sldId="650"/>
        </pc:sldMkLst>
      </pc:sldChg>
      <pc:sldChg chg="modSp mod ord">
        <pc:chgData name="Tennekes, Joost" userId="92e8e450-3d01-45a7-b458-c35b7da8d8d0" providerId="ADAL" clId="{5E51CD21-875A-4159-BCAA-6F4CA66634B0}" dt="2024-12-20T17:16:49.746" v="82913" actId="13926"/>
        <pc:sldMkLst>
          <pc:docMk/>
          <pc:sldMk cId="2873095163" sldId="651"/>
        </pc:sldMkLst>
        <pc:spChg chg="mod">
          <ac:chgData name="Tennekes, Joost" userId="92e8e450-3d01-45a7-b458-c35b7da8d8d0" providerId="ADAL" clId="{5E51CD21-875A-4159-BCAA-6F4CA66634B0}" dt="2024-12-20T17:16:49.746" v="82913" actId="13926"/>
          <ac:spMkLst>
            <pc:docMk/>
            <pc:sldMk cId="2873095163" sldId="651"/>
            <ac:spMk id="2" creationId="{0EDD0018-24BD-1580-7783-42EB404F2838}"/>
          </ac:spMkLst>
        </pc:spChg>
        <pc:spChg chg="mod">
          <ac:chgData name="Tennekes, Joost" userId="92e8e450-3d01-45a7-b458-c35b7da8d8d0" providerId="ADAL" clId="{5E51CD21-875A-4159-BCAA-6F4CA66634B0}" dt="2024-12-20T17:16:45.687" v="82912" actId="20577"/>
          <ac:spMkLst>
            <pc:docMk/>
            <pc:sldMk cId="2873095163" sldId="651"/>
            <ac:spMk id="3" creationId="{6B028FDD-4AC6-A3FB-47EF-251C2DB7CE3E}"/>
          </ac:spMkLst>
        </pc:spChg>
      </pc:sldChg>
      <pc:sldChg chg="del">
        <pc:chgData name="Tennekes, Joost" userId="92e8e450-3d01-45a7-b458-c35b7da8d8d0" providerId="ADAL" clId="{5E51CD21-875A-4159-BCAA-6F4CA66634B0}" dt="2024-12-20T17:13:24.593" v="82260" actId="47"/>
        <pc:sldMkLst>
          <pc:docMk/>
          <pc:sldMk cId="2771146919" sldId="652"/>
        </pc:sldMkLst>
      </pc:sldChg>
      <pc:sldChg chg="del">
        <pc:chgData name="Tennekes, Joost" userId="92e8e450-3d01-45a7-b458-c35b7da8d8d0" providerId="ADAL" clId="{5E51CD21-875A-4159-BCAA-6F4CA66634B0}" dt="2024-12-12T11:46:41.880" v="9826" actId="47"/>
        <pc:sldMkLst>
          <pc:docMk/>
          <pc:sldMk cId="63769445" sldId="653"/>
        </pc:sldMkLst>
      </pc:sldChg>
      <pc:sldChg chg="del">
        <pc:chgData name="Tennekes, Joost" userId="92e8e450-3d01-45a7-b458-c35b7da8d8d0" providerId="ADAL" clId="{5E51CD21-875A-4159-BCAA-6F4CA66634B0}" dt="2024-12-12T11:46:57.204" v="9827" actId="47"/>
        <pc:sldMkLst>
          <pc:docMk/>
          <pc:sldMk cId="921911038" sldId="654"/>
        </pc:sldMkLst>
      </pc:sldChg>
      <pc:sldChg chg="addSp modSp del mod ord modNotesTx">
        <pc:chgData name="Tennekes, Joost" userId="92e8e450-3d01-45a7-b458-c35b7da8d8d0" providerId="ADAL" clId="{5E51CD21-875A-4159-BCAA-6F4CA66634B0}" dt="2024-12-13T09:05:27.580" v="21554" actId="2696"/>
        <pc:sldMkLst>
          <pc:docMk/>
          <pc:sldMk cId="365457749" sldId="655"/>
        </pc:sldMkLst>
      </pc:sldChg>
      <pc:sldChg chg="add">
        <pc:chgData name="Tennekes, Joost" userId="92e8e450-3d01-45a7-b458-c35b7da8d8d0" providerId="ADAL" clId="{5E51CD21-875A-4159-BCAA-6F4CA66634B0}" dt="2024-12-13T09:05:38.262" v="21555"/>
        <pc:sldMkLst>
          <pc:docMk/>
          <pc:sldMk cId="3702254451" sldId="655"/>
        </pc:sldMkLst>
      </pc:sldChg>
      <pc:sldChg chg="del">
        <pc:chgData name="Tennekes, Joost" userId="92e8e450-3d01-45a7-b458-c35b7da8d8d0" providerId="ADAL" clId="{5E51CD21-875A-4159-BCAA-6F4CA66634B0}" dt="2024-12-13T09:34:31.872" v="26854" actId="47"/>
        <pc:sldMkLst>
          <pc:docMk/>
          <pc:sldMk cId="2398319917" sldId="656"/>
        </pc:sldMkLst>
      </pc:sldChg>
      <pc:sldChg chg="del">
        <pc:chgData name="Tennekes, Joost" userId="92e8e450-3d01-45a7-b458-c35b7da8d8d0" providerId="ADAL" clId="{5E51CD21-875A-4159-BCAA-6F4CA66634B0}" dt="2024-12-13T09:34:31.872" v="26854" actId="47"/>
        <pc:sldMkLst>
          <pc:docMk/>
          <pc:sldMk cId="1060026865" sldId="657"/>
        </pc:sldMkLst>
      </pc:sldChg>
      <pc:sldChg chg="del">
        <pc:chgData name="Tennekes, Joost" userId="92e8e450-3d01-45a7-b458-c35b7da8d8d0" providerId="ADAL" clId="{5E51CD21-875A-4159-BCAA-6F4CA66634B0}" dt="2024-12-13T09:34:31.872" v="26854" actId="47"/>
        <pc:sldMkLst>
          <pc:docMk/>
          <pc:sldMk cId="2477078739" sldId="658"/>
        </pc:sldMkLst>
      </pc:sldChg>
      <pc:sldChg chg="del">
        <pc:chgData name="Tennekes, Joost" userId="92e8e450-3d01-45a7-b458-c35b7da8d8d0" providerId="ADAL" clId="{5E51CD21-875A-4159-BCAA-6F4CA66634B0}" dt="2024-12-13T11:54:01.407" v="47347" actId="47"/>
        <pc:sldMkLst>
          <pc:docMk/>
          <pc:sldMk cId="632592372" sldId="659"/>
        </pc:sldMkLst>
      </pc:sldChg>
      <pc:sldChg chg="del">
        <pc:chgData name="Tennekes, Joost" userId="92e8e450-3d01-45a7-b458-c35b7da8d8d0" providerId="ADAL" clId="{5E51CD21-875A-4159-BCAA-6F4CA66634B0}" dt="2024-12-13T09:21:26.991" v="24082" actId="47"/>
        <pc:sldMkLst>
          <pc:docMk/>
          <pc:sldMk cId="1290486066" sldId="661"/>
        </pc:sldMkLst>
      </pc:sldChg>
      <pc:sldChg chg="modSp mod modNotesTx">
        <pc:chgData name="Tennekes, Joost" userId="92e8e450-3d01-45a7-b458-c35b7da8d8d0" providerId="ADAL" clId="{5E51CD21-875A-4159-BCAA-6F4CA66634B0}" dt="2024-12-18T13:32:59.685" v="52288" actId="20577"/>
        <pc:sldMkLst>
          <pc:docMk/>
          <pc:sldMk cId="3935414552" sldId="662"/>
        </pc:sldMkLst>
        <pc:spChg chg="mod">
          <ac:chgData name="Tennekes, Joost" userId="92e8e450-3d01-45a7-b458-c35b7da8d8d0" providerId="ADAL" clId="{5E51CD21-875A-4159-BCAA-6F4CA66634B0}" dt="2024-12-13T10:10:30.045" v="31466" actId="14100"/>
          <ac:spMkLst>
            <pc:docMk/>
            <pc:sldMk cId="3935414552" sldId="662"/>
            <ac:spMk id="2" creationId="{FF888E3C-C57A-880D-2131-E02D138337A7}"/>
          </ac:spMkLst>
        </pc:spChg>
        <pc:spChg chg="mod">
          <ac:chgData name="Tennekes, Joost" userId="92e8e450-3d01-45a7-b458-c35b7da8d8d0" providerId="ADAL" clId="{5E51CD21-875A-4159-BCAA-6F4CA66634B0}" dt="2024-12-18T13:32:59.685" v="52288" actId="20577"/>
          <ac:spMkLst>
            <pc:docMk/>
            <pc:sldMk cId="3935414552" sldId="662"/>
            <ac:spMk id="3" creationId="{9B6C5AFE-54CD-8620-10B5-49BF4CE7EA79}"/>
          </ac:spMkLst>
        </pc:spChg>
      </pc:sldChg>
      <pc:sldChg chg="modSp mod ord modNotesTx">
        <pc:chgData name="Tennekes, Joost" userId="92e8e450-3d01-45a7-b458-c35b7da8d8d0" providerId="ADAL" clId="{5E51CD21-875A-4159-BCAA-6F4CA66634B0}" dt="2024-12-13T09:37:58.759" v="27068" actId="20577"/>
        <pc:sldMkLst>
          <pc:docMk/>
          <pc:sldMk cId="2924553959" sldId="663"/>
        </pc:sldMkLst>
        <pc:spChg chg="mod">
          <ac:chgData name="Tennekes, Joost" userId="92e8e450-3d01-45a7-b458-c35b7da8d8d0" providerId="ADAL" clId="{5E51CD21-875A-4159-BCAA-6F4CA66634B0}" dt="2024-12-12T12:54:56.501" v="9876" actId="20577"/>
          <ac:spMkLst>
            <pc:docMk/>
            <pc:sldMk cId="2924553959" sldId="663"/>
            <ac:spMk id="2" creationId="{27925422-E409-C5BE-EB54-0F60E26BB5E9}"/>
          </ac:spMkLst>
        </pc:spChg>
        <pc:spChg chg="mod">
          <ac:chgData name="Tennekes, Joost" userId="92e8e450-3d01-45a7-b458-c35b7da8d8d0" providerId="ADAL" clId="{5E51CD21-875A-4159-BCAA-6F4CA66634B0}" dt="2024-12-13T09:05:49.185" v="21556" actId="6549"/>
          <ac:spMkLst>
            <pc:docMk/>
            <pc:sldMk cId="2924553959" sldId="663"/>
            <ac:spMk id="3" creationId="{8AD93193-179D-D2FF-665D-F4E8F277A3E4}"/>
          </ac:spMkLst>
        </pc:spChg>
      </pc:sldChg>
      <pc:sldChg chg="modSp del mod">
        <pc:chgData name="Tennekes, Joost" userId="92e8e450-3d01-45a7-b458-c35b7da8d8d0" providerId="ADAL" clId="{5E51CD21-875A-4159-BCAA-6F4CA66634B0}" dt="2024-12-12T08:46:42.497" v="130" actId="47"/>
        <pc:sldMkLst>
          <pc:docMk/>
          <pc:sldMk cId="2553839278" sldId="664"/>
        </pc:sldMkLst>
      </pc:sldChg>
      <pc:sldChg chg="delSp modSp mod setBg">
        <pc:chgData name="Tennekes, Joost" userId="92e8e450-3d01-45a7-b458-c35b7da8d8d0" providerId="ADAL" clId="{5E51CD21-875A-4159-BCAA-6F4CA66634B0}" dt="2024-12-19T09:43:17.492" v="66117" actId="1076"/>
        <pc:sldMkLst>
          <pc:docMk/>
          <pc:sldMk cId="2704032251" sldId="665"/>
        </pc:sldMkLst>
        <pc:spChg chg="mod">
          <ac:chgData name="Tennekes, Joost" userId="92e8e450-3d01-45a7-b458-c35b7da8d8d0" providerId="ADAL" clId="{5E51CD21-875A-4159-BCAA-6F4CA66634B0}" dt="2024-12-19T09:43:17.492" v="66117" actId="1076"/>
          <ac:spMkLst>
            <pc:docMk/>
            <pc:sldMk cId="2704032251" sldId="665"/>
            <ac:spMk id="2" creationId="{D203AD82-5089-ADAA-3BE0-3BC77AFCE4C1}"/>
          </ac:spMkLst>
        </pc:spChg>
      </pc:sldChg>
      <pc:sldChg chg="modSp del mod setBg">
        <pc:chgData name="Tennekes, Joost" userId="92e8e450-3d01-45a7-b458-c35b7da8d8d0" providerId="ADAL" clId="{5E51CD21-875A-4159-BCAA-6F4CA66634B0}" dt="2024-12-12T15:40:47.870" v="14174" actId="47"/>
        <pc:sldMkLst>
          <pc:docMk/>
          <pc:sldMk cId="2672631571" sldId="666"/>
        </pc:sldMkLst>
      </pc:sldChg>
      <pc:sldChg chg="delSp modSp mod setBg">
        <pc:chgData name="Tennekes, Joost" userId="92e8e450-3d01-45a7-b458-c35b7da8d8d0" providerId="ADAL" clId="{5E51CD21-875A-4159-BCAA-6F4CA66634B0}" dt="2024-12-19T09:44:01.344" v="66156" actId="20577"/>
        <pc:sldMkLst>
          <pc:docMk/>
          <pc:sldMk cId="2196824777" sldId="667"/>
        </pc:sldMkLst>
        <pc:spChg chg="mod">
          <ac:chgData name="Tennekes, Joost" userId="92e8e450-3d01-45a7-b458-c35b7da8d8d0" providerId="ADAL" clId="{5E51CD21-875A-4159-BCAA-6F4CA66634B0}" dt="2024-12-19T09:44:01.344" v="66156" actId="20577"/>
          <ac:spMkLst>
            <pc:docMk/>
            <pc:sldMk cId="2196824777" sldId="667"/>
            <ac:spMk id="2" creationId="{1EB9BF3B-8581-8392-9C1F-9CD8EFC9D8E7}"/>
          </ac:spMkLst>
        </pc:spChg>
      </pc:sldChg>
      <pc:sldChg chg="delSp modSp mod setBg">
        <pc:chgData name="Tennekes, Joost" userId="92e8e450-3d01-45a7-b458-c35b7da8d8d0" providerId="ADAL" clId="{5E51CD21-875A-4159-BCAA-6F4CA66634B0}" dt="2024-12-19T09:43:32.112" v="66118" actId="1076"/>
        <pc:sldMkLst>
          <pc:docMk/>
          <pc:sldMk cId="1127079377" sldId="668"/>
        </pc:sldMkLst>
        <pc:spChg chg="mod">
          <ac:chgData name="Tennekes, Joost" userId="92e8e450-3d01-45a7-b458-c35b7da8d8d0" providerId="ADAL" clId="{5E51CD21-875A-4159-BCAA-6F4CA66634B0}" dt="2024-12-19T09:43:32.112" v="66118" actId="1076"/>
          <ac:spMkLst>
            <pc:docMk/>
            <pc:sldMk cId="1127079377" sldId="668"/>
            <ac:spMk id="2" creationId="{538230BD-8848-E300-A27B-05EF43F18478}"/>
          </ac:spMkLst>
        </pc:spChg>
      </pc:sldChg>
      <pc:sldChg chg="del">
        <pc:chgData name="Tennekes, Joost" userId="92e8e450-3d01-45a7-b458-c35b7da8d8d0" providerId="ADAL" clId="{5E51CD21-875A-4159-BCAA-6F4CA66634B0}" dt="2024-12-13T09:34:34.770" v="26855" actId="47"/>
        <pc:sldMkLst>
          <pc:docMk/>
          <pc:sldMk cId="1830184785" sldId="669"/>
        </pc:sldMkLst>
      </pc:sldChg>
      <pc:sldChg chg="del">
        <pc:chgData name="Tennekes, Joost" userId="92e8e450-3d01-45a7-b458-c35b7da8d8d0" providerId="ADAL" clId="{5E51CD21-875A-4159-BCAA-6F4CA66634B0}" dt="2024-12-20T17:13:24.593" v="82260" actId="47"/>
        <pc:sldMkLst>
          <pc:docMk/>
          <pc:sldMk cId="1838790687" sldId="670"/>
        </pc:sldMkLst>
      </pc:sldChg>
      <pc:sldChg chg="del">
        <pc:chgData name="Tennekes, Joost" userId="92e8e450-3d01-45a7-b458-c35b7da8d8d0" providerId="ADAL" clId="{5E51CD21-875A-4159-BCAA-6F4CA66634B0}" dt="2024-12-12T08:49:43.102" v="131" actId="47"/>
        <pc:sldMkLst>
          <pc:docMk/>
          <pc:sldMk cId="3291002213" sldId="671"/>
        </pc:sldMkLst>
      </pc:sldChg>
      <pc:sldChg chg="modNotesTx">
        <pc:chgData name="Tennekes, Joost" userId="92e8e450-3d01-45a7-b458-c35b7da8d8d0" providerId="ADAL" clId="{5E51CD21-875A-4159-BCAA-6F4CA66634B0}" dt="2024-12-12T15:32:49.669" v="13058" actId="6549"/>
        <pc:sldMkLst>
          <pc:docMk/>
          <pc:sldMk cId="628234063" sldId="672"/>
        </pc:sldMkLst>
      </pc:sldChg>
      <pc:sldChg chg="del">
        <pc:chgData name="Tennekes, Joost" userId="92e8e450-3d01-45a7-b458-c35b7da8d8d0" providerId="ADAL" clId="{5E51CD21-875A-4159-BCAA-6F4CA66634B0}" dt="2024-12-13T09:22:27.323" v="24205" actId="2696"/>
        <pc:sldMkLst>
          <pc:docMk/>
          <pc:sldMk cId="1827062413" sldId="673"/>
        </pc:sldMkLst>
      </pc:sldChg>
      <pc:sldChg chg="addSp delSp modSp add del mod ord addAnim delAnim modAnim modNotesTx">
        <pc:chgData name="Tennekes, Joost" userId="92e8e450-3d01-45a7-b458-c35b7da8d8d0" providerId="ADAL" clId="{5E51CD21-875A-4159-BCAA-6F4CA66634B0}" dt="2024-12-19T12:03:57.176" v="73612" actId="2696"/>
        <pc:sldMkLst>
          <pc:docMk/>
          <pc:sldMk cId="3872272758" sldId="673"/>
        </pc:sldMkLst>
      </pc:sldChg>
      <pc:sldChg chg="delSp add mod modNotesTx">
        <pc:chgData name="Tennekes, Joost" userId="92e8e450-3d01-45a7-b458-c35b7da8d8d0" providerId="ADAL" clId="{5E51CD21-875A-4159-BCAA-6F4CA66634B0}" dt="2024-12-19T10:30:20.451" v="68608" actId="478"/>
        <pc:sldMkLst>
          <pc:docMk/>
          <pc:sldMk cId="91787514" sldId="674"/>
        </pc:sldMkLst>
      </pc:sldChg>
      <pc:sldChg chg="del">
        <pc:chgData name="Tennekes, Joost" userId="92e8e450-3d01-45a7-b458-c35b7da8d8d0" providerId="ADAL" clId="{5E51CD21-875A-4159-BCAA-6F4CA66634B0}" dt="2024-12-13T09:21:01.544" v="24080" actId="2696"/>
        <pc:sldMkLst>
          <pc:docMk/>
          <pc:sldMk cId="2846361691" sldId="674"/>
        </pc:sldMkLst>
      </pc:sldChg>
      <pc:sldChg chg="delSp add mod modNotesTx">
        <pc:chgData name="Tennekes, Joost" userId="92e8e450-3d01-45a7-b458-c35b7da8d8d0" providerId="ADAL" clId="{5E51CD21-875A-4159-BCAA-6F4CA66634B0}" dt="2024-12-19T10:30:16.864" v="68607" actId="478"/>
        <pc:sldMkLst>
          <pc:docMk/>
          <pc:sldMk cId="3363562704" sldId="678"/>
        </pc:sldMkLst>
      </pc:sldChg>
      <pc:sldChg chg="del">
        <pc:chgData name="Tennekes, Joost" userId="92e8e450-3d01-45a7-b458-c35b7da8d8d0" providerId="ADAL" clId="{5E51CD21-875A-4159-BCAA-6F4CA66634B0}" dt="2024-12-13T09:21:01.544" v="24080" actId="2696"/>
        <pc:sldMkLst>
          <pc:docMk/>
          <pc:sldMk cId="3725764898" sldId="678"/>
        </pc:sldMkLst>
      </pc:sldChg>
      <pc:sldChg chg="del">
        <pc:chgData name="Tennekes, Joost" userId="92e8e450-3d01-45a7-b458-c35b7da8d8d0" providerId="ADAL" clId="{5E51CD21-875A-4159-BCAA-6F4CA66634B0}" dt="2024-12-13T09:21:01.544" v="24080" actId="2696"/>
        <pc:sldMkLst>
          <pc:docMk/>
          <pc:sldMk cId="1386460078" sldId="679"/>
        </pc:sldMkLst>
      </pc:sldChg>
      <pc:sldChg chg="delSp add mod modNotesTx">
        <pc:chgData name="Tennekes, Joost" userId="92e8e450-3d01-45a7-b458-c35b7da8d8d0" providerId="ADAL" clId="{5E51CD21-875A-4159-BCAA-6F4CA66634B0}" dt="2024-12-19T10:30:13.586" v="68606" actId="478"/>
        <pc:sldMkLst>
          <pc:docMk/>
          <pc:sldMk cId="3865028614" sldId="679"/>
        </pc:sldMkLst>
      </pc:sldChg>
      <pc:sldChg chg="del">
        <pc:chgData name="Tennekes, Joost" userId="92e8e450-3d01-45a7-b458-c35b7da8d8d0" providerId="ADAL" clId="{5E51CD21-875A-4159-BCAA-6F4CA66634B0}" dt="2024-12-13T09:21:01.544" v="24080" actId="2696"/>
        <pc:sldMkLst>
          <pc:docMk/>
          <pc:sldMk cId="1546982627" sldId="680"/>
        </pc:sldMkLst>
      </pc:sldChg>
      <pc:sldChg chg="delSp add mod modNotesTx">
        <pc:chgData name="Tennekes, Joost" userId="92e8e450-3d01-45a7-b458-c35b7da8d8d0" providerId="ADAL" clId="{5E51CD21-875A-4159-BCAA-6F4CA66634B0}" dt="2024-12-19T10:30:08.885" v="68605" actId="478"/>
        <pc:sldMkLst>
          <pc:docMk/>
          <pc:sldMk cId="4031531552" sldId="680"/>
        </pc:sldMkLst>
      </pc:sldChg>
      <pc:sldChg chg="del">
        <pc:chgData name="Tennekes, Joost" userId="92e8e450-3d01-45a7-b458-c35b7da8d8d0" providerId="ADAL" clId="{5E51CD21-875A-4159-BCAA-6F4CA66634B0}" dt="2024-12-13T09:21:01.544" v="24080" actId="2696"/>
        <pc:sldMkLst>
          <pc:docMk/>
          <pc:sldMk cId="2071467498" sldId="681"/>
        </pc:sldMkLst>
      </pc:sldChg>
      <pc:sldChg chg="add del">
        <pc:chgData name="Tennekes, Joost" userId="92e8e450-3d01-45a7-b458-c35b7da8d8d0" providerId="ADAL" clId="{5E51CD21-875A-4159-BCAA-6F4CA66634B0}" dt="2024-12-13T11:07:09.115" v="38591" actId="2696"/>
        <pc:sldMkLst>
          <pc:docMk/>
          <pc:sldMk cId="2267403889" sldId="681"/>
        </pc:sldMkLst>
      </pc:sldChg>
      <pc:sldChg chg="add del modNotesTx">
        <pc:chgData name="Tennekes, Joost" userId="92e8e450-3d01-45a7-b458-c35b7da8d8d0" providerId="ADAL" clId="{5E51CD21-875A-4159-BCAA-6F4CA66634B0}" dt="2024-12-13T11:38:51.179" v="44088" actId="2696"/>
        <pc:sldMkLst>
          <pc:docMk/>
          <pc:sldMk cId="2538172851" sldId="681"/>
        </pc:sldMkLst>
      </pc:sldChg>
      <pc:sldChg chg="delSp add mod modNotesTx">
        <pc:chgData name="Tennekes, Joost" userId="92e8e450-3d01-45a7-b458-c35b7da8d8d0" providerId="ADAL" clId="{5E51CD21-875A-4159-BCAA-6F4CA66634B0}" dt="2024-12-19T10:30:04.665" v="68604" actId="478"/>
        <pc:sldMkLst>
          <pc:docMk/>
          <pc:sldMk cId="3898238565" sldId="681"/>
        </pc:sldMkLst>
      </pc:sldChg>
      <pc:sldChg chg="delSp modSp add mod modNotesTx">
        <pc:chgData name="Tennekes, Joost" userId="92e8e450-3d01-45a7-b458-c35b7da8d8d0" providerId="ADAL" clId="{5E51CD21-875A-4159-BCAA-6F4CA66634B0}" dt="2024-12-19T10:30:01.431" v="68603" actId="478"/>
        <pc:sldMkLst>
          <pc:docMk/>
          <pc:sldMk cId="799598676" sldId="682"/>
        </pc:sldMkLst>
        <pc:spChg chg="mod">
          <ac:chgData name="Tennekes, Joost" userId="92e8e450-3d01-45a7-b458-c35b7da8d8d0" providerId="ADAL" clId="{5E51CD21-875A-4159-BCAA-6F4CA66634B0}" dt="2024-12-13T11:53:49.365" v="47346" actId="1037"/>
          <ac:spMkLst>
            <pc:docMk/>
            <pc:sldMk cId="799598676" sldId="682"/>
            <ac:spMk id="13" creationId="{FF54B534-D42D-4F90-6057-13B02268DEC4}"/>
          </ac:spMkLst>
        </pc:spChg>
      </pc:sldChg>
      <pc:sldChg chg="del">
        <pc:chgData name="Tennekes, Joost" userId="92e8e450-3d01-45a7-b458-c35b7da8d8d0" providerId="ADAL" clId="{5E51CD21-875A-4159-BCAA-6F4CA66634B0}" dt="2024-12-13T09:21:01.544" v="24080" actId="2696"/>
        <pc:sldMkLst>
          <pc:docMk/>
          <pc:sldMk cId="1594826585" sldId="682"/>
        </pc:sldMkLst>
      </pc:sldChg>
      <pc:sldChg chg="add del">
        <pc:chgData name="Tennekes, Joost" userId="92e8e450-3d01-45a7-b458-c35b7da8d8d0" providerId="ADAL" clId="{5E51CD21-875A-4159-BCAA-6F4CA66634B0}" dt="2024-12-13T11:07:09.115" v="38591" actId="2696"/>
        <pc:sldMkLst>
          <pc:docMk/>
          <pc:sldMk cId="2939170763" sldId="682"/>
        </pc:sldMkLst>
      </pc:sldChg>
      <pc:sldChg chg="add del modNotesTx">
        <pc:chgData name="Tennekes, Joost" userId="92e8e450-3d01-45a7-b458-c35b7da8d8d0" providerId="ADAL" clId="{5E51CD21-875A-4159-BCAA-6F4CA66634B0}" dt="2024-12-13T11:38:51.179" v="44088" actId="2696"/>
        <pc:sldMkLst>
          <pc:docMk/>
          <pc:sldMk cId="3696865943" sldId="682"/>
        </pc:sldMkLst>
      </pc:sldChg>
      <pc:sldChg chg="del">
        <pc:chgData name="Tennekes, Joost" userId="92e8e450-3d01-45a7-b458-c35b7da8d8d0" providerId="ADAL" clId="{5E51CD21-875A-4159-BCAA-6F4CA66634B0}" dt="2024-12-19T13:08:24.994" v="82035" actId="2696"/>
        <pc:sldMkLst>
          <pc:docMk/>
          <pc:sldMk cId="843340761" sldId="683"/>
        </pc:sldMkLst>
      </pc:sldChg>
      <pc:sldChg chg="add del">
        <pc:chgData name="Tennekes, Joost" userId="92e8e450-3d01-45a7-b458-c35b7da8d8d0" providerId="ADAL" clId="{5E51CD21-875A-4159-BCAA-6F4CA66634B0}" dt="2024-12-20T17:13:24.593" v="82260" actId="47"/>
        <pc:sldMkLst>
          <pc:docMk/>
          <pc:sldMk cId="1561583565" sldId="683"/>
        </pc:sldMkLst>
      </pc:sldChg>
      <pc:sldChg chg="add modNotesTx">
        <pc:chgData name="Tennekes, Joost" userId="92e8e450-3d01-45a7-b458-c35b7da8d8d0" providerId="ADAL" clId="{5E51CD21-875A-4159-BCAA-6F4CA66634B0}" dt="2024-12-12T09:37:14.964" v="2801" actId="6549"/>
        <pc:sldMkLst>
          <pc:docMk/>
          <pc:sldMk cId="2129879758" sldId="684"/>
        </pc:sldMkLst>
      </pc:sldChg>
      <pc:sldChg chg="add">
        <pc:chgData name="Tennekes, Joost" userId="92e8e450-3d01-45a7-b458-c35b7da8d8d0" providerId="ADAL" clId="{5E51CD21-875A-4159-BCAA-6F4CA66634B0}" dt="2024-12-12T09:30:44.663" v="1615"/>
        <pc:sldMkLst>
          <pc:docMk/>
          <pc:sldMk cId="3721680283" sldId="685"/>
        </pc:sldMkLst>
      </pc:sldChg>
      <pc:sldChg chg="add">
        <pc:chgData name="Tennekes, Joost" userId="92e8e450-3d01-45a7-b458-c35b7da8d8d0" providerId="ADAL" clId="{5E51CD21-875A-4159-BCAA-6F4CA66634B0}" dt="2024-12-12T09:30:44.663" v="1615"/>
        <pc:sldMkLst>
          <pc:docMk/>
          <pc:sldMk cId="1170278990" sldId="686"/>
        </pc:sldMkLst>
      </pc:sldChg>
      <pc:sldChg chg="add">
        <pc:chgData name="Tennekes, Joost" userId="92e8e450-3d01-45a7-b458-c35b7da8d8d0" providerId="ADAL" clId="{5E51CD21-875A-4159-BCAA-6F4CA66634B0}" dt="2024-12-13T09:05:38.262" v="21555"/>
        <pc:sldMkLst>
          <pc:docMk/>
          <pc:sldMk cId="3033241095" sldId="687"/>
        </pc:sldMkLst>
      </pc:sldChg>
      <pc:sldChg chg="modSp add del mod modNotesTx">
        <pc:chgData name="Tennekes, Joost" userId="92e8e450-3d01-45a7-b458-c35b7da8d8d0" providerId="ADAL" clId="{5E51CD21-875A-4159-BCAA-6F4CA66634B0}" dt="2024-12-13T09:05:27.580" v="21554" actId="2696"/>
        <pc:sldMkLst>
          <pc:docMk/>
          <pc:sldMk cId="3474337098" sldId="687"/>
        </pc:sldMkLst>
      </pc:sldChg>
      <pc:sldChg chg="addSp modSp add del mod modNotesTx">
        <pc:chgData name="Tennekes, Joost" userId="92e8e450-3d01-45a7-b458-c35b7da8d8d0" providerId="ADAL" clId="{5E51CD21-875A-4159-BCAA-6F4CA66634B0}" dt="2024-12-13T09:05:27.580" v="21554" actId="2696"/>
        <pc:sldMkLst>
          <pc:docMk/>
          <pc:sldMk cId="3157729335" sldId="688"/>
        </pc:sldMkLst>
      </pc:sldChg>
      <pc:sldChg chg="add">
        <pc:chgData name="Tennekes, Joost" userId="92e8e450-3d01-45a7-b458-c35b7da8d8d0" providerId="ADAL" clId="{5E51CD21-875A-4159-BCAA-6F4CA66634B0}" dt="2024-12-13T09:05:38.262" v="21555"/>
        <pc:sldMkLst>
          <pc:docMk/>
          <pc:sldMk cId="3273889144" sldId="688"/>
        </pc:sldMkLst>
      </pc:sldChg>
      <pc:sldChg chg="add">
        <pc:chgData name="Tennekes, Joost" userId="92e8e450-3d01-45a7-b458-c35b7da8d8d0" providerId="ADAL" clId="{5E51CD21-875A-4159-BCAA-6F4CA66634B0}" dt="2024-12-13T09:05:38.262" v="21555"/>
        <pc:sldMkLst>
          <pc:docMk/>
          <pc:sldMk cId="654262040" sldId="689"/>
        </pc:sldMkLst>
      </pc:sldChg>
      <pc:sldChg chg="modSp add del mod modNotesTx">
        <pc:chgData name="Tennekes, Joost" userId="92e8e450-3d01-45a7-b458-c35b7da8d8d0" providerId="ADAL" clId="{5E51CD21-875A-4159-BCAA-6F4CA66634B0}" dt="2024-12-13T09:05:27.580" v="21554" actId="2696"/>
        <pc:sldMkLst>
          <pc:docMk/>
          <pc:sldMk cId="1943747066" sldId="689"/>
        </pc:sldMkLst>
      </pc:sldChg>
      <pc:sldChg chg="modSp new del mod">
        <pc:chgData name="Tennekes, Joost" userId="92e8e450-3d01-45a7-b458-c35b7da8d8d0" providerId="ADAL" clId="{5E51CD21-875A-4159-BCAA-6F4CA66634B0}" dt="2024-12-13T09:22:27.323" v="24205" actId="2696"/>
        <pc:sldMkLst>
          <pc:docMk/>
          <pc:sldMk cId="2374563982" sldId="690"/>
        </pc:sldMkLst>
      </pc:sldChg>
      <pc:sldChg chg="modSp add del mod ord">
        <pc:chgData name="Tennekes, Joost" userId="92e8e450-3d01-45a7-b458-c35b7da8d8d0" providerId="ADAL" clId="{5E51CD21-875A-4159-BCAA-6F4CA66634B0}" dt="2024-12-13T09:06:02.211" v="21557" actId="47"/>
        <pc:sldMkLst>
          <pc:docMk/>
          <pc:sldMk cId="3004157066" sldId="690"/>
        </pc:sldMkLst>
      </pc:sldChg>
      <pc:sldChg chg="modSp add del mod ord">
        <pc:chgData name="Tennekes, Joost" userId="92e8e450-3d01-45a7-b458-c35b7da8d8d0" providerId="ADAL" clId="{5E51CD21-875A-4159-BCAA-6F4CA66634B0}" dt="2024-12-20T17:13:24.593" v="82260" actId="47"/>
        <pc:sldMkLst>
          <pc:docMk/>
          <pc:sldMk cId="4231600487" sldId="690"/>
        </pc:sldMkLst>
      </pc:sldChg>
      <pc:sldChg chg="modSp new mod modNotesTx">
        <pc:chgData name="Tennekes, Joost" userId="92e8e450-3d01-45a7-b458-c35b7da8d8d0" providerId="ADAL" clId="{5E51CD21-875A-4159-BCAA-6F4CA66634B0}" dt="2024-12-18T13:48:57.462" v="55403" actId="20577"/>
        <pc:sldMkLst>
          <pc:docMk/>
          <pc:sldMk cId="1444677711" sldId="691"/>
        </pc:sldMkLst>
        <pc:spChg chg="mod">
          <ac:chgData name="Tennekes, Joost" userId="92e8e450-3d01-45a7-b458-c35b7da8d8d0" providerId="ADAL" clId="{5E51CD21-875A-4159-BCAA-6F4CA66634B0}" dt="2024-12-13T12:09:01.736" v="50664" actId="1036"/>
          <ac:spMkLst>
            <pc:docMk/>
            <pc:sldMk cId="1444677711" sldId="691"/>
            <ac:spMk id="2" creationId="{D6CBADCD-02C7-F32E-DA2B-9BA49878A1D0}"/>
          </ac:spMkLst>
        </pc:spChg>
        <pc:spChg chg="mod">
          <ac:chgData name="Tennekes, Joost" userId="92e8e450-3d01-45a7-b458-c35b7da8d8d0" providerId="ADAL" clId="{5E51CD21-875A-4159-BCAA-6F4CA66634B0}" dt="2024-12-18T13:48:41.760" v="55400" actId="21"/>
          <ac:spMkLst>
            <pc:docMk/>
            <pc:sldMk cId="1444677711" sldId="691"/>
            <ac:spMk id="3" creationId="{0641AF85-358D-A8B4-CAFA-28C36BBDD072}"/>
          </ac:spMkLst>
        </pc:spChg>
      </pc:sldChg>
      <pc:sldChg chg="modSp new del mod">
        <pc:chgData name="Tennekes, Joost" userId="92e8e450-3d01-45a7-b458-c35b7da8d8d0" providerId="ADAL" clId="{5E51CD21-875A-4159-BCAA-6F4CA66634B0}" dt="2024-12-13T11:55:39.236" v="47412" actId="2696"/>
        <pc:sldMkLst>
          <pc:docMk/>
          <pc:sldMk cId="1803065646" sldId="692"/>
        </pc:sldMkLst>
      </pc:sldChg>
      <pc:sldChg chg="modSp add del mod">
        <pc:chgData name="Tennekes, Joost" userId="92e8e450-3d01-45a7-b458-c35b7da8d8d0" providerId="ADAL" clId="{5E51CD21-875A-4159-BCAA-6F4CA66634B0}" dt="2024-12-20T17:13:24.593" v="82260" actId="47"/>
        <pc:sldMkLst>
          <pc:docMk/>
          <pc:sldMk cId="2516405515" sldId="692"/>
        </pc:sldMkLst>
      </pc:sldChg>
      <pc:sldChg chg="modSp new del mod ord modNotesTx">
        <pc:chgData name="Tennekes, Joost" userId="92e8e450-3d01-45a7-b458-c35b7da8d8d0" providerId="ADAL" clId="{5E51CD21-875A-4159-BCAA-6F4CA66634B0}" dt="2024-12-19T12:23:17.746" v="74155" actId="47"/>
        <pc:sldMkLst>
          <pc:docMk/>
          <pc:sldMk cId="487335147" sldId="693"/>
        </pc:sldMkLst>
      </pc:sldChg>
      <pc:sldChg chg="add del">
        <pc:chgData name="Tennekes, Joost" userId="92e8e450-3d01-45a7-b458-c35b7da8d8d0" providerId="ADAL" clId="{5E51CD21-875A-4159-BCAA-6F4CA66634B0}" dt="2024-12-20T17:13:24.593" v="82260" actId="47"/>
        <pc:sldMkLst>
          <pc:docMk/>
          <pc:sldMk cId="742389353" sldId="694"/>
        </pc:sldMkLst>
      </pc:sldChg>
      <pc:sldChg chg="add del">
        <pc:chgData name="Tennekes, Joost" userId="92e8e450-3d01-45a7-b458-c35b7da8d8d0" providerId="ADAL" clId="{5E51CD21-875A-4159-BCAA-6F4CA66634B0}" dt="2024-12-19T12:03:10.609" v="73596" actId="47"/>
        <pc:sldMkLst>
          <pc:docMk/>
          <pc:sldMk cId="2539797467" sldId="694"/>
        </pc:sldMkLst>
      </pc:sldChg>
      <pc:sldChg chg="new del">
        <pc:chgData name="Tennekes, Joost" userId="92e8e450-3d01-45a7-b458-c35b7da8d8d0" providerId="ADAL" clId="{5E51CD21-875A-4159-BCAA-6F4CA66634B0}" dt="2024-12-20T17:13:24.593" v="82260" actId="47"/>
        <pc:sldMkLst>
          <pc:docMk/>
          <pc:sldMk cId="2192209766" sldId="695"/>
        </pc:sldMkLst>
      </pc:sldChg>
      <pc:sldChg chg="delSp modSp add del mod delAnim modAnim">
        <pc:chgData name="Tennekes, Joost" userId="92e8e450-3d01-45a7-b458-c35b7da8d8d0" providerId="ADAL" clId="{5E51CD21-875A-4159-BCAA-6F4CA66634B0}" dt="2024-12-19T12:03:57.176" v="73612" actId="2696"/>
        <pc:sldMkLst>
          <pc:docMk/>
          <pc:sldMk cId="2538714400" sldId="695"/>
        </pc:sldMkLst>
      </pc:sldChg>
      <pc:sldChg chg="new del">
        <pc:chgData name="Tennekes, Joost" userId="92e8e450-3d01-45a7-b458-c35b7da8d8d0" providerId="ADAL" clId="{5E51CD21-875A-4159-BCAA-6F4CA66634B0}" dt="2024-12-20T17:13:24.593" v="82260" actId="47"/>
        <pc:sldMkLst>
          <pc:docMk/>
          <pc:sldMk cId="3337232597" sldId="696"/>
        </pc:sldMkLst>
      </pc:sldChg>
    </pc:docChg>
  </pc:docChgLst>
  <pc:docChgLst>
    <pc:chgData name="Tennekes, Joost" userId="92e8e450-3d01-45a7-b458-c35b7da8d8d0" providerId="ADAL" clId="{7A768007-2DD5-4447-BEE0-41BD91E6CC7E}"/>
    <pc:docChg chg="custSel addSld delSld modSld">
      <pc:chgData name="Tennekes, Joost" userId="92e8e450-3d01-45a7-b458-c35b7da8d8d0" providerId="ADAL" clId="{7A768007-2DD5-4447-BEE0-41BD91E6CC7E}" dt="2025-01-29T15:27:58.859" v="9075" actId="20577"/>
      <pc:docMkLst>
        <pc:docMk/>
      </pc:docMkLst>
      <pc:sldChg chg="modSp mod">
        <pc:chgData name="Tennekes, Joost" userId="92e8e450-3d01-45a7-b458-c35b7da8d8d0" providerId="ADAL" clId="{7A768007-2DD5-4447-BEE0-41BD91E6CC7E}" dt="2025-01-29T15:24:54.813" v="9067" actId="962"/>
        <pc:sldMkLst>
          <pc:docMk/>
          <pc:sldMk cId="1080776280" sldId="259"/>
        </pc:sldMkLst>
        <pc:spChg chg="mod">
          <ac:chgData name="Tennekes, Joost" userId="92e8e450-3d01-45a7-b458-c35b7da8d8d0" providerId="ADAL" clId="{7A768007-2DD5-4447-BEE0-41BD91E6CC7E}" dt="2025-01-29T15:24:54.813" v="9067" actId="962"/>
          <ac:spMkLst>
            <pc:docMk/>
            <pc:sldMk cId="1080776280" sldId="259"/>
            <ac:spMk id="8" creationId="{D49EBC97-FEBD-12FF-9CCA-F31510C167CB}"/>
          </ac:spMkLst>
        </pc:spChg>
        <pc:picChg chg="mod">
          <ac:chgData name="Tennekes, Joost" userId="92e8e450-3d01-45a7-b458-c35b7da8d8d0" providerId="ADAL" clId="{7A768007-2DD5-4447-BEE0-41BD91E6CC7E}" dt="2025-01-29T15:24:44.947" v="9065" actId="962"/>
          <ac:picMkLst>
            <pc:docMk/>
            <pc:sldMk cId="1080776280" sldId="259"/>
            <ac:picMk id="5" creationId="{8CB1567D-4EA5-08C2-2A50-F0C7D55D4F49}"/>
          </ac:picMkLst>
        </pc:picChg>
      </pc:sldChg>
      <pc:sldChg chg="modSp mod">
        <pc:chgData name="Tennekes, Joost" userId="92e8e450-3d01-45a7-b458-c35b7da8d8d0" providerId="ADAL" clId="{7A768007-2DD5-4447-BEE0-41BD91E6CC7E}" dt="2025-01-29T15:16:10.443" v="5771" actId="962"/>
        <pc:sldMkLst>
          <pc:docMk/>
          <pc:sldMk cId="744609178" sldId="261"/>
        </pc:sldMkLst>
        <pc:picChg chg="mod">
          <ac:chgData name="Tennekes, Joost" userId="92e8e450-3d01-45a7-b458-c35b7da8d8d0" providerId="ADAL" clId="{7A768007-2DD5-4447-BEE0-41BD91E6CC7E}" dt="2025-01-29T15:16:10.443" v="5771" actId="962"/>
          <ac:picMkLst>
            <pc:docMk/>
            <pc:sldMk cId="744609178" sldId="261"/>
            <ac:picMk id="3" creationId="{A166591F-E202-A7D3-4426-F4B4315CFECF}"/>
          </ac:picMkLst>
        </pc:picChg>
      </pc:sldChg>
      <pc:sldChg chg="delSp modSp mod">
        <pc:chgData name="Tennekes, Joost" userId="92e8e450-3d01-45a7-b458-c35b7da8d8d0" providerId="ADAL" clId="{7A768007-2DD5-4447-BEE0-41BD91E6CC7E}" dt="2025-01-29T15:04:55.639" v="1270" actId="962"/>
        <pc:sldMkLst>
          <pc:docMk/>
          <pc:sldMk cId="3331802019" sldId="626"/>
        </pc:sldMkLst>
        <pc:spChg chg="del">
          <ac:chgData name="Tennekes, Joost" userId="92e8e450-3d01-45a7-b458-c35b7da8d8d0" providerId="ADAL" clId="{7A768007-2DD5-4447-BEE0-41BD91E6CC7E}" dt="2025-01-29T14:54:03.633" v="310" actId="478"/>
          <ac:spMkLst>
            <pc:docMk/>
            <pc:sldMk cId="3331802019" sldId="626"/>
            <ac:spMk id="2" creationId="{4CDC1C5D-F9E8-7A76-04FB-8E78BC3A5A54}"/>
          </ac:spMkLst>
        </pc:spChg>
        <pc:picChg chg="mod">
          <ac:chgData name="Tennekes, Joost" userId="92e8e450-3d01-45a7-b458-c35b7da8d8d0" providerId="ADAL" clId="{7A768007-2DD5-4447-BEE0-41BD91E6CC7E}" dt="2025-01-29T15:04:55.639" v="1270" actId="962"/>
          <ac:picMkLst>
            <pc:docMk/>
            <pc:sldMk cId="3331802019" sldId="626"/>
            <ac:picMk id="6" creationId="{57E91B4E-B56F-C681-23F5-41038BF972D0}"/>
          </ac:picMkLst>
        </pc:picChg>
      </pc:sldChg>
      <pc:sldChg chg="addSp delSp modSp mod">
        <pc:chgData name="Tennekes, Joost" userId="92e8e450-3d01-45a7-b458-c35b7da8d8d0" providerId="ADAL" clId="{7A768007-2DD5-4447-BEE0-41BD91E6CC7E}" dt="2025-01-29T15:09:42.382" v="2881" actId="962"/>
        <pc:sldMkLst>
          <pc:docMk/>
          <pc:sldMk cId="548316339" sldId="630"/>
        </pc:sldMkLst>
        <pc:spChg chg="del">
          <ac:chgData name="Tennekes, Joost" userId="92e8e450-3d01-45a7-b458-c35b7da8d8d0" providerId="ADAL" clId="{7A768007-2DD5-4447-BEE0-41BD91E6CC7E}" dt="2025-01-29T14:54:25.159" v="314" actId="478"/>
          <ac:spMkLst>
            <pc:docMk/>
            <pc:sldMk cId="548316339" sldId="630"/>
            <ac:spMk id="2" creationId="{4CDC1C5D-F9E8-7A76-04FB-8E78BC3A5A54}"/>
          </ac:spMkLst>
        </pc:spChg>
        <pc:spChg chg="mod">
          <ac:chgData name="Tennekes, Joost" userId="92e8e450-3d01-45a7-b458-c35b7da8d8d0" providerId="ADAL" clId="{7A768007-2DD5-4447-BEE0-41BD91E6CC7E}" dt="2025-01-29T15:08:30.260" v="2165" actId="164"/>
          <ac:spMkLst>
            <pc:docMk/>
            <pc:sldMk cId="548316339" sldId="630"/>
            <ac:spMk id="4" creationId="{491EF69D-B46F-9A72-5E49-D0D2E0DF3755}"/>
          </ac:spMkLst>
        </pc:spChg>
        <pc:spChg chg="mod">
          <ac:chgData name="Tennekes, Joost" userId="92e8e450-3d01-45a7-b458-c35b7da8d8d0" providerId="ADAL" clId="{7A768007-2DD5-4447-BEE0-41BD91E6CC7E}" dt="2025-01-29T15:08:30.260" v="2165" actId="164"/>
          <ac:spMkLst>
            <pc:docMk/>
            <pc:sldMk cId="548316339" sldId="630"/>
            <ac:spMk id="5" creationId="{36829243-0E29-8293-55AB-8A7AD1C13FD5}"/>
          </ac:spMkLst>
        </pc:spChg>
        <pc:spChg chg="mod">
          <ac:chgData name="Tennekes, Joost" userId="92e8e450-3d01-45a7-b458-c35b7da8d8d0" providerId="ADAL" clId="{7A768007-2DD5-4447-BEE0-41BD91E6CC7E}" dt="2025-01-29T15:08:30.260" v="2165" actId="164"/>
          <ac:spMkLst>
            <pc:docMk/>
            <pc:sldMk cId="548316339" sldId="630"/>
            <ac:spMk id="7" creationId="{9C672C1C-D4A9-878E-55F6-A52BC823F5EC}"/>
          </ac:spMkLst>
        </pc:spChg>
        <pc:grpChg chg="add mod">
          <ac:chgData name="Tennekes, Joost" userId="92e8e450-3d01-45a7-b458-c35b7da8d8d0" providerId="ADAL" clId="{7A768007-2DD5-4447-BEE0-41BD91E6CC7E}" dt="2025-01-29T15:09:42.382" v="2881" actId="962"/>
          <ac:grpSpMkLst>
            <pc:docMk/>
            <pc:sldMk cId="548316339" sldId="630"/>
            <ac:grpSpMk id="2" creationId="{81F2D9E0-178E-4E58-F215-E05BE66AFA1F}"/>
          </ac:grpSpMkLst>
        </pc:grpChg>
      </pc:sldChg>
      <pc:sldChg chg="modSp mod">
        <pc:chgData name="Tennekes, Joost" userId="92e8e450-3d01-45a7-b458-c35b7da8d8d0" providerId="ADAL" clId="{7A768007-2DD5-4447-BEE0-41BD91E6CC7E}" dt="2025-01-29T15:23:34.952" v="8679" actId="962"/>
        <pc:sldMkLst>
          <pc:docMk/>
          <pc:sldMk cId="191562738" sldId="648"/>
        </pc:sldMkLst>
        <pc:picChg chg="mod">
          <ac:chgData name="Tennekes, Joost" userId="92e8e450-3d01-45a7-b458-c35b7da8d8d0" providerId="ADAL" clId="{7A768007-2DD5-4447-BEE0-41BD91E6CC7E}" dt="2025-01-29T15:23:34.952" v="8679" actId="962"/>
          <ac:picMkLst>
            <pc:docMk/>
            <pc:sldMk cId="191562738" sldId="648"/>
            <ac:picMk id="12" creationId="{B2AD6A5E-6C35-A659-0C33-32D60B652F09}"/>
          </ac:picMkLst>
        </pc:picChg>
      </pc:sldChg>
      <pc:sldChg chg="addSp modSp mod">
        <pc:chgData name="Tennekes, Joost" userId="92e8e450-3d01-45a7-b458-c35b7da8d8d0" providerId="ADAL" clId="{7A768007-2DD5-4447-BEE0-41BD91E6CC7E}" dt="2025-01-29T15:12:24.619" v="3633" actId="962"/>
        <pc:sldMkLst>
          <pc:docMk/>
          <pc:sldMk cId="3702254451" sldId="655"/>
        </pc:sldMkLst>
        <pc:grpChg chg="add mod">
          <ac:chgData name="Tennekes, Joost" userId="92e8e450-3d01-45a7-b458-c35b7da8d8d0" providerId="ADAL" clId="{7A768007-2DD5-4447-BEE0-41BD91E6CC7E}" dt="2025-01-29T15:12:06.825" v="3467" actId="164"/>
          <ac:grpSpMkLst>
            <pc:docMk/>
            <pc:sldMk cId="3702254451" sldId="655"/>
            <ac:grpSpMk id="9" creationId="{D3C4C9C2-8E24-FDF3-A5EE-77BDC5329401}"/>
          </ac:grpSpMkLst>
        </pc:grpChg>
        <pc:grpChg chg="add mod">
          <ac:chgData name="Tennekes, Joost" userId="92e8e450-3d01-45a7-b458-c35b7da8d8d0" providerId="ADAL" clId="{7A768007-2DD5-4447-BEE0-41BD91E6CC7E}" dt="2025-01-29T15:12:24.619" v="3633" actId="962"/>
          <ac:grpSpMkLst>
            <pc:docMk/>
            <pc:sldMk cId="3702254451" sldId="655"/>
            <ac:grpSpMk id="10" creationId="{5F9A1CFA-3C53-71F6-C524-3A74A6D5C2AD}"/>
          </ac:grpSpMkLst>
        </pc:grpChg>
        <pc:picChg chg="mod">
          <ac:chgData name="Tennekes, Joost" userId="92e8e450-3d01-45a7-b458-c35b7da8d8d0" providerId="ADAL" clId="{7A768007-2DD5-4447-BEE0-41BD91E6CC7E}" dt="2025-01-29T15:12:06.825" v="3467" actId="164"/>
          <ac:picMkLst>
            <pc:docMk/>
            <pc:sldMk cId="3702254451" sldId="655"/>
            <ac:picMk id="2" creationId="{D7B82DE4-5D4E-5549-B59C-3BAF4C667AB2}"/>
          </ac:picMkLst>
        </pc:picChg>
        <pc:picChg chg="mod">
          <ac:chgData name="Tennekes, Joost" userId="92e8e450-3d01-45a7-b458-c35b7da8d8d0" providerId="ADAL" clId="{7A768007-2DD5-4447-BEE0-41BD91E6CC7E}" dt="2025-01-29T15:11:53.574" v="3466" actId="164"/>
          <ac:picMkLst>
            <pc:docMk/>
            <pc:sldMk cId="3702254451" sldId="655"/>
            <ac:picMk id="3" creationId="{DB1E514B-68B5-7176-8D97-AE499614C558}"/>
          </ac:picMkLst>
        </pc:picChg>
        <pc:picChg chg="mod">
          <ac:chgData name="Tennekes, Joost" userId="92e8e450-3d01-45a7-b458-c35b7da8d8d0" providerId="ADAL" clId="{7A768007-2DD5-4447-BEE0-41BD91E6CC7E}" dt="2025-01-29T15:11:44.397" v="3465" actId="962"/>
          <ac:picMkLst>
            <pc:docMk/>
            <pc:sldMk cId="3702254451" sldId="655"/>
            <ac:picMk id="5" creationId="{FF8A7C6F-C70C-2419-6C12-ED776BB76F7B}"/>
          </ac:picMkLst>
        </pc:picChg>
        <pc:cxnChg chg="mod">
          <ac:chgData name="Tennekes, Joost" userId="92e8e450-3d01-45a7-b458-c35b7da8d8d0" providerId="ADAL" clId="{7A768007-2DD5-4447-BEE0-41BD91E6CC7E}" dt="2025-01-29T15:11:53.574" v="3466" actId="164"/>
          <ac:cxnSpMkLst>
            <pc:docMk/>
            <pc:sldMk cId="3702254451" sldId="655"/>
            <ac:cxnSpMk id="4" creationId="{FE8BB653-9A42-30C0-C987-2AC50AA28E7B}"/>
          </ac:cxnSpMkLst>
        </pc:cxnChg>
      </pc:sldChg>
      <pc:sldChg chg="delSp modSp mod">
        <pc:chgData name="Tennekes, Joost" userId="92e8e450-3d01-45a7-b458-c35b7da8d8d0" providerId="ADAL" clId="{7A768007-2DD5-4447-BEE0-41BD91E6CC7E}" dt="2025-01-29T15:03:56.407" v="988" actId="962"/>
        <pc:sldMkLst>
          <pc:docMk/>
          <pc:sldMk cId="628234063" sldId="672"/>
        </pc:sldMkLst>
        <pc:spChg chg="del">
          <ac:chgData name="Tennekes, Joost" userId="92e8e450-3d01-45a7-b458-c35b7da8d8d0" providerId="ADAL" clId="{7A768007-2DD5-4447-BEE0-41BD91E6CC7E}" dt="2025-01-29T14:53:58.942" v="309" actId="478"/>
          <ac:spMkLst>
            <pc:docMk/>
            <pc:sldMk cId="628234063" sldId="672"/>
            <ac:spMk id="2" creationId="{37634F9F-5AA4-FA5C-F8AC-ED9EFB02D668}"/>
          </ac:spMkLst>
        </pc:spChg>
        <pc:picChg chg="mod">
          <ac:chgData name="Tennekes, Joost" userId="92e8e450-3d01-45a7-b458-c35b7da8d8d0" providerId="ADAL" clId="{7A768007-2DD5-4447-BEE0-41BD91E6CC7E}" dt="2025-01-29T15:03:56.407" v="988" actId="962"/>
          <ac:picMkLst>
            <pc:docMk/>
            <pc:sldMk cId="628234063" sldId="672"/>
            <ac:picMk id="10" creationId="{00981813-7348-D779-597C-657CA4B1533D}"/>
          </ac:picMkLst>
        </pc:picChg>
      </pc:sldChg>
      <pc:sldChg chg="addSp modSp mod">
        <pc:chgData name="Tennekes, Joost" userId="92e8e450-3d01-45a7-b458-c35b7da8d8d0" providerId="ADAL" clId="{7A768007-2DD5-4447-BEE0-41BD91E6CC7E}" dt="2025-01-29T15:17:00.118" v="6028" actId="962"/>
        <pc:sldMkLst>
          <pc:docMk/>
          <pc:sldMk cId="91787514" sldId="674"/>
        </pc:sldMkLst>
        <pc:grpChg chg="add mod">
          <ac:chgData name="Tennekes, Joost" userId="92e8e450-3d01-45a7-b458-c35b7da8d8d0" providerId="ADAL" clId="{7A768007-2DD5-4447-BEE0-41BD91E6CC7E}" dt="2025-01-29T15:17:00.118" v="6028" actId="962"/>
          <ac:grpSpMkLst>
            <pc:docMk/>
            <pc:sldMk cId="91787514" sldId="674"/>
            <ac:grpSpMk id="2" creationId="{D288C50B-C4FA-7338-1A77-4013E0823A56}"/>
          </ac:grpSpMkLst>
        </pc:grpChg>
        <pc:picChg chg="mod">
          <ac:chgData name="Tennekes, Joost" userId="92e8e450-3d01-45a7-b458-c35b7da8d8d0" providerId="ADAL" clId="{7A768007-2DD5-4447-BEE0-41BD91E6CC7E}" dt="2025-01-29T15:16:24.878" v="5772" actId="164"/>
          <ac:picMkLst>
            <pc:docMk/>
            <pc:sldMk cId="91787514" sldId="674"/>
            <ac:picMk id="4" creationId="{94DFC1E6-B2B2-09F8-7552-275B9C5BE974}"/>
          </ac:picMkLst>
        </pc:picChg>
        <pc:picChg chg="mod">
          <ac:chgData name="Tennekes, Joost" userId="92e8e450-3d01-45a7-b458-c35b7da8d8d0" providerId="ADAL" clId="{7A768007-2DD5-4447-BEE0-41BD91E6CC7E}" dt="2025-01-29T15:16:24.878" v="5772" actId="164"/>
          <ac:picMkLst>
            <pc:docMk/>
            <pc:sldMk cId="91787514" sldId="674"/>
            <ac:picMk id="5" creationId="{57D3B7F7-7F2E-663B-1890-FCED494F9577}"/>
          </ac:picMkLst>
        </pc:picChg>
        <pc:cxnChg chg="mod">
          <ac:chgData name="Tennekes, Joost" userId="92e8e450-3d01-45a7-b458-c35b7da8d8d0" providerId="ADAL" clId="{7A768007-2DD5-4447-BEE0-41BD91E6CC7E}" dt="2025-01-29T15:16:24.878" v="5772" actId="164"/>
          <ac:cxnSpMkLst>
            <pc:docMk/>
            <pc:sldMk cId="91787514" sldId="674"/>
            <ac:cxnSpMk id="6" creationId="{F350B2C3-1424-7399-4226-23A293A06A20}"/>
          </ac:cxnSpMkLst>
        </pc:cxnChg>
      </pc:sldChg>
      <pc:sldChg chg="addSp modSp mod">
        <pc:chgData name="Tennekes, Joost" userId="92e8e450-3d01-45a7-b458-c35b7da8d8d0" providerId="ADAL" clId="{7A768007-2DD5-4447-BEE0-41BD91E6CC7E}" dt="2025-01-29T15:17:30.968" v="6245" actId="962"/>
        <pc:sldMkLst>
          <pc:docMk/>
          <pc:sldMk cId="3363562704" sldId="678"/>
        </pc:sldMkLst>
        <pc:grpChg chg="add mod">
          <ac:chgData name="Tennekes, Joost" userId="92e8e450-3d01-45a7-b458-c35b7da8d8d0" providerId="ADAL" clId="{7A768007-2DD5-4447-BEE0-41BD91E6CC7E}" dt="2025-01-29T15:17:30.968" v="6245" actId="962"/>
          <ac:grpSpMkLst>
            <pc:docMk/>
            <pc:sldMk cId="3363562704" sldId="678"/>
            <ac:grpSpMk id="2" creationId="{C4F4CC8E-ACF0-EA5B-09B0-77FF8CF506C7}"/>
          </ac:grpSpMkLst>
        </pc:grpChg>
        <pc:picChg chg="mod">
          <ac:chgData name="Tennekes, Joost" userId="92e8e450-3d01-45a7-b458-c35b7da8d8d0" providerId="ADAL" clId="{7A768007-2DD5-4447-BEE0-41BD91E6CC7E}" dt="2025-01-29T15:17:09.984" v="6029" actId="164"/>
          <ac:picMkLst>
            <pc:docMk/>
            <pc:sldMk cId="3363562704" sldId="678"/>
            <ac:picMk id="4" creationId="{CC8AB7D5-5D25-9706-AB2F-84FCE756403D}"/>
          </ac:picMkLst>
        </pc:picChg>
        <pc:picChg chg="mod">
          <ac:chgData name="Tennekes, Joost" userId="92e8e450-3d01-45a7-b458-c35b7da8d8d0" providerId="ADAL" clId="{7A768007-2DD5-4447-BEE0-41BD91E6CC7E}" dt="2025-01-29T15:17:09.984" v="6029" actId="164"/>
          <ac:picMkLst>
            <pc:docMk/>
            <pc:sldMk cId="3363562704" sldId="678"/>
            <ac:picMk id="5" creationId="{F214C6EF-10F0-7BB5-F782-44E736517B53}"/>
          </ac:picMkLst>
        </pc:picChg>
        <pc:cxnChg chg="mod">
          <ac:chgData name="Tennekes, Joost" userId="92e8e450-3d01-45a7-b458-c35b7da8d8d0" providerId="ADAL" clId="{7A768007-2DD5-4447-BEE0-41BD91E6CC7E}" dt="2025-01-29T15:17:09.984" v="6029" actId="164"/>
          <ac:cxnSpMkLst>
            <pc:docMk/>
            <pc:sldMk cId="3363562704" sldId="678"/>
            <ac:cxnSpMk id="6" creationId="{55F0BD28-D93E-8F6E-8275-BB1544CFC672}"/>
          </ac:cxnSpMkLst>
        </pc:cxnChg>
      </pc:sldChg>
      <pc:sldChg chg="addSp modSp mod">
        <pc:chgData name="Tennekes, Joost" userId="92e8e450-3d01-45a7-b458-c35b7da8d8d0" providerId="ADAL" clId="{7A768007-2DD5-4447-BEE0-41BD91E6CC7E}" dt="2025-01-29T15:17:59.969" v="6486" actId="962"/>
        <pc:sldMkLst>
          <pc:docMk/>
          <pc:sldMk cId="3865028614" sldId="679"/>
        </pc:sldMkLst>
        <pc:grpChg chg="add mod">
          <ac:chgData name="Tennekes, Joost" userId="92e8e450-3d01-45a7-b458-c35b7da8d8d0" providerId="ADAL" clId="{7A768007-2DD5-4447-BEE0-41BD91E6CC7E}" dt="2025-01-29T15:17:59.969" v="6486" actId="962"/>
          <ac:grpSpMkLst>
            <pc:docMk/>
            <pc:sldMk cId="3865028614" sldId="679"/>
            <ac:grpSpMk id="2" creationId="{5BCC36F5-7393-1A7D-FF05-03EAA7EBBBA3}"/>
          </ac:grpSpMkLst>
        </pc:grpChg>
        <pc:picChg chg="mod">
          <ac:chgData name="Tennekes, Joost" userId="92e8e450-3d01-45a7-b458-c35b7da8d8d0" providerId="ADAL" clId="{7A768007-2DD5-4447-BEE0-41BD91E6CC7E}" dt="2025-01-29T15:17:42.636" v="6246" actId="164"/>
          <ac:picMkLst>
            <pc:docMk/>
            <pc:sldMk cId="3865028614" sldId="679"/>
            <ac:picMk id="4" creationId="{C189AECD-C609-61DB-C442-C9EA98AD72D3}"/>
          </ac:picMkLst>
        </pc:picChg>
        <pc:picChg chg="mod">
          <ac:chgData name="Tennekes, Joost" userId="92e8e450-3d01-45a7-b458-c35b7da8d8d0" providerId="ADAL" clId="{7A768007-2DD5-4447-BEE0-41BD91E6CC7E}" dt="2025-01-29T15:17:42.636" v="6246" actId="164"/>
          <ac:picMkLst>
            <pc:docMk/>
            <pc:sldMk cId="3865028614" sldId="679"/>
            <ac:picMk id="9" creationId="{3D91D235-DC3F-15E3-D96B-FB7AD6D848A6}"/>
          </ac:picMkLst>
        </pc:picChg>
        <pc:cxnChg chg="mod">
          <ac:chgData name="Tennekes, Joost" userId="92e8e450-3d01-45a7-b458-c35b7da8d8d0" providerId="ADAL" clId="{7A768007-2DD5-4447-BEE0-41BD91E6CC7E}" dt="2025-01-29T15:17:42.636" v="6246" actId="164"/>
          <ac:cxnSpMkLst>
            <pc:docMk/>
            <pc:sldMk cId="3865028614" sldId="679"/>
            <ac:cxnSpMk id="6" creationId="{179FA9AA-2E65-7D07-C0CF-9CC424B86444}"/>
          </ac:cxnSpMkLst>
        </pc:cxnChg>
      </pc:sldChg>
      <pc:sldChg chg="addSp modSp mod">
        <pc:chgData name="Tennekes, Joost" userId="92e8e450-3d01-45a7-b458-c35b7da8d8d0" providerId="ADAL" clId="{7A768007-2DD5-4447-BEE0-41BD91E6CC7E}" dt="2025-01-29T15:18:33.087" v="6743" actId="962"/>
        <pc:sldMkLst>
          <pc:docMk/>
          <pc:sldMk cId="4031531552" sldId="680"/>
        </pc:sldMkLst>
        <pc:grpChg chg="add mod">
          <ac:chgData name="Tennekes, Joost" userId="92e8e450-3d01-45a7-b458-c35b7da8d8d0" providerId="ADAL" clId="{7A768007-2DD5-4447-BEE0-41BD91E6CC7E}" dt="2025-01-29T15:18:33.087" v="6743" actId="962"/>
          <ac:grpSpMkLst>
            <pc:docMk/>
            <pc:sldMk cId="4031531552" sldId="680"/>
            <ac:grpSpMk id="2" creationId="{48EDD97E-EF41-92D9-C26D-39907C283C1A}"/>
          </ac:grpSpMkLst>
        </pc:grpChg>
        <pc:picChg chg="mod">
          <ac:chgData name="Tennekes, Joost" userId="92e8e450-3d01-45a7-b458-c35b7da8d8d0" providerId="ADAL" clId="{7A768007-2DD5-4447-BEE0-41BD91E6CC7E}" dt="2025-01-29T15:18:09.637" v="6487" actId="164"/>
          <ac:picMkLst>
            <pc:docMk/>
            <pc:sldMk cId="4031531552" sldId="680"/>
            <ac:picMk id="4" creationId="{D72A762C-C2E5-C3F9-03BC-5D6C8473A654}"/>
          </ac:picMkLst>
        </pc:picChg>
        <pc:picChg chg="mod">
          <ac:chgData name="Tennekes, Joost" userId="92e8e450-3d01-45a7-b458-c35b7da8d8d0" providerId="ADAL" clId="{7A768007-2DD5-4447-BEE0-41BD91E6CC7E}" dt="2025-01-29T15:18:09.637" v="6487" actId="164"/>
          <ac:picMkLst>
            <pc:docMk/>
            <pc:sldMk cId="4031531552" sldId="680"/>
            <ac:picMk id="9" creationId="{21802249-6360-CD54-BFC2-E165674E6416}"/>
          </ac:picMkLst>
        </pc:picChg>
        <pc:cxnChg chg="mod">
          <ac:chgData name="Tennekes, Joost" userId="92e8e450-3d01-45a7-b458-c35b7da8d8d0" providerId="ADAL" clId="{7A768007-2DD5-4447-BEE0-41BD91E6CC7E}" dt="2025-01-29T15:18:09.637" v="6487" actId="164"/>
          <ac:cxnSpMkLst>
            <pc:docMk/>
            <pc:sldMk cId="4031531552" sldId="680"/>
            <ac:cxnSpMk id="6" creationId="{1C23C374-30D5-6076-2EE8-4A5C93B24BB4}"/>
          </ac:cxnSpMkLst>
        </pc:cxnChg>
      </pc:sldChg>
      <pc:sldChg chg="addSp modSp mod">
        <pc:chgData name="Tennekes, Joost" userId="92e8e450-3d01-45a7-b458-c35b7da8d8d0" providerId="ADAL" clId="{7A768007-2DD5-4447-BEE0-41BD91E6CC7E}" dt="2025-01-29T15:19:16.083" v="7038" actId="962"/>
        <pc:sldMkLst>
          <pc:docMk/>
          <pc:sldMk cId="3898238565" sldId="681"/>
        </pc:sldMkLst>
        <pc:grpChg chg="add mod">
          <ac:chgData name="Tennekes, Joost" userId="92e8e450-3d01-45a7-b458-c35b7da8d8d0" providerId="ADAL" clId="{7A768007-2DD5-4447-BEE0-41BD91E6CC7E}" dt="2025-01-29T15:19:16.083" v="7038" actId="962"/>
          <ac:grpSpMkLst>
            <pc:docMk/>
            <pc:sldMk cId="3898238565" sldId="681"/>
            <ac:grpSpMk id="2" creationId="{153CB0BC-133F-09AA-15E5-A86CEEC15B78}"/>
          </ac:grpSpMkLst>
        </pc:grpChg>
        <pc:picChg chg="mod">
          <ac:chgData name="Tennekes, Joost" userId="92e8e450-3d01-45a7-b458-c35b7da8d8d0" providerId="ADAL" clId="{7A768007-2DD5-4447-BEE0-41BD91E6CC7E}" dt="2025-01-29T15:18:52.830" v="6744" actId="164"/>
          <ac:picMkLst>
            <pc:docMk/>
            <pc:sldMk cId="3898238565" sldId="681"/>
            <ac:picMk id="5" creationId="{1B351F3A-0970-79E5-DBD8-78CEDEAFC8B5}"/>
          </ac:picMkLst>
        </pc:picChg>
        <pc:picChg chg="mod">
          <ac:chgData name="Tennekes, Joost" userId="92e8e450-3d01-45a7-b458-c35b7da8d8d0" providerId="ADAL" clId="{7A768007-2DD5-4447-BEE0-41BD91E6CC7E}" dt="2025-01-29T15:18:52.830" v="6744" actId="164"/>
          <ac:picMkLst>
            <pc:docMk/>
            <pc:sldMk cId="3898238565" sldId="681"/>
            <ac:picMk id="9" creationId="{BF6517FD-10EA-AF90-6BB5-2E8654A1F6E1}"/>
          </ac:picMkLst>
        </pc:picChg>
        <pc:cxnChg chg="mod">
          <ac:chgData name="Tennekes, Joost" userId="92e8e450-3d01-45a7-b458-c35b7da8d8d0" providerId="ADAL" clId="{7A768007-2DD5-4447-BEE0-41BD91E6CC7E}" dt="2025-01-29T15:18:52.830" v="6744" actId="164"/>
          <ac:cxnSpMkLst>
            <pc:docMk/>
            <pc:sldMk cId="3898238565" sldId="681"/>
            <ac:cxnSpMk id="6" creationId="{FB97DC6D-A73F-2DD2-B465-0C38456C83A4}"/>
          </ac:cxnSpMkLst>
        </pc:cxnChg>
      </pc:sldChg>
      <pc:sldChg chg="addSp modSp mod">
        <pc:chgData name="Tennekes, Joost" userId="92e8e450-3d01-45a7-b458-c35b7da8d8d0" providerId="ADAL" clId="{7A768007-2DD5-4447-BEE0-41BD91E6CC7E}" dt="2025-01-29T15:19:42.786" v="7289" actId="962"/>
        <pc:sldMkLst>
          <pc:docMk/>
          <pc:sldMk cId="799598676" sldId="682"/>
        </pc:sldMkLst>
        <pc:grpChg chg="add mod">
          <ac:chgData name="Tennekes, Joost" userId="92e8e450-3d01-45a7-b458-c35b7da8d8d0" providerId="ADAL" clId="{7A768007-2DD5-4447-BEE0-41BD91E6CC7E}" dt="2025-01-29T15:19:42.786" v="7289" actId="962"/>
          <ac:grpSpMkLst>
            <pc:docMk/>
            <pc:sldMk cId="799598676" sldId="682"/>
            <ac:grpSpMk id="2" creationId="{06425E95-8206-3BEE-94AE-42870C1F3584}"/>
          </ac:grpSpMkLst>
        </pc:grpChg>
        <pc:picChg chg="mod">
          <ac:chgData name="Tennekes, Joost" userId="92e8e450-3d01-45a7-b458-c35b7da8d8d0" providerId="ADAL" clId="{7A768007-2DD5-4447-BEE0-41BD91E6CC7E}" dt="2025-01-29T15:19:25.569" v="7039" actId="164"/>
          <ac:picMkLst>
            <pc:docMk/>
            <pc:sldMk cId="799598676" sldId="682"/>
            <ac:picMk id="5" creationId="{E376654E-5524-71E2-AF52-0B110A918DA0}"/>
          </ac:picMkLst>
        </pc:picChg>
        <pc:picChg chg="mod">
          <ac:chgData name="Tennekes, Joost" userId="92e8e450-3d01-45a7-b458-c35b7da8d8d0" providerId="ADAL" clId="{7A768007-2DD5-4447-BEE0-41BD91E6CC7E}" dt="2025-01-29T15:19:25.569" v="7039" actId="164"/>
          <ac:picMkLst>
            <pc:docMk/>
            <pc:sldMk cId="799598676" sldId="682"/>
            <ac:picMk id="9" creationId="{BE795937-EC57-698D-17FB-7C5ADFCD85A0}"/>
          </ac:picMkLst>
        </pc:picChg>
        <pc:cxnChg chg="mod">
          <ac:chgData name="Tennekes, Joost" userId="92e8e450-3d01-45a7-b458-c35b7da8d8d0" providerId="ADAL" clId="{7A768007-2DD5-4447-BEE0-41BD91E6CC7E}" dt="2025-01-29T15:19:25.569" v="7039" actId="164"/>
          <ac:cxnSpMkLst>
            <pc:docMk/>
            <pc:sldMk cId="799598676" sldId="682"/>
            <ac:cxnSpMk id="6" creationId="{6A9DA47F-D133-DA6E-3788-A4130E460CA5}"/>
          </ac:cxnSpMkLst>
        </pc:cxnChg>
      </pc:sldChg>
      <pc:sldChg chg="delSp modSp mod">
        <pc:chgData name="Tennekes, Joost" userId="92e8e450-3d01-45a7-b458-c35b7da8d8d0" providerId="ADAL" clId="{7A768007-2DD5-4447-BEE0-41BD91E6CC7E}" dt="2025-01-29T15:05:55.715" v="1480" actId="962"/>
        <pc:sldMkLst>
          <pc:docMk/>
          <pc:sldMk cId="2129879758" sldId="684"/>
        </pc:sldMkLst>
        <pc:spChg chg="del">
          <ac:chgData name="Tennekes, Joost" userId="92e8e450-3d01-45a7-b458-c35b7da8d8d0" providerId="ADAL" clId="{7A768007-2DD5-4447-BEE0-41BD91E6CC7E}" dt="2025-01-29T14:54:07.665" v="311" actId="478"/>
          <ac:spMkLst>
            <pc:docMk/>
            <pc:sldMk cId="2129879758" sldId="684"/>
            <ac:spMk id="2" creationId="{4CDC1C5D-F9E8-7A76-04FB-8E78BC3A5A54}"/>
          </ac:spMkLst>
        </pc:spChg>
        <pc:picChg chg="mod">
          <ac:chgData name="Tennekes, Joost" userId="92e8e450-3d01-45a7-b458-c35b7da8d8d0" providerId="ADAL" clId="{7A768007-2DD5-4447-BEE0-41BD91E6CC7E}" dt="2025-01-29T15:05:55.715" v="1480" actId="962"/>
          <ac:picMkLst>
            <pc:docMk/>
            <pc:sldMk cId="2129879758" sldId="684"/>
            <ac:picMk id="6" creationId="{57E91B4E-B56F-C681-23F5-41038BF972D0}"/>
          </ac:picMkLst>
        </pc:picChg>
      </pc:sldChg>
      <pc:sldChg chg="delSp modSp mod">
        <pc:chgData name="Tennekes, Joost" userId="92e8e450-3d01-45a7-b458-c35b7da8d8d0" providerId="ADAL" clId="{7A768007-2DD5-4447-BEE0-41BD91E6CC7E}" dt="2025-01-29T15:06:35.772" v="1824" actId="962"/>
        <pc:sldMkLst>
          <pc:docMk/>
          <pc:sldMk cId="3721680283" sldId="685"/>
        </pc:sldMkLst>
        <pc:spChg chg="del">
          <ac:chgData name="Tennekes, Joost" userId="92e8e450-3d01-45a7-b458-c35b7da8d8d0" providerId="ADAL" clId="{7A768007-2DD5-4447-BEE0-41BD91E6CC7E}" dt="2025-01-29T14:54:16.275" v="312" actId="478"/>
          <ac:spMkLst>
            <pc:docMk/>
            <pc:sldMk cId="3721680283" sldId="685"/>
            <ac:spMk id="2" creationId="{4CDC1C5D-F9E8-7A76-04FB-8E78BC3A5A54}"/>
          </ac:spMkLst>
        </pc:spChg>
        <pc:picChg chg="mod">
          <ac:chgData name="Tennekes, Joost" userId="92e8e450-3d01-45a7-b458-c35b7da8d8d0" providerId="ADAL" clId="{7A768007-2DD5-4447-BEE0-41BD91E6CC7E}" dt="2025-01-29T15:06:35.772" v="1824" actId="962"/>
          <ac:picMkLst>
            <pc:docMk/>
            <pc:sldMk cId="3721680283" sldId="685"/>
            <ac:picMk id="6" creationId="{57E91B4E-B56F-C681-23F5-41038BF972D0}"/>
          </ac:picMkLst>
        </pc:picChg>
      </pc:sldChg>
      <pc:sldChg chg="delSp modSp mod">
        <pc:chgData name="Tennekes, Joost" userId="92e8e450-3d01-45a7-b458-c35b7da8d8d0" providerId="ADAL" clId="{7A768007-2DD5-4447-BEE0-41BD91E6CC7E}" dt="2025-01-29T15:07:09.514" v="2164" actId="962"/>
        <pc:sldMkLst>
          <pc:docMk/>
          <pc:sldMk cId="1170278990" sldId="686"/>
        </pc:sldMkLst>
        <pc:spChg chg="del">
          <ac:chgData name="Tennekes, Joost" userId="92e8e450-3d01-45a7-b458-c35b7da8d8d0" providerId="ADAL" clId="{7A768007-2DD5-4447-BEE0-41BD91E6CC7E}" dt="2025-01-29T14:54:20.044" v="313" actId="478"/>
          <ac:spMkLst>
            <pc:docMk/>
            <pc:sldMk cId="1170278990" sldId="686"/>
            <ac:spMk id="2" creationId="{4CDC1C5D-F9E8-7A76-04FB-8E78BC3A5A54}"/>
          </ac:spMkLst>
        </pc:spChg>
        <pc:picChg chg="mod">
          <ac:chgData name="Tennekes, Joost" userId="92e8e450-3d01-45a7-b458-c35b7da8d8d0" providerId="ADAL" clId="{7A768007-2DD5-4447-BEE0-41BD91E6CC7E}" dt="2025-01-29T15:07:09.514" v="2164" actId="962"/>
          <ac:picMkLst>
            <pc:docMk/>
            <pc:sldMk cId="1170278990" sldId="686"/>
            <ac:picMk id="6" creationId="{57E91B4E-B56F-C681-23F5-41038BF972D0}"/>
          </ac:picMkLst>
        </pc:picChg>
      </pc:sldChg>
      <pc:sldChg chg="addSp modSp mod">
        <pc:chgData name="Tennekes, Joost" userId="92e8e450-3d01-45a7-b458-c35b7da8d8d0" providerId="ADAL" clId="{7A768007-2DD5-4447-BEE0-41BD91E6CC7E}" dt="2025-01-29T15:11:11.946" v="3292" actId="962"/>
        <pc:sldMkLst>
          <pc:docMk/>
          <pc:sldMk cId="3033241095" sldId="687"/>
        </pc:sldMkLst>
        <pc:grpChg chg="add mod">
          <ac:chgData name="Tennekes, Joost" userId="92e8e450-3d01-45a7-b458-c35b7da8d8d0" providerId="ADAL" clId="{7A768007-2DD5-4447-BEE0-41BD91E6CC7E}" dt="2025-01-29T15:11:11.946" v="3292" actId="962"/>
          <ac:grpSpMkLst>
            <pc:docMk/>
            <pc:sldMk cId="3033241095" sldId="687"/>
            <ac:grpSpMk id="3" creationId="{0C30C732-4523-C890-0671-D9EB25592B8C}"/>
          </ac:grpSpMkLst>
        </pc:grpChg>
        <pc:picChg chg="mod">
          <ac:chgData name="Tennekes, Joost" userId="92e8e450-3d01-45a7-b458-c35b7da8d8d0" providerId="ADAL" clId="{7A768007-2DD5-4447-BEE0-41BD91E6CC7E}" dt="2025-01-29T15:10:46.412" v="3139" actId="962"/>
          <ac:picMkLst>
            <pc:docMk/>
            <pc:sldMk cId="3033241095" sldId="687"/>
            <ac:picMk id="5" creationId="{5B3B8B4D-5124-D3A9-446B-FC7DA7833853}"/>
          </ac:picMkLst>
        </pc:picChg>
        <pc:picChg chg="mod">
          <ac:chgData name="Tennekes, Joost" userId="92e8e450-3d01-45a7-b458-c35b7da8d8d0" providerId="ADAL" clId="{7A768007-2DD5-4447-BEE0-41BD91E6CC7E}" dt="2025-01-29T15:10:59.202" v="3140" actId="164"/>
          <ac:picMkLst>
            <pc:docMk/>
            <pc:sldMk cId="3033241095" sldId="687"/>
            <ac:picMk id="7" creationId="{903BC622-562B-3876-8464-085306BB04C6}"/>
          </ac:picMkLst>
        </pc:picChg>
        <pc:cxnChg chg="mod">
          <ac:chgData name="Tennekes, Joost" userId="92e8e450-3d01-45a7-b458-c35b7da8d8d0" providerId="ADAL" clId="{7A768007-2DD5-4447-BEE0-41BD91E6CC7E}" dt="2025-01-29T15:10:59.202" v="3140" actId="164"/>
          <ac:cxnSpMkLst>
            <pc:docMk/>
            <pc:sldMk cId="3033241095" sldId="687"/>
            <ac:cxnSpMk id="4" creationId="{04599AAA-7BD0-9026-B746-2B6D02D86E92}"/>
          </ac:cxnSpMkLst>
        </pc:cxnChg>
      </pc:sldChg>
      <pc:sldChg chg="modSp mod">
        <pc:chgData name="Tennekes, Joost" userId="92e8e450-3d01-45a7-b458-c35b7da8d8d0" providerId="ADAL" clId="{7A768007-2DD5-4447-BEE0-41BD91E6CC7E}" dt="2025-01-29T15:13:56.002" v="4567" actId="962"/>
        <pc:sldMkLst>
          <pc:docMk/>
          <pc:sldMk cId="654262040" sldId="689"/>
        </pc:sldMkLst>
        <pc:picChg chg="mod">
          <ac:chgData name="Tennekes, Joost" userId="92e8e450-3d01-45a7-b458-c35b7da8d8d0" providerId="ADAL" clId="{7A768007-2DD5-4447-BEE0-41BD91E6CC7E}" dt="2025-01-29T15:13:56.002" v="4567" actId="962"/>
          <ac:picMkLst>
            <pc:docMk/>
            <pc:sldMk cId="654262040" sldId="689"/>
            <ac:picMk id="4" creationId="{2A7F0281-3C03-8434-CA24-169639B5CDED}"/>
          </ac:picMkLst>
        </pc:picChg>
      </pc:sldChg>
      <pc:sldChg chg="modSp mod">
        <pc:chgData name="Tennekes, Joost" userId="92e8e450-3d01-45a7-b458-c35b7da8d8d0" providerId="ADAL" clId="{7A768007-2DD5-4447-BEE0-41BD91E6CC7E}" dt="2025-01-29T15:22:26.635" v="8121" actId="962"/>
        <pc:sldMkLst>
          <pc:docMk/>
          <pc:sldMk cId="3562057056" sldId="733"/>
        </pc:sldMkLst>
        <pc:grpChg chg="mod">
          <ac:chgData name="Tennekes, Joost" userId="92e8e450-3d01-45a7-b458-c35b7da8d8d0" providerId="ADAL" clId="{7A768007-2DD5-4447-BEE0-41BD91E6CC7E}" dt="2025-01-29T15:22:26.635" v="8121" actId="962"/>
          <ac:grpSpMkLst>
            <pc:docMk/>
            <pc:sldMk cId="3562057056" sldId="733"/>
            <ac:grpSpMk id="30" creationId="{3B4B7356-CB1D-AFA4-4265-D1C695D428F1}"/>
          </ac:grpSpMkLst>
        </pc:grpChg>
        <pc:picChg chg="mod">
          <ac:chgData name="Tennekes, Joost" userId="92e8e450-3d01-45a7-b458-c35b7da8d8d0" providerId="ADAL" clId="{7A768007-2DD5-4447-BEE0-41BD91E6CC7E}" dt="2025-01-29T15:22:26.635" v="8121" actId="962"/>
          <ac:picMkLst>
            <pc:docMk/>
            <pc:sldMk cId="3562057056" sldId="733"/>
            <ac:picMk id="4" creationId="{354261B2-0513-D4C2-B1DE-967DF34565D6}"/>
          </ac:picMkLst>
        </pc:picChg>
        <pc:picChg chg="mod">
          <ac:chgData name="Tennekes, Joost" userId="92e8e450-3d01-45a7-b458-c35b7da8d8d0" providerId="ADAL" clId="{7A768007-2DD5-4447-BEE0-41BD91E6CC7E}" dt="2025-01-29T15:22:26.635" v="8121" actId="962"/>
          <ac:picMkLst>
            <pc:docMk/>
            <pc:sldMk cId="3562057056" sldId="733"/>
            <ac:picMk id="5" creationId="{0D910F25-29B4-BB2C-81F6-C2D5F0E3830D}"/>
          </ac:picMkLst>
        </pc:picChg>
        <pc:picChg chg="mod">
          <ac:chgData name="Tennekes, Joost" userId="92e8e450-3d01-45a7-b458-c35b7da8d8d0" providerId="ADAL" clId="{7A768007-2DD5-4447-BEE0-41BD91E6CC7E}" dt="2025-01-29T15:22:26.635" v="8121" actId="962"/>
          <ac:picMkLst>
            <pc:docMk/>
            <pc:sldMk cId="3562057056" sldId="733"/>
            <ac:picMk id="6" creationId="{052CA550-E0B4-CDEE-D983-B87758ACB285}"/>
          </ac:picMkLst>
        </pc:picChg>
        <pc:picChg chg="mod">
          <ac:chgData name="Tennekes, Joost" userId="92e8e450-3d01-45a7-b458-c35b7da8d8d0" providerId="ADAL" clId="{7A768007-2DD5-4447-BEE0-41BD91E6CC7E}" dt="2025-01-29T15:22:26.635" v="8121" actId="962"/>
          <ac:picMkLst>
            <pc:docMk/>
            <pc:sldMk cId="3562057056" sldId="733"/>
            <ac:picMk id="7" creationId="{E8007B92-38EA-2AFC-5582-277812CA22EC}"/>
          </ac:picMkLst>
        </pc:picChg>
        <pc:picChg chg="mod">
          <ac:chgData name="Tennekes, Joost" userId="92e8e450-3d01-45a7-b458-c35b7da8d8d0" providerId="ADAL" clId="{7A768007-2DD5-4447-BEE0-41BD91E6CC7E}" dt="2025-01-29T15:22:26.635" v="8121" actId="962"/>
          <ac:picMkLst>
            <pc:docMk/>
            <pc:sldMk cId="3562057056" sldId="733"/>
            <ac:picMk id="8" creationId="{E30D77E2-E8A2-402F-D69E-8D2FE154B21E}"/>
          </ac:picMkLst>
        </pc:picChg>
        <pc:picChg chg="mod">
          <ac:chgData name="Tennekes, Joost" userId="92e8e450-3d01-45a7-b458-c35b7da8d8d0" providerId="ADAL" clId="{7A768007-2DD5-4447-BEE0-41BD91E6CC7E}" dt="2025-01-29T15:22:26.635" v="8121" actId="962"/>
          <ac:picMkLst>
            <pc:docMk/>
            <pc:sldMk cId="3562057056" sldId="733"/>
            <ac:picMk id="9" creationId="{5D060C3E-CBDB-3AF9-ED2A-2E940D6FD608}"/>
          </ac:picMkLst>
        </pc:picChg>
        <pc:picChg chg="mod">
          <ac:chgData name="Tennekes, Joost" userId="92e8e450-3d01-45a7-b458-c35b7da8d8d0" providerId="ADAL" clId="{7A768007-2DD5-4447-BEE0-41BD91E6CC7E}" dt="2025-01-29T15:22:26.635" v="8121" actId="962"/>
          <ac:picMkLst>
            <pc:docMk/>
            <pc:sldMk cId="3562057056" sldId="733"/>
            <ac:picMk id="13" creationId="{0E967A04-8267-CBAC-6519-0073852CF520}"/>
          </ac:picMkLst>
        </pc:picChg>
      </pc:sldChg>
      <pc:sldChg chg="modSp new mod">
        <pc:chgData name="Tennekes, Joost" userId="92e8e450-3d01-45a7-b458-c35b7da8d8d0" providerId="ADAL" clId="{7A768007-2DD5-4447-BEE0-41BD91E6CC7E}" dt="2025-01-29T15:27:58.859" v="9075" actId="20577"/>
        <pc:sldMkLst>
          <pc:docMk/>
          <pc:sldMk cId="530189113" sldId="734"/>
        </pc:sldMkLst>
        <pc:spChg chg="mod">
          <ac:chgData name="Tennekes, Joost" userId="92e8e450-3d01-45a7-b458-c35b7da8d8d0" providerId="ADAL" clId="{7A768007-2DD5-4447-BEE0-41BD91E6CC7E}" dt="2025-01-29T14:52:16.720" v="19" actId="1076"/>
          <ac:spMkLst>
            <pc:docMk/>
            <pc:sldMk cId="530189113" sldId="734"/>
            <ac:spMk id="2" creationId="{C8608776-A7A9-48D2-C6F7-2FB3AD602188}"/>
          </ac:spMkLst>
        </pc:spChg>
        <pc:spChg chg="mod">
          <ac:chgData name="Tennekes, Joost" userId="92e8e450-3d01-45a7-b458-c35b7da8d8d0" providerId="ADAL" clId="{7A768007-2DD5-4447-BEE0-41BD91E6CC7E}" dt="2025-01-29T15:27:58.859" v="9075" actId="20577"/>
          <ac:spMkLst>
            <pc:docMk/>
            <pc:sldMk cId="530189113" sldId="734"/>
            <ac:spMk id="3" creationId="{378C0552-6D05-8037-AB0C-77A17010C605}"/>
          </ac:spMkLst>
        </pc:spChg>
      </pc:sldChg>
      <pc:sldChg chg="new del">
        <pc:chgData name="Tennekes, Joost" userId="92e8e450-3d01-45a7-b458-c35b7da8d8d0" providerId="ADAL" clId="{7A768007-2DD5-4447-BEE0-41BD91E6CC7E}" dt="2025-01-29T15:00:18.638" v="319" actId="47"/>
        <pc:sldMkLst>
          <pc:docMk/>
          <pc:sldMk cId="3415824893" sldId="735"/>
        </pc:sldMkLst>
      </pc:sldChg>
      <pc:sldChg chg="modSp new mod">
        <pc:chgData name="Tennekes, Joost" userId="92e8e450-3d01-45a7-b458-c35b7da8d8d0" providerId="ADAL" clId="{7A768007-2DD5-4447-BEE0-41BD91E6CC7E}" dt="2025-01-29T15:00:58.903" v="376" actId="20577"/>
        <pc:sldMkLst>
          <pc:docMk/>
          <pc:sldMk cId="4226104426" sldId="736"/>
        </pc:sldMkLst>
        <pc:spChg chg="mod">
          <ac:chgData name="Tennekes, Joost" userId="92e8e450-3d01-45a7-b458-c35b7da8d8d0" providerId="ADAL" clId="{7A768007-2DD5-4447-BEE0-41BD91E6CC7E}" dt="2025-01-29T15:00:22.201" v="330" actId="20577"/>
          <ac:spMkLst>
            <pc:docMk/>
            <pc:sldMk cId="4226104426" sldId="736"/>
            <ac:spMk id="2" creationId="{1F3C3BF8-5875-D0AF-2538-85AFC6CB5387}"/>
          </ac:spMkLst>
        </pc:spChg>
        <pc:spChg chg="mod">
          <ac:chgData name="Tennekes, Joost" userId="92e8e450-3d01-45a7-b458-c35b7da8d8d0" providerId="ADAL" clId="{7A768007-2DD5-4447-BEE0-41BD91E6CC7E}" dt="2025-01-29T15:00:58.903" v="376" actId="20577"/>
          <ac:spMkLst>
            <pc:docMk/>
            <pc:sldMk cId="4226104426" sldId="736"/>
            <ac:spMk id="3" creationId="{6A86D655-9623-1116-DD1A-B7CA1A49AED6}"/>
          </ac:spMkLst>
        </pc:spChg>
      </pc:sldChg>
    </pc:docChg>
  </pc:docChgLst>
  <pc:docChgLst>
    <pc:chgData name="Tennekes, Joost" userId="92e8e450-3d01-45a7-b458-c35b7da8d8d0" providerId="ADAL" clId="{FB953AFE-9461-49E4-96FD-63C071B35286}"/>
    <pc:docChg chg="undo custSel addSld delSld modSld sldOrd">
      <pc:chgData name="Tennekes, Joost" userId="92e8e450-3d01-45a7-b458-c35b7da8d8d0" providerId="ADAL" clId="{FB953AFE-9461-49E4-96FD-63C071B35286}" dt="2024-10-08T10:17:10.627" v="23167" actId="20577"/>
      <pc:docMkLst>
        <pc:docMk/>
      </pc:docMkLst>
      <pc:sldChg chg="addSp delSp modSp add del mod ord addAnim delAnim modAnim">
        <pc:chgData name="Tennekes, Joost" userId="92e8e450-3d01-45a7-b458-c35b7da8d8d0" providerId="ADAL" clId="{FB953AFE-9461-49E4-96FD-63C071B35286}" dt="2024-10-07T16:21:26.538" v="20470"/>
        <pc:sldMkLst>
          <pc:docMk/>
          <pc:sldMk cId="744609178" sldId="261"/>
        </pc:sldMkLst>
      </pc:sldChg>
      <pc:sldChg chg="del">
        <pc:chgData name="Tennekes, Joost" userId="92e8e450-3d01-45a7-b458-c35b7da8d8d0" providerId="ADAL" clId="{FB953AFE-9461-49E4-96FD-63C071B35286}" dt="2024-09-26T15:24:48.153" v="9569" actId="2696"/>
        <pc:sldMkLst>
          <pc:docMk/>
          <pc:sldMk cId="2951331832" sldId="261"/>
        </pc:sldMkLst>
      </pc:sldChg>
      <pc:sldChg chg="modSp mod setBg modNotesTx">
        <pc:chgData name="Tennekes, Joost" userId="92e8e450-3d01-45a7-b458-c35b7da8d8d0" providerId="ADAL" clId="{FB953AFE-9461-49E4-96FD-63C071B35286}" dt="2024-10-07T15:43:29.353" v="14879" actId="255"/>
        <pc:sldMkLst>
          <pc:docMk/>
          <pc:sldMk cId="4024896658" sldId="420"/>
        </pc:sldMkLst>
      </pc:sldChg>
      <pc:sldChg chg="add modNotesTx">
        <pc:chgData name="Tennekes, Joost" userId="92e8e450-3d01-45a7-b458-c35b7da8d8d0" providerId="ADAL" clId="{FB953AFE-9461-49E4-96FD-63C071B35286}" dt="2024-10-07T16:16:50.772" v="20260" actId="114"/>
        <pc:sldMkLst>
          <pc:docMk/>
          <pc:sldMk cId="3331802019" sldId="626"/>
        </pc:sldMkLst>
      </pc:sldChg>
      <pc:sldChg chg="add modNotesTx">
        <pc:chgData name="Tennekes, Joost" userId="92e8e450-3d01-45a7-b458-c35b7da8d8d0" providerId="ADAL" clId="{FB953AFE-9461-49E4-96FD-63C071B35286}" dt="2024-10-07T16:17:07.307" v="20288" actId="113"/>
        <pc:sldMkLst>
          <pc:docMk/>
          <pc:sldMk cId="929465788" sldId="627"/>
        </pc:sldMkLst>
      </pc:sldChg>
      <pc:sldChg chg="add modNotesTx">
        <pc:chgData name="Tennekes, Joost" userId="92e8e450-3d01-45a7-b458-c35b7da8d8d0" providerId="ADAL" clId="{FB953AFE-9461-49E4-96FD-63C071B35286}" dt="2024-10-07T16:15:31.260" v="20073" actId="20577"/>
        <pc:sldMkLst>
          <pc:docMk/>
          <pc:sldMk cId="3493626556" sldId="628"/>
        </pc:sldMkLst>
      </pc:sldChg>
      <pc:sldChg chg="add ord modNotesTx">
        <pc:chgData name="Tennekes, Joost" userId="92e8e450-3d01-45a7-b458-c35b7da8d8d0" providerId="ADAL" clId="{FB953AFE-9461-49E4-96FD-63C071B35286}" dt="2024-10-08T10:11:57.990" v="23137" actId="6549"/>
        <pc:sldMkLst>
          <pc:docMk/>
          <pc:sldMk cId="2941228312" sldId="629"/>
        </pc:sldMkLst>
      </pc:sldChg>
      <pc:sldChg chg="modSp add del mod">
        <pc:chgData name="Tennekes, Joost" userId="92e8e450-3d01-45a7-b458-c35b7da8d8d0" providerId="ADAL" clId="{FB953AFE-9461-49E4-96FD-63C071B35286}" dt="2024-09-26T15:12:06.657" v="8538" actId="20577"/>
        <pc:sldMkLst>
          <pc:docMk/>
          <pc:sldMk cId="548316339" sldId="630"/>
        </pc:sldMkLst>
      </pc:sldChg>
      <pc:sldChg chg="del">
        <pc:chgData name="Tennekes, Joost" userId="92e8e450-3d01-45a7-b458-c35b7da8d8d0" providerId="ADAL" clId="{FB953AFE-9461-49E4-96FD-63C071B35286}" dt="2024-09-26T15:33:23.712" v="9772" actId="47"/>
        <pc:sldMkLst>
          <pc:docMk/>
          <pc:sldMk cId="630670062" sldId="636"/>
        </pc:sldMkLst>
      </pc:sldChg>
      <pc:sldChg chg="del">
        <pc:chgData name="Tennekes, Joost" userId="92e8e450-3d01-45a7-b458-c35b7da8d8d0" providerId="ADAL" clId="{FB953AFE-9461-49E4-96FD-63C071B35286}" dt="2024-09-26T15:33:07.846" v="9771" actId="47"/>
        <pc:sldMkLst>
          <pc:docMk/>
          <pc:sldMk cId="3361565892" sldId="637"/>
        </pc:sldMkLst>
      </pc:sldChg>
      <pc:sldChg chg="del">
        <pc:chgData name="Tennekes, Joost" userId="92e8e450-3d01-45a7-b458-c35b7da8d8d0" providerId="ADAL" clId="{FB953AFE-9461-49E4-96FD-63C071B35286}" dt="2024-09-26T15:33:24.354" v="9773" actId="47"/>
        <pc:sldMkLst>
          <pc:docMk/>
          <pc:sldMk cId="2391692604" sldId="638"/>
        </pc:sldMkLst>
      </pc:sldChg>
      <pc:sldChg chg="del">
        <pc:chgData name="Tennekes, Joost" userId="92e8e450-3d01-45a7-b458-c35b7da8d8d0" providerId="ADAL" clId="{FB953AFE-9461-49E4-96FD-63C071B35286}" dt="2024-09-26T15:33:25.712" v="9774" actId="47"/>
        <pc:sldMkLst>
          <pc:docMk/>
          <pc:sldMk cId="2562783359" sldId="639"/>
        </pc:sldMkLst>
      </pc:sldChg>
      <pc:sldChg chg="modSp new mod ord">
        <pc:chgData name="Tennekes, Joost" userId="92e8e450-3d01-45a7-b458-c35b7da8d8d0" providerId="ADAL" clId="{FB953AFE-9461-49E4-96FD-63C071B35286}" dt="2024-10-07T15:40:22.848" v="14671"/>
        <pc:sldMkLst>
          <pc:docMk/>
          <pc:sldMk cId="2045462726" sldId="644"/>
        </pc:sldMkLst>
      </pc:sldChg>
      <pc:sldChg chg="modSp new mod modNotesTx">
        <pc:chgData name="Tennekes, Joost" userId="92e8e450-3d01-45a7-b458-c35b7da8d8d0" providerId="ADAL" clId="{FB953AFE-9461-49E4-96FD-63C071B35286}" dt="2024-10-08T10:05:01.799" v="22528" actId="20577"/>
        <pc:sldMkLst>
          <pc:docMk/>
          <pc:sldMk cId="4175011348" sldId="645"/>
        </pc:sldMkLst>
      </pc:sldChg>
      <pc:sldChg chg="modSp new mod">
        <pc:chgData name="Tennekes, Joost" userId="92e8e450-3d01-45a7-b458-c35b7da8d8d0" providerId="ADAL" clId="{FB953AFE-9461-49E4-96FD-63C071B35286}" dt="2024-10-07T15:23:10.694" v="12792" actId="20577"/>
        <pc:sldMkLst>
          <pc:docMk/>
          <pc:sldMk cId="2922462514" sldId="646"/>
        </pc:sldMkLst>
      </pc:sldChg>
      <pc:sldChg chg="add">
        <pc:chgData name="Tennekes, Joost" userId="92e8e450-3d01-45a7-b458-c35b7da8d8d0" providerId="ADAL" clId="{FB953AFE-9461-49E4-96FD-63C071B35286}" dt="2024-09-26T15:57:28.667" v="11847"/>
        <pc:sldMkLst>
          <pc:docMk/>
          <pc:sldMk cId="1800299110" sldId="647"/>
        </pc:sldMkLst>
      </pc:sldChg>
      <pc:sldChg chg="modSp new del mod">
        <pc:chgData name="Tennekes, Joost" userId="92e8e450-3d01-45a7-b458-c35b7da8d8d0" providerId="ADAL" clId="{FB953AFE-9461-49E4-96FD-63C071B35286}" dt="2024-09-26T15:57:24.760" v="11846" actId="2696"/>
        <pc:sldMkLst>
          <pc:docMk/>
          <pc:sldMk cId="3309254548" sldId="647"/>
        </pc:sldMkLst>
      </pc:sldChg>
      <pc:sldChg chg="modSp new mod ord">
        <pc:chgData name="Tennekes, Joost" userId="92e8e450-3d01-45a7-b458-c35b7da8d8d0" providerId="ADAL" clId="{FB953AFE-9461-49E4-96FD-63C071B35286}" dt="2024-10-07T16:22:42.170" v="20592" actId="20577"/>
        <pc:sldMkLst>
          <pc:docMk/>
          <pc:sldMk cId="191562738" sldId="648"/>
        </pc:sldMkLst>
      </pc:sldChg>
      <pc:sldChg chg="modSp new mod">
        <pc:chgData name="Tennekes, Joost" userId="92e8e450-3d01-45a7-b458-c35b7da8d8d0" providerId="ADAL" clId="{FB953AFE-9461-49E4-96FD-63C071B35286}" dt="2024-09-26T16:10:02.636" v="12695" actId="20577"/>
        <pc:sldMkLst>
          <pc:docMk/>
          <pc:sldMk cId="456181543" sldId="649"/>
        </pc:sldMkLst>
      </pc:sldChg>
      <pc:sldChg chg="addSp delSp modSp new mod ord modClrScheme chgLayout modNotesTx">
        <pc:chgData name="Tennekes, Joost" userId="92e8e450-3d01-45a7-b458-c35b7da8d8d0" providerId="ADAL" clId="{FB953AFE-9461-49E4-96FD-63C071B35286}" dt="2024-10-08T10:13:56.485" v="23152" actId="20577"/>
        <pc:sldMkLst>
          <pc:docMk/>
          <pc:sldMk cId="2151789781" sldId="650"/>
        </pc:sldMkLst>
      </pc:sldChg>
      <pc:sldChg chg="modSp new mod ord">
        <pc:chgData name="Tennekes, Joost" userId="92e8e450-3d01-45a7-b458-c35b7da8d8d0" providerId="ADAL" clId="{FB953AFE-9461-49E4-96FD-63C071B35286}" dt="2024-10-07T15:21:41.672" v="12696" actId="20577"/>
        <pc:sldMkLst>
          <pc:docMk/>
          <pc:sldMk cId="2873095163" sldId="651"/>
        </pc:sldMkLst>
      </pc:sldChg>
      <pc:sldChg chg="new">
        <pc:chgData name="Tennekes, Joost" userId="92e8e450-3d01-45a7-b458-c35b7da8d8d0" providerId="ADAL" clId="{FB953AFE-9461-49E4-96FD-63C071B35286}" dt="2024-09-24T15:15:55.902" v="7488" actId="680"/>
        <pc:sldMkLst>
          <pc:docMk/>
          <pc:sldMk cId="2771146919" sldId="652"/>
        </pc:sldMkLst>
      </pc:sldChg>
      <pc:sldChg chg="addSp delSp modSp new mod ord modClrScheme chgLayout">
        <pc:chgData name="Tennekes, Joost" userId="92e8e450-3d01-45a7-b458-c35b7da8d8d0" providerId="ADAL" clId="{FB953AFE-9461-49E4-96FD-63C071B35286}" dt="2024-10-07T15:50:34.672" v="15797"/>
        <pc:sldMkLst>
          <pc:docMk/>
          <pc:sldMk cId="63769445" sldId="653"/>
        </pc:sldMkLst>
      </pc:sldChg>
      <pc:sldChg chg="addSp delSp modSp new mod ord modClrScheme chgLayout">
        <pc:chgData name="Tennekes, Joost" userId="92e8e450-3d01-45a7-b458-c35b7da8d8d0" providerId="ADAL" clId="{FB953AFE-9461-49E4-96FD-63C071B35286}" dt="2024-10-08T09:30:27.147" v="20598" actId="1076"/>
        <pc:sldMkLst>
          <pc:docMk/>
          <pc:sldMk cId="921911038" sldId="654"/>
        </pc:sldMkLst>
      </pc:sldChg>
      <pc:sldChg chg="addSp delSp modSp new mod ord modClrScheme chgLayout">
        <pc:chgData name="Tennekes, Joost" userId="92e8e450-3d01-45a7-b458-c35b7da8d8d0" providerId="ADAL" clId="{FB953AFE-9461-49E4-96FD-63C071B35286}" dt="2024-10-08T10:17:10.627" v="23167" actId="20577"/>
        <pc:sldMkLst>
          <pc:docMk/>
          <pc:sldMk cId="365457749" sldId="655"/>
        </pc:sldMkLst>
      </pc:sldChg>
      <pc:sldChg chg="new del">
        <pc:chgData name="Tennekes, Joost" userId="92e8e450-3d01-45a7-b458-c35b7da8d8d0" providerId="ADAL" clId="{FB953AFE-9461-49E4-96FD-63C071B35286}" dt="2024-09-26T14:53:56.626" v="8511" actId="47"/>
        <pc:sldMkLst>
          <pc:docMk/>
          <pc:sldMk cId="201439881" sldId="656"/>
        </pc:sldMkLst>
      </pc:sldChg>
      <pc:sldChg chg="add del">
        <pc:chgData name="Tennekes, Joost" userId="92e8e450-3d01-45a7-b458-c35b7da8d8d0" providerId="ADAL" clId="{FB953AFE-9461-49E4-96FD-63C071B35286}" dt="2024-09-26T15:29:53.408" v="9767"/>
        <pc:sldMkLst>
          <pc:docMk/>
          <pc:sldMk cId="797131350" sldId="656"/>
        </pc:sldMkLst>
      </pc:sldChg>
      <pc:sldChg chg="new del">
        <pc:chgData name="Tennekes, Joost" userId="92e8e450-3d01-45a7-b458-c35b7da8d8d0" providerId="ADAL" clId="{FB953AFE-9461-49E4-96FD-63C071B35286}" dt="2024-09-26T15:12:37.558" v="8540" actId="47"/>
        <pc:sldMkLst>
          <pc:docMk/>
          <pc:sldMk cId="966251340" sldId="656"/>
        </pc:sldMkLst>
      </pc:sldChg>
      <pc:sldChg chg="modSp add del mod">
        <pc:chgData name="Tennekes, Joost" userId="92e8e450-3d01-45a7-b458-c35b7da8d8d0" providerId="ADAL" clId="{FB953AFE-9461-49E4-96FD-63C071B35286}" dt="2024-09-26T07:55:56.671" v="8362" actId="47"/>
        <pc:sldMkLst>
          <pc:docMk/>
          <pc:sldMk cId="1722356491" sldId="656"/>
        </pc:sldMkLst>
      </pc:sldChg>
      <pc:sldChg chg="modSp add del mod">
        <pc:chgData name="Tennekes, Joost" userId="92e8e450-3d01-45a7-b458-c35b7da8d8d0" providerId="ADAL" clId="{FB953AFE-9461-49E4-96FD-63C071B35286}" dt="2024-09-26T15:29:54.236" v="9768" actId="2696"/>
        <pc:sldMkLst>
          <pc:docMk/>
          <pc:sldMk cId="2398319917" sldId="656"/>
        </pc:sldMkLst>
      </pc:sldChg>
      <pc:sldChg chg="modSp add del mod">
        <pc:chgData name="Tennekes, Joost" userId="92e8e450-3d01-45a7-b458-c35b7da8d8d0" providerId="ADAL" clId="{FB953AFE-9461-49E4-96FD-63C071B35286}" dt="2024-09-26T15:29:54.236" v="9768" actId="2696"/>
        <pc:sldMkLst>
          <pc:docMk/>
          <pc:sldMk cId="1060026865" sldId="657"/>
        </pc:sldMkLst>
      </pc:sldChg>
      <pc:sldChg chg="add del">
        <pc:chgData name="Tennekes, Joost" userId="92e8e450-3d01-45a7-b458-c35b7da8d8d0" providerId="ADAL" clId="{FB953AFE-9461-49E4-96FD-63C071B35286}" dt="2024-09-26T15:29:53.408" v="9767"/>
        <pc:sldMkLst>
          <pc:docMk/>
          <pc:sldMk cId="2163892663" sldId="657"/>
        </pc:sldMkLst>
      </pc:sldChg>
      <pc:sldChg chg="new del">
        <pc:chgData name="Tennekes, Joost" userId="92e8e450-3d01-45a7-b458-c35b7da8d8d0" providerId="ADAL" clId="{FB953AFE-9461-49E4-96FD-63C071B35286}" dt="2024-09-26T14:53:57.331" v="8512" actId="47"/>
        <pc:sldMkLst>
          <pc:docMk/>
          <pc:sldMk cId="3497164174" sldId="657"/>
        </pc:sldMkLst>
      </pc:sldChg>
      <pc:sldChg chg="modSp add del mod ord">
        <pc:chgData name="Tennekes, Joost" userId="92e8e450-3d01-45a7-b458-c35b7da8d8d0" providerId="ADAL" clId="{FB953AFE-9461-49E4-96FD-63C071B35286}" dt="2024-09-26T15:30:39.101" v="9770"/>
        <pc:sldMkLst>
          <pc:docMk/>
          <pc:sldMk cId="2477078739" sldId="658"/>
        </pc:sldMkLst>
      </pc:sldChg>
      <pc:sldChg chg="add del">
        <pc:chgData name="Tennekes, Joost" userId="92e8e450-3d01-45a7-b458-c35b7da8d8d0" providerId="ADAL" clId="{FB953AFE-9461-49E4-96FD-63C071B35286}" dt="2024-09-26T15:29:53.408" v="9767"/>
        <pc:sldMkLst>
          <pc:docMk/>
          <pc:sldMk cId="2857342196" sldId="658"/>
        </pc:sldMkLst>
      </pc:sldChg>
      <pc:sldChg chg="new del">
        <pc:chgData name="Tennekes, Joost" userId="92e8e450-3d01-45a7-b458-c35b7da8d8d0" providerId="ADAL" clId="{FB953AFE-9461-49E4-96FD-63C071B35286}" dt="2024-09-26T15:25:26.632" v="9575" actId="680"/>
        <pc:sldMkLst>
          <pc:docMk/>
          <pc:sldMk cId="286794426" sldId="659"/>
        </pc:sldMkLst>
      </pc:sldChg>
      <pc:sldChg chg="modSp new mod">
        <pc:chgData name="Tennekes, Joost" userId="92e8e450-3d01-45a7-b458-c35b7da8d8d0" providerId="ADAL" clId="{FB953AFE-9461-49E4-96FD-63C071B35286}" dt="2024-09-26T15:39:41.765" v="10865" actId="20577"/>
        <pc:sldMkLst>
          <pc:docMk/>
          <pc:sldMk cId="632592372" sldId="659"/>
        </pc:sldMkLst>
      </pc:sldChg>
      <pc:sldChg chg="add del ord modAnim">
        <pc:chgData name="Tennekes, Joost" userId="92e8e450-3d01-45a7-b458-c35b7da8d8d0" providerId="ADAL" clId="{FB953AFE-9461-49E4-96FD-63C071B35286}" dt="2024-09-26T15:27:53.261" v="9606" actId="2890"/>
        <pc:sldMkLst>
          <pc:docMk/>
          <pc:sldMk cId="2267206279" sldId="659"/>
        </pc:sldMkLst>
      </pc:sldChg>
      <pc:sldChg chg="add del">
        <pc:chgData name="Tennekes, Joost" userId="92e8e450-3d01-45a7-b458-c35b7da8d8d0" providerId="ADAL" clId="{FB953AFE-9461-49E4-96FD-63C071B35286}" dt="2024-09-26T15:54:00.261" v="11628" actId="47"/>
        <pc:sldMkLst>
          <pc:docMk/>
          <pc:sldMk cId="992594347" sldId="660"/>
        </pc:sldMkLst>
      </pc:sldChg>
      <pc:sldChg chg="addSp delSp add del mod ord addAnim delAnim modAnim">
        <pc:chgData name="Tennekes, Joost" userId="92e8e450-3d01-45a7-b458-c35b7da8d8d0" providerId="ADAL" clId="{FB953AFE-9461-49E4-96FD-63C071B35286}" dt="2024-09-26T15:27:52.557" v="9605" actId="2890"/>
        <pc:sldMkLst>
          <pc:docMk/>
          <pc:sldMk cId="2934862141" sldId="660"/>
        </pc:sldMkLst>
      </pc:sldChg>
      <pc:sldChg chg="add del">
        <pc:chgData name="Tennekes, Joost" userId="92e8e450-3d01-45a7-b458-c35b7da8d8d0" providerId="ADAL" clId="{FB953AFE-9461-49E4-96FD-63C071B35286}" dt="2024-09-26T15:25:25.936" v="9574" actId="2890"/>
        <pc:sldMkLst>
          <pc:docMk/>
          <pc:sldMk cId="4243265876" sldId="660"/>
        </pc:sldMkLst>
      </pc:sldChg>
      <pc:sldChg chg="modSp new mod ord">
        <pc:chgData name="Tennekes, Joost" userId="92e8e450-3d01-45a7-b458-c35b7da8d8d0" providerId="ADAL" clId="{FB953AFE-9461-49E4-96FD-63C071B35286}" dt="2024-09-26T15:54:08.419" v="11630"/>
        <pc:sldMkLst>
          <pc:docMk/>
          <pc:sldMk cId="1290486066" sldId="661"/>
        </pc:sldMkLst>
      </pc:sldChg>
      <pc:sldChg chg="modSp add mod">
        <pc:chgData name="Tennekes, Joost" userId="92e8e450-3d01-45a7-b458-c35b7da8d8d0" providerId="ADAL" clId="{FB953AFE-9461-49E4-96FD-63C071B35286}" dt="2024-09-26T15:56:34.780" v="11842"/>
        <pc:sldMkLst>
          <pc:docMk/>
          <pc:sldMk cId="3935414552" sldId="662"/>
        </pc:sldMkLst>
      </pc:sldChg>
      <pc:sldChg chg="modSp mod ord">
        <pc:chgData name="Tennekes, Joost" userId="92e8e450-3d01-45a7-b458-c35b7da8d8d0" providerId="ADAL" clId="{FB953AFE-9461-49E4-96FD-63C071B35286}" dt="2024-10-07T16:11:38.518" v="20044" actId="20577"/>
        <pc:sldMkLst>
          <pc:docMk/>
          <pc:sldMk cId="2924553959" sldId="663"/>
        </pc:sldMkLst>
      </pc:sldChg>
      <pc:sldChg chg="modSp new mod ord">
        <pc:chgData name="Tennekes, Joost" userId="92e8e450-3d01-45a7-b458-c35b7da8d8d0" providerId="ADAL" clId="{FB953AFE-9461-49E4-96FD-63C071B35286}" dt="2024-10-08T09:31:44.616" v="20626" actId="20577"/>
        <pc:sldMkLst>
          <pc:docMk/>
          <pc:sldMk cId="2553839278" sldId="664"/>
        </pc:sldMkLst>
      </pc:sldChg>
      <pc:sldMasterChg chg="delSldLayout">
        <pc:chgData name="Tennekes, Joost" userId="92e8e450-3d01-45a7-b458-c35b7da8d8d0" providerId="ADAL" clId="{FB953AFE-9461-49E4-96FD-63C071B35286}" dt="2024-09-26T07:55:56.671" v="8362" actId="47"/>
        <pc:sldMasterMkLst>
          <pc:docMk/>
          <pc:sldMasterMk cId="2036655661" sldId="2147483672"/>
        </pc:sldMasterMkLst>
        <pc:sldLayoutChg chg="del">
          <pc:chgData name="Tennekes, Joost" userId="92e8e450-3d01-45a7-b458-c35b7da8d8d0" providerId="ADAL" clId="{FB953AFE-9461-49E4-96FD-63C071B35286}" dt="2024-09-26T07:55:56.671" v="8362" actId="47"/>
          <pc:sldLayoutMkLst>
            <pc:docMk/>
            <pc:sldMasterMk cId="2036655661" sldId="2147483672"/>
            <pc:sldLayoutMk cId="387740192" sldId="2147483672"/>
          </pc:sldLayoutMkLst>
        </pc:sldLayoutChg>
      </pc:sldMasterChg>
    </pc:docChg>
  </pc:docChgLst>
  <pc:docChgLst>
    <pc:chgData name="Tennekes, Joost" userId="92e8e450-3d01-45a7-b458-c35b7da8d8d0" providerId="ADAL" clId="{F9A45E0B-B692-4E61-8A06-3BFD28909D1C}"/>
    <pc:docChg chg="undo redo custSel addSld modSld addSection delSection">
      <pc:chgData name="Tennekes, Joost" userId="92e8e450-3d01-45a7-b458-c35b7da8d8d0" providerId="ADAL" clId="{F9A45E0B-B692-4E61-8A06-3BFD28909D1C}" dt="2024-11-21T14:10:21.003" v="372" actId="14100"/>
      <pc:docMkLst>
        <pc:docMk/>
      </pc:docMkLst>
      <pc:sldChg chg="modNotesTx">
        <pc:chgData name="Tennekes, Joost" userId="92e8e450-3d01-45a7-b458-c35b7da8d8d0" providerId="ADAL" clId="{F9A45E0B-B692-4E61-8A06-3BFD28909D1C}" dt="2024-11-11T12:59:35.103" v="155" actId="20577"/>
        <pc:sldMkLst>
          <pc:docMk/>
          <pc:sldMk cId="4024896658" sldId="420"/>
        </pc:sldMkLst>
      </pc:sldChg>
      <pc:sldChg chg="addSp delSp modSp mod">
        <pc:chgData name="Tennekes, Joost" userId="92e8e450-3d01-45a7-b458-c35b7da8d8d0" providerId="ADAL" clId="{F9A45E0B-B692-4E61-8A06-3BFD28909D1C}" dt="2024-11-11T13:11:11.473" v="190" actId="1035"/>
        <pc:sldMkLst>
          <pc:docMk/>
          <pc:sldMk cId="929465788" sldId="627"/>
        </pc:sldMkLst>
      </pc:sldChg>
      <pc:sldChg chg="modSp mod">
        <pc:chgData name="Tennekes, Joost" userId="92e8e450-3d01-45a7-b458-c35b7da8d8d0" providerId="ADAL" clId="{F9A45E0B-B692-4E61-8A06-3BFD28909D1C}" dt="2024-11-11T12:58:27.218" v="146" actId="20577"/>
        <pc:sldMkLst>
          <pc:docMk/>
          <pc:sldMk cId="2045462726" sldId="644"/>
        </pc:sldMkLst>
      </pc:sldChg>
      <pc:sldChg chg="modSp mod">
        <pc:chgData name="Tennekes, Joost" userId="92e8e450-3d01-45a7-b458-c35b7da8d8d0" providerId="ADAL" clId="{F9A45E0B-B692-4E61-8A06-3BFD28909D1C}" dt="2024-11-21T14:09:17.699" v="324" actId="20577"/>
        <pc:sldMkLst>
          <pc:docMk/>
          <pc:sldMk cId="1290486066" sldId="661"/>
        </pc:sldMkLst>
      </pc:sldChg>
      <pc:sldChg chg="modSp mod">
        <pc:chgData name="Tennekes, Joost" userId="92e8e450-3d01-45a7-b458-c35b7da8d8d0" providerId="ADAL" clId="{F9A45E0B-B692-4E61-8A06-3BFD28909D1C}" dt="2024-11-21T14:04:38.387" v="239" actId="20577"/>
        <pc:sldMkLst>
          <pc:docMk/>
          <pc:sldMk cId="3935414552" sldId="662"/>
        </pc:sldMkLst>
        <pc:spChg chg="mod">
          <ac:chgData name="Tennekes, Joost" userId="92e8e450-3d01-45a7-b458-c35b7da8d8d0" providerId="ADAL" clId="{F9A45E0B-B692-4E61-8A06-3BFD28909D1C}" dt="2024-11-21T14:04:38.387" v="239" actId="20577"/>
          <ac:spMkLst>
            <pc:docMk/>
            <pc:sldMk cId="3935414552" sldId="662"/>
            <ac:spMk id="3" creationId="{9B6C5AFE-54CD-8620-10B5-49BF4CE7EA79}"/>
          </ac:spMkLst>
        </pc:spChg>
      </pc:sldChg>
      <pc:sldChg chg="delSp mod">
        <pc:chgData name="Tennekes, Joost" userId="92e8e450-3d01-45a7-b458-c35b7da8d8d0" providerId="ADAL" clId="{F9A45E0B-B692-4E61-8A06-3BFD28909D1C}" dt="2024-11-11T13:10:32.167" v="170" actId="478"/>
        <pc:sldMkLst>
          <pc:docMk/>
          <pc:sldMk cId="2672631571" sldId="666"/>
        </pc:sldMkLst>
      </pc:sldChg>
      <pc:sldChg chg="modSp new mod">
        <pc:chgData name="Tennekes, Joost" userId="92e8e450-3d01-45a7-b458-c35b7da8d8d0" providerId="ADAL" clId="{F9A45E0B-B692-4E61-8A06-3BFD28909D1C}" dt="2024-11-11T13:03:49.742" v="169" actId="20577"/>
        <pc:sldMkLst>
          <pc:docMk/>
          <pc:sldMk cId="3291002213" sldId="671"/>
        </pc:sldMkLst>
      </pc:sldChg>
      <pc:sldChg chg="add">
        <pc:chgData name="Tennekes, Joost" userId="92e8e450-3d01-45a7-b458-c35b7da8d8d0" providerId="ADAL" clId="{F9A45E0B-B692-4E61-8A06-3BFD28909D1C}" dt="2024-11-21T14:05:58.790" v="240"/>
        <pc:sldMkLst>
          <pc:docMk/>
          <pc:sldMk cId="628234063" sldId="672"/>
        </pc:sldMkLst>
      </pc:sldChg>
      <pc:sldChg chg="add">
        <pc:chgData name="Tennekes, Joost" userId="92e8e450-3d01-45a7-b458-c35b7da8d8d0" providerId="ADAL" clId="{F9A45E0B-B692-4E61-8A06-3BFD28909D1C}" dt="2024-11-21T14:06:47.574" v="241"/>
        <pc:sldMkLst>
          <pc:docMk/>
          <pc:sldMk cId="1827062413" sldId="673"/>
        </pc:sldMkLst>
      </pc:sldChg>
      <pc:sldChg chg="delSp add mod">
        <pc:chgData name="Tennekes, Joost" userId="92e8e450-3d01-45a7-b458-c35b7da8d8d0" providerId="ADAL" clId="{F9A45E0B-B692-4E61-8A06-3BFD28909D1C}" dt="2024-11-21T14:07:44.348" v="243" actId="478"/>
        <pc:sldMkLst>
          <pc:docMk/>
          <pc:sldMk cId="2846361691" sldId="674"/>
        </pc:sldMkLst>
      </pc:sldChg>
      <pc:sldChg chg="delSp add mod">
        <pc:chgData name="Tennekes, Joost" userId="92e8e450-3d01-45a7-b458-c35b7da8d8d0" providerId="ADAL" clId="{F9A45E0B-B692-4E61-8A06-3BFD28909D1C}" dt="2024-11-21T14:07:47.107" v="244" actId="478"/>
        <pc:sldMkLst>
          <pc:docMk/>
          <pc:sldMk cId="3725764898" sldId="678"/>
        </pc:sldMkLst>
      </pc:sldChg>
      <pc:sldChg chg="delSp add mod">
        <pc:chgData name="Tennekes, Joost" userId="92e8e450-3d01-45a7-b458-c35b7da8d8d0" providerId="ADAL" clId="{F9A45E0B-B692-4E61-8A06-3BFD28909D1C}" dt="2024-11-21T14:07:49.566" v="245" actId="478"/>
        <pc:sldMkLst>
          <pc:docMk/>
          <pc:sldMk cId="1386460078" sldId="679"/>
        </pc:sldMkLst>
      </pc:sldChg>
      <pc:sldChg chg="addSp delSp add mod">
        <pc:chgData name="Tennekes, Joost" userId="92e8e450-3d01-45a7-b458-c35b7da8d8d0" providerId="ADAL" clId="{F9A45E0B-B692-4E61-8A06-3BFD28909D1C}" dt="2024-11-21T14:08:01.188" v="248" actId="478"/>
        <pc:sldMkLst>
          <pc:docMk/>
          <pc:sldMk cId="1546982627" sldId="680"/>
        </pc:sldMkLst>
      </pc:sldChg>
      <pc:sldChg chg="delSp add mod">
        <pc:chgData name="Tennekes, Joost" userId="92e8e450-3d01-45a7-b458-c35b7da8d8d0" providerId="ADAL" clId="{F9A45E0B-B692-4E61-8A06-3BFD28909D1C}" dt="2024-11-21T14:08:04.102" v="249" actId="478"/>
        <pc:sldMkLst>
          <pc:docMk/>
          <pc:sldMk cId="2071467498" sldId="681"/>
        </pc:sldMkLst>
      </pc:sldChg>
      <pc:sldChg chg="delSp add mod">
        <pc:chgData name="Tennekes, Joost" userId="92e8e450-3d01-45a7-b458-c35b7da8d8d0" providerId="ADAL" clId="{F9A45E0B-B692-4E61-8A06-3BFD28909D1C}" dt="2024-11-21T14:08:07.707" v="250" actId="478"/>
        <pc:sldMkLst>
          <pc:docMk/>
          <pc:sldMk cId="1594826585" sldId="682"/>
        </pc:sldMkLst>
      </pc:sldChg>
      <pc:sldChg chg="modSp new mod">
        <pc:chgData name="Tennekes, Joost" userId="92e8e450-3d01-45a7-b458-c35b7da8d8d0" providerId="ADAL" clId="{F9A45E0B-B692-4E61-8A06-3BFD28909D1C}" dt="2024-11-21T14:10:21.003" v="372" actId="14100"/>
        <pc:sldMkLst>
          <pc:docMk/>
          <pc:sldMk cId="843340761" sldId="6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28A7E-7396-40D7-B360-4B9A68888E1C}" type="datetimeFigureOut">
              <a:rPr lang="nl-NL" smtClean="0"/>
              <a:t>29-1-2025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4D075-CAE2-414E-9827-9E7E56174E29}" type="slidenum">
              <a:rPr lang="nl-NL" smtClean="0"/>
              <a:t>‹nr.›</a:t>
            </a:fld>
            <a:endParaRPr lang="nl-NL"/>
          </a:p>
        </p:txBody>
      </p:sp>
    </p:spTree>
    <p:extLst>
      <p:ext uri="{BB962C8B-B14F-4D97-AF65-F5344CB8AC3E}">
        <p14:creationId xmlns:p14="http://schemas.microsoft.com/office/powerpoint/2010/main" val="392656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PBL ontwikkelde dit model als hulpmiddel bij beleidsdiscussies over ruimtelijk beleid. Wat willen we met ruimtelijke ingrepen bereiken en wanneer heeft dat kwaliteit? Vanuit verschillende invalshoeken maak je verschillende keuzes in ruimtelijk beleid. Dit model wil helpen invalshoeken te onderscheiden, en zo het </a:t>
            </a:r>
            <a:r>
              <a:rPr lang="nl-NL" sz="1200" i="1"/>
              <a:t>waarom</a:t>
            </a:r>
            <a:r>
              <a:rPr lang="nl-NL" sz="1200"/>
              <a:t> van ruimtelijke keuzes beter te formuleren.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r>
              <a:rPr lang="nl-NL"/>
              <a:t>Het onderscheid tussen de drie ruimten is (vrij los) geinspireerd op het werk van Henri Lefebvre, versimpeld en aangevuld. </a:t>
            </a:r>
            <a:r>
              <a:rPr lang="en-US"/>
              <a:t>Lefebvre, H. (1991) The production of space. Malden: Blackwell Publishing. </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effectLst/>
              <a:latin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252351C-0B54-4598-BC8C-BBFBD4CF9D45}" type="slidenum">
              <a:rPr kumimoji="0" lang="x-none"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x-none"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18783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Soms worden zonneparken gerealiseerd op grond die ook goed als landbouwgrond gebruikt had kunnen worden. Het is voor deze grondeigenaar echter winstgevender om een zonnepark te realiseren. De grond is voor hem/haar slechts een financiële investering. </a:t>
            </a:r>
          </a:p>
          <a:p>
            <a:r>
              <a:rPr lang="nl-NL"/>
              <a:t>Het is de vraag of dit ook het beste zou zijn als je naar het specifieke gebied of de plek zou kijken. Als op deze plek een landschap was dat hiermee wordt doorbroken, past het dan in de ontwikkeling van deze plek? Als het een cultuurlandschap dat bepaald is door landbouw, die ook zichtbaar is in bijvoorbeeld historische bebouwing, vraagt het gebied wellicht om een andere ontwikkeling. Dat betekent niet dat alles bij het oude moet blijven, maar er kunnen redenen vanuit de unieke constellatie op die plek om iets anders te realiseren dan zonnepanelen (bijv. nabijheid van een stad die recreatieve verweving tussen stad, landbouw en natuur mogelijk zou maken). </a:t>
            </a:r>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12</a:t>
            </a:fld>
            <a:endParaRPr lang="nl-NL"/>
          </a:p>
        </p:txBody>
      </p:sp>
    </p:spTree>
    <p:extLst>
      <p:ext uri="{BB962C8B-B14F-4D97-AF65-F5344CB8AC3E}">
        <p14:creationId xmlns:p14="http://schemas.microsoft.com/office/powerpoint/2010/main" val="2339048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manier waarop de fysieke ruimte is ingericht kan voor de ene gebruikersgroep gunstig zijn, en voor de andere gebruikersgroep niet. De straten in veel steden zijn ingericht op autogebruik. Wat voor autogebruikers misschien een overzichtelijke inrichting is die vlotte doorstroming mogelijk maakt, voelt voor een andere gebruikersgroep, zoals ouders met kleine kinderen, zò. Deze spanning is door goed ontwerp te verkleinen, maar nooit helemaal oplosbaar: elke inrichting bevoordeelt de ene groep meer dan de ander, of laat bepaalde gebruikersgroepen zelfs buiten beschouwing. </a:t>
            </a:r>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13</a:t>
            </a:fld>
            <a:endParaRPr lang="nl-NL"/>
          </a:p>
        </p:txBody>
      </p:sp>
    </p:spTree>
    <p:extLst>
      <p:ext uri="{BB962C8B-B14F-4D97-AF65-F5344CB8AC3E}">
        <p14:creationId xmlns:p14="http://schemas.microsoft.com/office/powerpoint/2010/main" val="75938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Omgaan met deze spanningen is het ‘dagelijks brood’ van ruimtelijke beleidsmakers. Hoe vertaal je een opgave in een plan dat past binnen de systeemwereld (gedachte ruimte), maar ook aansluit op de bestaande context, die bestaat uit een concrete plek (fysieke ruimte) en de leefwereld van concrete gebruikersgroepen (geleefde ruimte)? </a:t>
            </a:r>
          </a:p>
          <a:p>
            <a:endParaRPr lang="nl-NL"/>
          </a:p>
          <a:p>
            <a:r>
              <a:rPr lang="nl-NL"/>
              <a:t>Ruimtelijke kwaliteit bereik je niet door alleen te kijken naar de kwaliteit van de 3 ruimtes </a:t>
            </a:r>
            <a:r>
              <a:rPr lang="nl-NL" i="1"/>
              <a:t>apart</a:t>
            </a:r>
            <a:r>
              <a:rPr lang="nl-NL"/>
              <a:t>, maar door goed om te gaan met de spanningen ertussen. </a:t>
            </a:r>
          </a:p>
          <a:p>
            <a:endParaRPr lang="nl-NL"/>
          </a:p>
          <a:p>
            <a:r>
              <a:rPr lang="nl-NL"/>
              <a:t>Dat vraagt discussie. Niet iedereen denkt hetzelfde over wat een goede omgang met de spanningen is, wat een goede vertaalslag tussen de ruimtes is. Wat is ‘goed concipiëren’? Wat is ‘goed realiseren’? Wat is ‘goed gebruiken’? </a:t>
            </a:r>
          </a:p>
          <a:p>
            <a:endParaRPr lang="nl-NL"/>
          </a:p>
          <a:p>
            <a:r>
              <a:rPr lang="nl-NL" b="1"/>
              <a:t>Zoals we in deel 2 zullen zien</a:t>
            </a:r>
            <a:r>
              <a:rPr lang="nl-NL"/>
              <a:t>, hangen de antwoorden af welke ruimte je prefereert als invalshoek. Welke ruimte staat min of meer vast, welke moeten zich aanpassen? Met andere woorden: wat is de gewenste balans tussen de 3 ruimten? </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14</a:t>
            </a:fld>
            <a:endParaRPr lang="nl-NL"/>
          </a:p>
        </p:txBody>
      </p:sp>
    </p:spTree>
    <p:extLst>
      <p:ext uri="{BB962C8B-B14F-4D97-AF65-F5344CB8AC3E}">
        <p14:creationId xmlns:p14="http://schemas.microsoft.com/office/powerpoint/2010/main" val="366140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In hun streven naar een ruimtelijke ingreep die kwaliteit oplevert, verstaan mensen elkaar vaak niet goed.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Je ziet in de discussie over kwaliteit dat deelnemers vooral één kant van het model benadrukken: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“Het komt goed met de kwaliteit 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we met dit plan maar alle doelstellingen realiseren op verschillende beleidsterreinen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als we maar vooraf goede analyses maken van het specifieke gebied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als we maar rekening houdt met wat bewoners en toekomstige gebruikers echt willen.”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nl-NL"/>
              <a:t>Mensen zette vaak één bepaalde ruimte centraal. Dan komen ook bepaalde vraagstukken op de voorgrond, en andere zie je niet. </a:t>
            </a:r>
          </a:p>
          <a:p>
            <a:endParaRPr lang="nl-NL"/>
          </a:p>
          <a:p>
            <a:r>
              <a:rPr lang="nl-NL"/>
              <a:t>Als je te vanzelfsprekend uitgaat van je eigen invalshoek op kwaliteit, dan is het gevaar dat je al snel zegt dat andere vragen ‘niet </a:t>
            </a:r>
            <a:r>
              <a:rPr lang="nl-NL" i="1"/>
              <a:t>to the point</a:t>
            </a:r>
            <a:r>
              <a:rPr lang="nl-NL"/>
              <a:t>’ zijn, ‘dat we het nu over iets anders hebben’, of dat ‘dat iets extra’s is’. Dan herken je niet dat die andere opvatingen ook over ruimtelijke kwaliteit gaan.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16</a:t>
            </a:fld>
            <a:endParaRPr lang="nl-NL"/>
          </a:p>
        </p:txBody>
      </p:sp>
    </p:spTree>
    <p:extLst>
      <p:ext uri="{BB962C8B-B14F-4D97-AF65-F5344CB8AC3E}">
        <p14:creationId xmlns:p14="http://schemas.microsoft.com/office/powerpoint/2010/main" val="376368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een bepaalde ruimte centraal zet in je kwaliteitsbegrip, staan bepaalde vertaalslagen tussen de ruimtes op de voorgrond. </a:t>
            </a:r>
          </a:p>
          <a:p>
            <a:r>
              <a:rPr lang="nl-NL" dirty="0"/>
              <a:t>Je stelt je bepaalde vragen wel en andere minder snel.</a:t>
            </a:r>
            <a:endParaRPr lang="en-US" dirty="0"/>
          </a:p>
          <a:p>
            <a:endParaRPr lang="nl-NL" dirty="0"/>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17</a:t>
            </a:fld>
            <a:endParaRPr lang="nl-NL"/>
          </a:p>
        </p:txBody>
      </p:sp>
    </p:spTree>
    <p:extLst>
      <p:ext uri="{BB962C8B-B14F-4D97-AF65-F5344CB8AC3E}">
        <p14:creationId xmlns:p14="http://schemas.microsoft.com/office/powerpoint/2010/main" val="2780278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r>
              <a:rPr lang="nl-NL"/>
              <a:t>Een eerste stap voor het goede gesprek is dus eigen standpunt herkennen en de andere erkennen als andere invullingen van een kwaliteitsbegrip </a:t>
            </a:r>
          </a:p>
          <a:p>
            <a:r>
              <a:rPr lang="nl-NL"/>
              <a:t>Natuurljk doen deze invalshoeken er </a:t>
            </a:r>
            <a:r>
              <a:rPr lang="nl-NL" i="1"/>
              <a:t>allemaal</a:t>
            </a:r>
            <a:r>
              <a:rPr lang="nl-NL"/>
              <a:t> toe. Je kunt deze vragen </a:t>
            </a:r>
            <a:r>
              <a:rPr lang="nl-NL" i="1"/>
              <a:t>allemaal</a:t>
            </a:r>
            <a:r>
              <a:rPr lang="nl-NL"/>
              <a:t> aan de orde laten komen in het beleidsgesprek</a:t>
            </a:r>
          </a:p>
          <a:p>
            <a:endParaRPr lang="nl-NL"/>
          </a:p>
          <a:p>
            <a:r>
              <a:rPr lang="nl-NL"/>
              <a:t>Maar als het gaat om een concreet gebied moeten ook keuzes gemaakt worden. </a:t>
            </a:r>
          </a:p>
          <a:p>
            <a:r>
              <a:rPr lang="nl-NL"/>
              <a:t>En dat kun je niet doen vanuit alle invalshoeken tegelijk. </a:t>
            </a:r>
          </a:p>
          <a:p>
            <a:endParaRPr lang="nl-NL"/>
          </a:p>
          <a:p>
            <a:r>
              <a:rPr lang="nl-NL"/>
              <a:t>Want dezelfde vertaalslag ziet er heel verschillend uit al naar gelang welke invalshoek je neemt. Wat vanuit de ene invalshoek een goede vertaalslag uitmaakt, doet dat juist niet vanuit de andere invalshoek (zie de volgende dia’s). </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18</a:t>
            </a:fld>
            <a:endParaRPr lang="nl-NL"/>
          </a:p>
        </p:txBody>
      </p:sp>
    </p:spTree>
    <p:extLst>
      <p:ext uri="{BB962C8B-B14F-4D97-AF65-F5344CB8AC3E}">
        <p14:creationId xmlns:p14="http://schemas.microsoft.com/office/powerpoint/2010/main" val="1063649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Wat betekent het </a:t>
            </a:r>
            <a:r>
              <a:rPr lang="nl-NL" b="1"/>
              <a:t>goed realiseren </a:t>
            </a:r>
            <a:r>
              <a:rPr lang="nl-NL"/>
              <a:t>van de opgave? </a:t>
            </a:r>
          </a:p>
          <a:p>
            <a:endParaRPr lang="nl-NL"/>
          </a:p>
          <a:p>
            <a:r>
              <a:rPr lang="nl-NL"/>
              <a:t>Vanuit de invalshoek van de gedachte ruimte betekent dat, dat </a:t>
            </a:r>
            <a:r>
              <a:rPr lang="nl-NL" b="1"/>
              <a:t>je landingsplekken zoekt voor de doelstelling. </a:t>
            </a:r>
          </a:p>
          <a:p>
            <a:endParaRPr lang="nl-NL" b="0"/>
          </a:p>
          <a:p>
            <a:r>
              <a:rPr lang="nl-NL" b="0"/>
              <a:t>Er moet ‘genoeg’ ruimte zijn (genoeg m2, genoeg plekken waar het niet interfereert met andere functies). </a:t>
            </a:r>
          </a:p>
          <a:p>
            <a:r>
              <a:rPr lang="nl-NL" b="0"/>
              <a:t>En vaak zoek je ook naar de ‘optimale’ landingsplekken in het licht van gegeven beleidsdoelstellingen. Bijvoorbeeld plekken </a:t>
            </a:r>
          </a:p>
          <a:p>
            <a:pPr marL="171450" indent="-171450">
              <a:buFontTx/>
              <a:buChar char="-"/>
            </a:pPr>
            <a:r>
              <a:rPr lang="nl-NL" b="0"/>
              <a:t>die maken dat doelstelling efficient gehaald wordt, bijv. windturbines waar veel wind is of dicht bij het netwerk </a:t>
            </a:r>
          </a:p>
          <a:p>
            <a:pPr marL="171450" indent="-171450">
              <a:buFontTx/>
              <a:buChar char="-"/>
            </a:pPr>
            <a:r>
              <a:rPr lang="nl-NL"/>
              <a:t>waar je kunt verwachten dat je de doelstelling tijdig zult realiseren, omdat de eigenaar mee wil werken, omdat er politiek draagvlak voor is, omdat er maatschappelijk draagvlak is. </a:t>
            </a:r>
          </a:p>
          <a:p>
            <a:pPr marL="171450" indent="-171450">
              <a:buFontTx/>
              <a:buChar char="-"/>
            </a:pPr>
            <a:r>
              <a:rPr lang="nl-NL"/>
              <a:t>Dat betekent niet dat bijvoorbeeld landschappelijke overwegingen geen rol spelen. Je kunt bijv. ook redeneringen dat bepaalde soorten landschap een hoger  maatschappelijk draagvlak zullen kennen, bijvoorbeeld door windturbines op plekken te plaatsen die ‘nu al lelijk gevonden worden’, bijv. op bedrijventerreinen of tussen infrastructuur. </a:t>
            </a:r>
          </a:p>
          <a:p>
            <a:endParaRPr lang="nl-NL" b="0"/>
          </a:p>
          <a:p>
            <a:pPr marL="0" indent="0">
              <a:buFontTx/>
              <a:buNone/>
            </a:pPr>
            <a:r>
              <a:rPr lang="nl-NL"/>
              <a:t>Het is belangrijk om te zien dat het hierbij om een </a:t>
            </a:r>
            <a:r>
              <a:rPr lang="nl-NL" i="1"/>
              <a:t>kwaliteitsopvatting </a:t>
            </a:r>
            <a:r>
              <a:rPr lang="nl-NL" i="0"/>
              <a:t>gaat, ook al worden woorden gebruikt als efficiëntie en draagvlak. We gaan de doelstelling niet zomaar in het wilde weg realiseren, maar tijdig, efficiënt en op de optimale plekken. </a:t>
            </a:r>
          </a:p>
          <a:p>
            <a:pPr marL="0" indent="0">
              <a:buFontTx/>
              <a:buNone/>
            </a:pPr>
            <a:endParaRPr lang="nl-NL" i="0"/>
          </a:p>
          <a:p>
            <a:pPr marL="0" indent="0">
              <a:buFontTx/>
              <a:buNone/>
            </a:pPr>
            <a:r>
              <a:rPr lang="nl-NL" i="0"/>
              <a:t>Wat staat in deze invalshoek min of meer ‘vast’? De doelstelling zoals geformuleerd als gedachte ruimte. </a:t>
            </a:r>
          </a:p>
          <a:p>
            <a:pPr marL="0" indent="0">
              <a:buFontTx/>
              <a:buNone/>
            </a:pPr>
            <a:r>
              <a:rPr lang="nl-NL" i="0"/>
              <a:t>Wat ‘kan wel veranderen’? De specifieke plek (fysieke ruimte). </a:t>
            </a:r>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19</a:t>
            </a:fld>
            <a:endParaRPr lang="nl-NL"/>
          </a:p>
        </p:txBody>
      </p:sp>
    </p:spTree>
    <p:extLst>
      <p:ext uri="{BB962C8B-B14F-4D97-AF65-F5344CB8AC3E}">
        <p14:creationId xmlns:p14="http://schemas.microsoft.com/office/powerpoint/2010/main" val="3824825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Vanuit de invalshoek van de fysieke ruimte betekent het </a:t>
            </a:r>
            <a:r>
              <a:rPr lang="nl-NL" b="1"/>
              <a:t>goed realiseren</a:t>
            </a:r>
            <a:r>
              <a:rPr lang="nl-NL"/>
              <a:t> van de opgave echter iets heel anders. </a:t>
            </a:r>
          </a:p>
          <a:p>
            <a:endParaRPr lang="nl-NL"/>
          </a:p>
          <a:p>
            <a:r>
              <a:rPr lang="nl-NL"/>
              <a:t>Dan redeneer je niet vanuit de doelstelling, maar vanuit de plek. Dan vraag je je af: </a:t>
            </a:r>
            <a:r>
              <a:rPr lang="nl-NL" b="1"/>
              <a:t>wat is dit  gebied precies en wat heeft het nodig voor de toekomst? </a:t>
            </a:r>
          </a:p>
          <a:p>
            <a:r>
              <a:rPr lang="nl-NL" b="0"/>
              <a:t>De ruimtelijke ingreep moet bijdragen aan de ontwikkeling van de specifieke plek. Dat betekent dat de doelstelling geherinterpreteerd mag worden. De doelstelling staat niet vast, zoals bij de invalshoek gedachte ruimte. Dat zou kunnen betekenen dat er </a:t>
            </a:r>
            <a:r>
              <a:rPr lang="nl-NL" b="0" i="1"/>
              <a:t>geen</a:t>
            </a:r>
            <a:r>
              <a:rPr lang="nl-NL" b="0"/>
              <a:t> ingreep komt, of minder. Maar vaak betekent het dat opnieuw nagedacht wordt, </a:t>
            </a:r>
            <a:r>
              <a:rPr lang="nl-NL" b="0" i="1"/>
              <a:t>wat </a:t>
            </a:r>
            <a:r>
              <a:rPr lang="nl-NL" b="0" i="0"/>
              <a:t>er precies gerealiseerd moet worden om het gebied vooruit te helpen (en niet </a:t>
            </a:r>
            <a:r>
              <a:rPr lang="nl-NL" b="0" i="1"/>
              <a:t>dat</a:t>
            </a:r>
            <a:r>
              <a:rPr lang="nl-NL" b="0" i="0"/>
              <a:t> het gerealiseerd wordt.). </a:t>
            </a:r>
          </a:p>
          <a:p>
            <a:endParaRPr lang="nl-NL" b="0" i="0"/>
          </a:p>
          <a:p>
            <a:r>
              <a:rPr lang="nl-NL" b="0" i="0"/>
              <a:t>Het realiseren van de opgave staat ten dienste aan de langere termijn ontwikkeling van het gebied. Een citaat uit de verstedelijkingsstrategie 2040 van Stedelijk Brabant (2022, p.84) verwoordt dit treffend: ”</a:t>
            </a:r>
            <a:r>
              <a:rPr lang="nl-NL" sz="1800" b="0" i="0" u="none" strike="noStrike" baseline="0">
                <a:latin typeface="Roboto-Light"/>
              </a:rPr>
              <a:t>De vraag is daarmee niet ‘waar laten we de woningen?’ maar ‘waar zetten we ze met voorrang in?’“ [</a:t>
            </a:r>
            <a:r>
              <a:rPr lang="nl-NL" sz="1800">
                <a:effectLst/>
                <a:latin typeface="Calibri" panose="020F0502020204030204" pitchFamily="34" charset="0"/>
                <a:ea typeface="Calibri" panose="020F0502020204030204" pitchFamily="34" charset="0"/>
                <a:cs typeface="Times New Roman" panose="02020603050405020304" pitchFamily="18" charset="0"/>
              </a:rPr>
              <a:t>om via meekoppelkansen de doelen van dat specifieke (soort) gebied te verwezenlijken]. </a:t>
            </a:r>
            <a:r>
              <a:rPr lang="nl-NL" sz="1800" b="0" i="0" u="none" strike="noStrike" baseline="0">
                <a:latin typeface="Roboto-Light"/>
              </a:rPr>
              <a:t> </a:t>
            </a:r>
            <a:r>
              <a:rPr lang="nl-NL" b="0" i="0"/>
              <a:t> </a:t>
            </a:r>
            <a:r>
              <a:rPr lang="nl-NL" b="0"/>
              <a:t> </a:t>
            </a:r>
          </a:p>
          <a:p>
            <a:endParaRPr lang="nl-NL" b="0"/>
          </a:p>
          <a:p>
            <a:pPr marL="0" marR="0" lvl="0" indent="0" algn="l" defTabSz="914400" rtl="0" eaLnBrk="1" fontAlgn="auto" latinLnBrk="0" hangingPunct="1">
              <a:lnSpc>
                <a:spcPct val="100000"/>
              </a:lnSpc>
              <a:spcBef>
                <a:spcPts val="0"/>
              </a:spcBef>
              <a:spcAft>
                <a:spcPts val="0"/>
              </a:spcAft>
              <a:buClrTx/>
              <a:buSzTx/>
              <a:buFontTx/>
              <a:buNone/>
              <a:tabLst/>
              <a:defRPr/>
            </a:pPr>
            <a:r>
              <a:rPr lang="nl-NL" i="0"/>
              <a:t>Wat staat in deze invalshoek min of meer ‘vast’? De plek zoals die is ontstaan, met zijn eigenaardigheden en ontwikkeltraject (fysieke ruimte).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a:t>Wat ‘kan wel veranderen’? De doelstelling, deze kan kwantitatief of kwalitatief aangepast worden ten dienste aan de ontwikkeling van het gebied. </a:t>
            </a:r>
            <a:endParaRPr lang="nl-NL"/>
          </a:p>
          <a:p>
            <a:endParaRPr lang="nl-NL" b="0"/>
          </a:p>
          <a:p>
            <a:endParaRPr lang="nl-NL" b="0"/>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20</a:t>
            </a:fld>
            <a:endParaRPr lang="nl-NL"/>
          </a:p>
        </p:txBody>
      </p:sp>
    </p:spTree>
    <p:extLst>
      <p:ext uri="{BB962C8B-B14F-4D97-AF65-F5344CB8AC3E}">
        <p14:creationId xmlns:p14="http://schemas.microsoft.com/office/powerpoint/2010/main" val="3112140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Wanneer vinden we dat fysieke inrichting kwaliteit oplevert in het </a:t>
            </a:r>
            <a:r>
              <a:rPr lang="nl-NL" b="1"/>
              <a:t>gebruik van de ruimte</a:t>
            </a:r>
            <a:r>
              <a:rPr lang="nl-NL"/>
              <a:t>? </a:t>
            </a:r>
          </a:p>
          <a:p>
            <a:endParaRPr lang="nl-NL"/>
          </a:p>
          <a:p>
            <a:pPr defTabSz="931774">
              <a:defRPr/>
            </a:pPr>
            <a:r>
              <a:rPr lang="nl-NL" b="0"/>
              <a:t>Vanuit de invalshoek van de geleefde ruimte moet de fysieke inrichting het </a:t>
            </a:r>
            <a:r>
              <a:rPr lang="nl-NL" b="1"/>
              <a:t>gebruik dat de concrete mensen willen maken van de ruimte accommoderenen en faciliteren</a:t>
            </a:r>
            <a:r>
              <a:rPr lang="nl-NL" b="0"/>
              <a:t>. Omdat er verschillende gebruikersgroepen zijn, zou de inrichting zoveel mogelijk tegemoet moeten komen aan verschillende behoeften. De inrichting zou veel verschillend gebruik mogelijk moeten maken dus. Dat zou bijvoorbeeld ook kunnen betekenen: flexibiliteit inbouwen voor veranderende en toekomstige vormen van gebruik.  </a:t>
            </a:r>
          </a:p>
          <a:p>
            <a:pPr defTabSz="931774">
              <a:defRPr/>
            </a:pPr>
            <a:endParaRPr lang="nl-NL" b="0"/>
          </a:p>
          <a:p>
            <a:pPr marL="0" marR="0" lvl="0" indent="0" algn="l" defTabSz="931774" rtl="0" eaLnBrk="1" fontAlgn="auto" latinLnBrk="0" hangingPunct="1">
              <a:lnSpc>
                <a:spcPct val="100000"/>
              </a:lnSpc>
              <a:spcBef>
                <a:spcPts val="0"/>
              </a:spcBef>
              <a:spcAft>
                <a:spcPts val="0"/>
              </a:spcAft>
              <a:buClrTx/>
              <a:buSzTx/>
              <a:buFontTx/>
              <a:buNone/>
              <a:tabLst/>
              <a:defRPr/>
            </a:pPr>
            <a:r>
              <a:rPr lang="nl-NL" i="0"/>
              <a:t>Wat staat in deze invalshoek min of meer ‘vast’? De manieren zoals concrete gebruikers(groepen) de plek willen kunnen gebruiken zoals ze dat waarderen (geleefde ruimte). </a:t>
            </a:r>
          </a:p>
          <a:p>
            <a:pPr marL="0" marR="0" lvl="0" indent="0" algn="l" defTabSz="931774" rtl="0" eaLnBrk="1" fontAlgn="auto" latinLnBrk="0" hangingPunct="1">
              <a:lnSpc>
                <a:spcPct val="100000"/>
              </a:lnSpc>
              <a:spcBef>
                <a:spcPts val="0"/>
              </a:spcBef>
              <a:spcAft>
                <a:spcPts val="0"/>
              </a:spcAft>
              <a:buClrTx/>
              <a:buSzTx/>
              <a:buFontTx/>
              <a:buNone/>
              <a:tabLst/>
              <a:defRPr/>
            </a:pPr>
            <a:r>
              <a:rPr lang="nl-NL" i="0"/>
              <a:t>Wat ‘kan wel veranderen’? De specifieke plek (fysieke ruimte), die moet zoveel mogelijk soorten gewenst gebruik mogelijk maken.  </a:t>
            </a:r>
            <a:endParaRPr lang="nl-NL"/>
          </a:p>
          <a:p>
            <a:pPr defTabSz="931774">
              <a:defRPr/>
            </a:pPr>
            <a:endParaRPr lang="nl-NL" b="0"/>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21</a:t>
            </a:fld>
            <a:endParaRPr lang="nl-NL"/>
          </a:p>
        </p:txBody>
      </p:sp>
    </p:spTree>
    <p:extLst>
      <p:ext uri="{BB962C8B-B14F-4D97-AF65-F5344CB8AC3E}">
        <p14:creationId xmlns:p14="http://schemas.microsoft.com/office/powerpoint/2010/main" val="3852489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Als de fysieke ruimte de invalshoek is, hebben we een ander idee van wat een </a:t>
            </a:r>
            <a:r>
              <a:rPr lang="nl-NL" b="1"/>
              <a:t>goed gebruik</a:t>
            </a:r>
            <a:r>
              <a:rPr lang="nl-NL"/>
              <a:t> van de ruimte is. </a:t>
            </a:r>
          </a:p>
          <a:p>
            <a:endParaRPr lang="nl-NL"/>
          </a:p>
          <a:p>
            <a:r>
              <a:rPr lang="nl-NL"/>
              <a:t>In dat geval gaan we ervan uit dat goed gebruik betekent dat mensen hun </a:t>
            </a:r>
            <a:r>
              <a:rPr lang="nl-NL" b="1"/>
              <a:t>gebruik aanpassen aan de fysieke omstandigheden</a:t>
            </a:r>
            <a:r>
              <a:rPr lang="nl-NL"/>
              <a:t>. Dat kan bijvoorbeeld betekenen dat het ruimtelijke beleid erop is gericht om landgebruik meer in overeenstemming te laten zijn natuurlijke systemen, bijvoorbeeld het waterysteem. Het kan ook zijn dat het ruimtelijk beleid erop gericht zijn om mensen te </a:t>
            </a:r>
            <a:r>
              <a:rPr lang="nl-NL" i="1"/>
              <a:t>nudgen </a:t>
            </a:r>
            <a:r>
              <a:rPr lang="nl-NL" i="0"/>
              <a:t>in de richting van ander gedrag, bijvoorbeeld door hun leefomgeving vooral in te richten op actieve mobilitieit. </a:t>
            </a:r>
          </a:p>
          <a:p>
            <a:endParaRPr lang="nl-NL" i="0"/>
          </a:p>
          <a:p>
            <a:r>
              <a:rPr lang="nl-NL" i="0"/>
              <a:t>Hiermee is natuurlijk niet gezegd dat gebruikers per se ongelukkig zullen worden als zij hun gebruik aanpassen. Maar wat zij aangeven als behoefte, is in ieder geval niet het uitgangspunt bij de vertaalslag vanuit deze invalshoek. (Al zou je kunnen volhouden dat zij via de vertegenwoordigende democratie zelf hun zegen hebben gegeven aan de ingreep). </a:t>
            </a:r>
          </a:p>
          <a:p>
            <a:endParaRPr lang="nl-NL" i="0"/>
          </a:p>
          <a:p>
            <a:r>
              <a:rPr lang="nl-NL" i="0"/>
              <a:t>Wat staat in deze invalshoek min of meer ‘vast’? De specifieke fysieke kenmerken van de plek.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a:t>Wat ‘kan wel veranderen’? Het gebruik en gedrag van de mensen die de plek gebruiken. </a:t>
            </a:r>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22</a:t>
            </a:fld>
            <a:endParaRPr lang="nl-NL"/>
          </a:p>
        </p:txBody>
      </p:sp>
    </p:spTree>
    <p:extLst>
      <p:ext uri="{BB962C8B-B14F-4D97-AF65-F5344CB8AC3E}">
        <p14:creationId xmlns:p14="http://schemas.microsoft.com/office/powerpoint/2010/main" val="103148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Bij </a:t>
            </a:r>
            <a:r>
              <a:rPr lang="nl-NL" sz="2400"/>
              <a:t>planvorming heb je niet te maken met ‘de’ ruimte, maar met drie soorten ruimte tegelijk. Je moet met alle drie tegelijk rekening houden. </a:t>
            </a:r>
          </a:p>
          <a:p>
            <a:endParaRPr lang="nl-NL"/>
          </a:p>
          <a:p>
            <a:pPr marL="171450" indent="-171450">
              <a:buFont typeface="Arial" panose="020B0604020202020204" pitchFamily="34" charset="0"/>
              <a:buChar char="•"/>
            </a:pPr>
            <a:r>
              <a:rPr lang="nl-NL"/>
              <a:t>De fysieke ruimte: de concrete plek met de fysieke constellatie zoals die daar is ontstaan: bodem, netwerken, structuren, watersysteem, ecosysteem... </a:t>
            </a:r>
            <a:r>
              <a:rPr lang="nl-NL">
                <a:highlight>
                  <a:srgbClr val="FF0000"/>
                </a:highlight>
              </a:rPr>
              <a:t>Het is de materiele werkelijkheid waar je tegenaan loopt. </a:t>
            </a:r>
            <a:r>
              <a:rPr lang="nl-NL">
                <a:highlight>
                  <a:srgbClr val="C0C0C0"/>
                </a:highlight>
              </a:rPr>
              <a:t> </a:t>
            </a:r>
          </a:p>
          <a:p>
            <a:pPr marL="171450" indent="-171450">
              <a:buFont typeface="Arial" panose="020B0604020202020204" pitchFamily="34" charset="0"/>
              <a:buChar char="•"/>
            </a:pPr>
            <a:endParaRPr lang="nl-NL">
              <a:highlight>
                <a:srgbClr val="C0C0C0"/>
              </a:highlight>
            </a:endParaRPr>
          </a:p>
          <a:p>
            <a:pPr marL="171450" indent="-171450">
              <a:buFont typeface="Arial" panose="020B0604020202020204" pitchFamily="34" charset="0"/>
              <a:buChar char="•"/>
            </a:pPr>
            <a:r>
              <a:rPr lang="nl-NL"/>
              <a:t>De geleefde ruimte: de ruimte zoals iedereen hem persoonlijk ervaart, gebruikt, er verhalen over vertelt. De ruimte, zoals je er in je dagelijks leven over praat. </a:t>
            </a:r>
          </a:p>
          <a:p>
            <a:pPr marL="171450" indent="-171450">
              <a:buFont typeface="Arial" panose="020B0604020202020204" pitchFamily="34" charset="0"/>
              <a:buChar char="•"/>
            </a:pPr>
            <a:endParaRPr lang="nl-NL"/>
          </a:p>
          <a:p>
            <a:pPr marL="171450" indent="-171450">
              <a:buFont typeface="Arial" panose="020B0604020202020204" pitchFamily="34" charset="0"/>
              <a:buChar char="•"/>
            </a:pPr>
            <a:r>
              <a:rPr lang="nl-NL"/>
              <a:t>De gedachte ruimte: de ruimte ‘op papier’ en in excels, de abstracte ruimte van het bestemmingsplan, gemeentegrenzen, het kadaster, de grondexploitatie, de mkba, enzovoort. In het openbaar bestuur </a:t>
            </a:r>
            <a:r>
              <a:rPr lang="nl-NL" b="0"/>
              <a:t>moeten</a:t>
            </a:r>
            <a:r>
              <a:rPr lang="nl-NL"/>
              <a:t> beleid en plannen nu eenmaal geformuleerd in deze abstracties.  </a:t>
            </a:r>
          </a:p>
          <a:p>
            <a:endParaRPr lang="nl-NL"/>
          </a:p>
          <a:p>
            <a:r>
              <a:rPr lang="nl-NL" b="1"/>
              <a:t>Verdiepend/achtergrond: </a:t>
            </a:r>
          </a:p>
          <a:p>
            <a:r>
              <a:rPr lang="nl-NL" sz="1200">
                <a:effectLst/>
                <a:latin typeface="RijksoverheidSansText" panose="020B0503040202060203" pitchFamily="34" charset="0"/>
                <a:ea typeface="Times New Roman" panose="02020603050405020304" pitchFamily="18" charset="0"/>
                <a:cs typeface="Arial" panose="020B0604020202020204" pitchFamily="34" charset="0"/>
              </a:rPr>
              <a:t>De </a:t>
            </a:r>
            <a:r>
              <a:rPr lang="nl-NL" sz="1200" b="1">
                <a:effectLst/>
                <a:latin typeface="RijksoverheidSansText" panose="020B0503040202060203" pitchFamily="34" charset="0"/>
                <a:ea typeface="Times New Roman" panose="02020603050405020304" pitchFamily="18" charset="0"/>
                <a:cs typeface="Arial" panose="020B0604020202020204" pitchFamily="34" charset="0"/>
              </a:rPr>
              <a:t>gedachte ruimte</a:t>
            </a:r>
            <a:r>
              <a:rPr lang="nl-NL" sz="1200">
                <a:effectLst/>
                <a:latin typeface="RijksoverheidSansText" panose="020B0503040202060203" pitchFamily="34" charset="0"/>
                <a:ea typeface="Times New Roman" panose="02020603050405020304" pitchFamily="18" charset="0"/>
                <a:cs typeface="Arial" panose="020B0604020202020204" pitchFamily="34" charset="0"/>
              </a:rPr>
              <a:t> is de ruimte zoals beschreven in kaarten, plannen, cijfers, categorieën, excel-sheets, modellen en concepten, etc. allemaal noodzakelijkerwijs vereenvoudigde representaties van een veel complexere werkelijkheid. Maar gedachte ruimte is meer dan alleen maar een simpele ‘weergave’ van een toestand of een plan. Zij heeft haar eigen wetmatigheden met reële gevolgen, denk aan de kadasterkaart van grondeigendom, de grenzen van bestuurlijke territoria, of het omgevingsplan met zijn bestemmingen. Binnen deze ruimte moeten de beleidsdoelen op papier gezet worden. Plannen voor een ruimtelijke ingreep moeten zo geformuleerd worden dat ze passen in deze gedachte ruimte, willen ze door de overheid uitgevoerd kunnen worden (bijvoorbeeld in een omgevingsplan, vergunning, grondexploitatieplan, programma van eisen, positieve mkba, aangetoonde business case, etc). De gedachte ruimte is onderdeel van de ‘systeemwereld’.</a:t>
            </a:r>
          </a:p>
          <a:p>
            <a:endParaRPr lang="nl-NL" sz="1200">
              <a:effectLst/>
              <a:latin typeface="RijksoverheidSansText" panose="020B0503040202060203" pitchFamily="34" charset="0"/>
              <a:ea typeface="Times New Roman" panose="02020603050405020304" pitchFamily="18" charset="0"/>
              <a:cs typeface="Arial" panose="020B0604020202020204" pitchFamily="34" charset="0"/>
            </a:endParaRPr>
          </a:p>
          <a:p>
            <a:pPr>
              <a:lnSpc>
                <a:spcPct val="115000"/>
              </a:lnSpc>
            </a:pPr>
            <a:r>
              <a:rPr lang="nl-NL" sz="1200">
                <a:effectLst/>
                <a:latin typeface="RijksoverheidSansText" panose="020B0503040202060203" pitchFamily="34" charset="0"/>
                <a:ea typeface="Times New Roman" panose="02020603050405020304" pitchFamily="18" charset="0"/>
                <a:cs typeface="Arial" panose="020B0604020202020204" pitchFamily="34" charset="0"/>
              </a:rPr>
              <a:t>De </a:t>
            </a:r>
            <a:r>
              <a:rPr lang="nl-NL" sz="1200" b="1">
                <a:effectLst/>
                <a:latin typeface="RijksoverheidSansText" panose="020B0503040202060203" pitchFamily="34" charset="0"/>
                <a:ea typeface="Times New Roman" panose="02020603050405020304" pitchFamily="18" charset="0"/>
                <a:cs typeface="Arial" panose="020B0604020202020204" pitchFamily="34" charset="0"/>
              </a:rPr>
              <a:t>geleefde ruimte</a:t>
            </a:r>
            <a:r>
              <a:rPr lang="nl-NL" sz="1200">
                <a:effectLst/>
                <a:latin typeface="RijksoverheidSansText" panose="020B0503040202060203" pitchFamily="34" charset="0"/>
                <a:ea typeface="Times New Roman" panose="02020603050405020304" pitchFamily="18" charset="0"/>
                <a:cs typeface="Arial" panose="020B0604020202020204" pitchFamily="34" charset="0"/>
              </a:rPr>
              <a:t> is de ruimte zoals ieder hem persoonlijk ervaart, er betekenis aan geeft, en waardeert. Het is de ruimte zoals we er met elkaar in ons alledaagse leven over spreken, de ruimte als leefwereld. Denk aan de buurt waar men zich onderdeel van voelt, de grond waarop men de boerderij voortzet, de weg die je altijd naar het werk neemt, het mooie uitzicht vanaf de brug, het veldje in het park waar je afspreekt om te voetballen… Het is de ruimte die je de mogelijkheid geeft om het leven te leiden dat je wilt, of je juist daarin beperkt. De geleefde ruimte is in principe zo divers als er mensen zijn. Toch zit er zeker ook een collectief aspect aan, in de zin dat gebruiksgroepen onderscheiden kunnen worden van mensen die de ruimte op een vergelijkbare manier ervaren, bijvoorbeeld ouderen, gezinnen met kinderen, etc. De geleefde ruimte valt overigens niet per se samen met het laagste schaalniveau. Het is de ervaring van ruimte in relatie tot het eigen leven, en dat kan zowel een ervaring op straatniveau zijn als de ruimte op een hoger schaalniveau waarin je je leven organiseert, bijvoorbeeld hoe je binnen je </a:t>
            </a:r>
            <a:r>
              <a:rPr lang="nl-NL" sz="1200" i="1">
                <a:effectLst/>
                <a:latin typeface="RijksoverheidSansText" panose="020B0503040202060203" pitchFamily="34" charset="0"/>
                <a:ea typeface="Times New Roman" panose="02020603050405020304" pitchFamily="18" charset="0"/>
                <a:cs typeface="Arial" panose="020B0604020202020204" pitchFamily="34" charset="0"/>
              </a:rPr>
              <a:t>daily urban system</a:t>
            </a:r>
            <a:r>
              <a:rPr lang="nl-NL" sz="1200">
                <a:effectLst/>
                <a:latin typeface="RijksoverheidSansText" panose="020B0503040202060203" pitchFamily="34" charset="0"/>
                <a:ea typeface="Times New Roman" panose="02020603050405020304" pitchFamily="18" charset="0"/>
                <a:cs typeface="Arial" panose="020B0604020202020204" pitchFamily="34" charset="0"/>
              </a:rPr>
              <a:t> reist voor familie, voorzieningen of werk.</a:t>
            </a:r>
          </a:p>
          <a:p>
            <a:pPr>
              <a:lnSpc>
                <a:spcPct val="115000"/>
              </a:lnSpc>
            </a:pPr>
            <a:endParaRPr lang="nl-NL" sz="1200">
              <a:effectLst/>
              <a:latin typeface="RijksoverheidSansText" panose="020B0503040202060203"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nl-NL" sz="1200" b="1">
                <a:effectLst/>
                <a:latin typeface="RijksoverheidSansText" panose="020B0503040202060203" pitchFamily="34" charset="0"/>
                <a:ea typeface="Times New Roman" panose="02020603050405020304" pitchFamily="18" charset="0"/>
                <a:cs typeface="Arial" panose="020B0604020202020204" pitchFamily="34" charset="0"/>
              </a:rPr>
              <a:t>De fysieke ruimte. </a:t>
            </a:r>
            <a:r>
              <a:rPr lang="nl-NL" sz="1200" b="0">
                <a:effectLst/>
                <a:latin typeface="RijksoverheidSansText" panose="020B0503040202060203" pitchFamily="34" charset="0"/>
                <a:ea typeface="Times New Roman" panose="02020603050405020304" pitchFamily="18" charset="0"/>
                <a:cs typeface="Arial" panose="020B0604020202020204" pitchFamily="34" charset="0"/>
              </a:rPr>
              <a:t>Dat </a:t>
            </a:r>
            <a:r>
              <a:rPr lang="nl-NL" sz="1200">
                <a:effectLst/>
                <a:latin typeface="RijksoverheidSansText" panose="020B0503040202060203" pitchFamily="34" charset="0"/>
                <a:ea typeface="Times New Roman" panose="02020603050405020304" pitchFamily="18" charset="0"/>
                <a:cs typeface="Arial" panose="020B0604020202020204" pitchFamily="34" charset="0"/>
              </a:rPr>
              <a:t>is de ruimte zoals die zich materieel en concreet aan ons voordoet. Het is de dwingende materialiteit van barrières, afstanden, schaarste, structuren, en natuurlijke systemen en processen</a:t>
            </a:r>
            <a:r>
              <a:rPr lang="nl-NL" sz="1200" i="1">
                <a:effectLst/>
                <a:latin typeface="RijksoverheidSansText" panose="020B0503040202060203" pitchFamily="34" charset="0"/>
                <a:ea typeface="Times New Roman" panose="02020603050405020304" pitchFamily="18" charset="0"/>
                <a:cs typeface="Arial" panose="020B0604020202020204" pitchFamily="34" charset="0"/>
              </a:rPr>
              <a:t> op een bepaalde plek</a:t>
            </a:r>
            <a:r>
              <a:rPr lang="nl-NL" sz="1200">
                <a:effectLst/>
                <a:latin typeface="RijksoverheidSansText" panose="020B0503040202060203" pitchFamily="34" charset="0"/>
                <a:ea typeface="Times New Roman" panose="02020603050405020304" pitchFamily="18" charset="0"/>
                <a:cs typeface="Arial" panose="020B0604020202020204" pitchFamily="34" charset="0"/>
              </a:rPr>
              <a:t>. De fysieke ruimte is op elke plek een unieke constellatie van materie, vormen, lagen, structuren zoals die daar is ontstaan en gemaakt. Denk aan de Wadden waar door een uniek samenspel van fysieke voorwaarden een uniek ecosysteem is ontstaan; of aan een plek in de stad waar de metro, trein en snelweg samenkomen, fijnstof in de lucht hangt, buizen van het warmtenet in de grond zitten, en het treinstation een doorgang geeft onder de ringweg; denk aan de constellatie van rivier, uiterwaarden en dijkensysteem; of een park met zijn specifieke beplanting, padenstructuur, watersysteem en kunstwerken; enz.</a:t>
            </a:r>
          </a:p>
          <a:p>
            <a:pPr>
              <a:lnSpc>
                <a:spcPct val="115000"/>
              </a:lnSpc>
            </a:pPr>
            <a:endParaRPr lang="nl-NL" sz="1200">
              <a:effectLst/>
              <a:latin typeface="RijksoverheidSansText" panose="020B0503040202060203" pitchFamily="34" charset="0"/>
              <a:ea typeface="Times New Roman" panose="02020603050405020304" pitchFamily="18" charset="0"/>
              <a:cs typeface="Arial" panose="020B0604020202020204" pitchFamily="34" charset="0"/>
            </a:endParaRPr>
          </a:p>
          <a:p>
            <a:pPr>
              <a:lnSpc>
                <a:spcPct val="115000"/>
              </a:lnSpc>
            </a:pPr>
            <a:endParaRPr lang="nl-NL" sz="1200">
              <a:effectLst/>
              <a:latin typeface="RijksoverheidSansText" panose="020B0503040202060203" pitchFamily="34" charset="0"/>
              <a:ea typeface="Times New Roman" panose="02020603050405020304" pitchFamily="18" charset="0"/>
              <a:cs typeface="Arial" panose="020B0604020202020204" pitchFamily="34" charset="0"/>
            </a:endParaRPr>
          </a:p>
          <a:p>
            <a:pPr>
              <a:lnSpc>
                <a:spcPct val="115000"/>
              </a:lnSpc>
            </a:pPr>
            <a:endParaRPr lang="nl-NL" sz="1200">
              <a:effectLst/>
              <a:latin typeface="RijksoverheidSansText" panose="020B0503040202060203" pitchFamily="34" charset="0"/>
              <a:ea typeface="Times New Roman" panose="02020603050405020304" pitchFamily="18" charset="0"/>
              <a:cs typeface="Arial" panose="020B0604020202020204" pitchFamily="34" charset="0"/>
            </a:endParaRPr>
          </a:p>
          <a:p>
            <a:pPr>
              <a:lnSpc>
                <a:spcPct val="115000"/>
              </a:lnSpc>
            </a:pPr>
            <a:r>
              <a:rPr lang="nl-NL" sz="1200">
                <a:effectLst/>
                <a:latin typeface="RijksoverheidSansText" panose="020B0503040202060203" pitchFamily="34" charset="0"/>
                <a:ea typeface="Times New Roman" panose="02020603050405020304" pitchFamily="18" charset="0"/>
                <a:cs typeface="Arial" panose="020B0604020202020204" pitchFamily="34" charset="0"/>
              </a:rPr>
              <a:t> </a:t>
            </a:r>
          </a:p>
          <a:p>
            <a:endParaRPr lang="nl-NL" sz="1200">
              <a:effectLst/>
              <a:latin typeface="RijksoverheidSansText" panose="020B0503040202060203" pitchFamily="34" charset="0"/>
              <a:ea typeface="Times New Roman" panose="02020603050405020304" pitchFamily="18" charset="0"/>
              <a:cs typeface="Arial" panose="020B0604020202020204" pitchFamily="34" charset="0"/>
            </a:endParaRPr>
          </a:p>
          <a:p>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4</a:t>
            </a:fld>
            <a:endParaRPr lang="nl-NL"/>
          </a:p>
        </p:txBody>
      </p:sp>
    </p:spTree>
    <p:extLst>
      <p:ext uri="{BB962C8B-B14F-4D97-AF65-F5344CB8AC3E}">
        <p14:creationId xmlns:p14="http://schemas.microsoft.com/office/powerpoint/2010/main" val="2271105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Wat betekent het </a:t>
            </a:r>
            <a:r>
              <a:rPr lang="nl-NL" b="1"/>
              <a:t>goed concipiëren</a:t>
            </a:r>
            <a:r>
              <a:rPr lang="nl-NL"/>
              <a:t> van de opgave? </a:t>
            </a:r>
          </a:p>
          <a:p>
            <a:endParaRPr lang="nl-NL"/>
          </a:p>
          <a:p>
            <a:r>
              <a:rPr lang="nl-NL"/>
              <a:t>Vanuit de invalshoek van de gedachte ruimte betekent het, dat we een plan hebben dat </a:t>
            </a:r>
            <a:r>
              <a:rPr lang="nl-NL" b="1"/>
              <a:t>past binnen de regels en afspraken van bestuur, beleid en wetgeving, maar dat ook kan rekenen op draagvlak</a:t>
            </a:r>
            <a:r>
              <a:rPr lang="nl-NL"/>
              <a:t> vanuit de maatschappij zoals die de ruimte ervaart (geleefde ruimte). Dat betekent dat er draagvlak moet zijn bij de politieke vertegenwoordigers van de burgers, maar – vinden we in toenemende mate - ook rechtstreeks bij de burgers zelf. Dat kan door burgers goed te informeren en te betrekken bij de planvorming, in de hoop dat ze overtuigd worden, dat het plan zodanig aangepast kan worden dat het acceptabel is, of minimaal dat ze zich gehoord voelen en er geen grote weerstand komt.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i="0"/>
              <a:t>Wat staat in deze invalshoek min of meer ‘vast’? De doelstelling zoals geformuleerd als gedachte ruimte.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a:t>Wat ‘kan wel veranderen’? De manier waarop gebruikers de toekomst van hun gebied waarnemen (geleefde ruimte).</a:t>
            </a:r>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23</a:t>
            </a:fld>
            <a:endParaRPr lang="nl-NL"/>
          </a:p>
        </p:txBody>
      </p:sp>
    </p:spTree>
    <p:extLst>
      <p:ext uri="{BB962C8B-B14F-4D97-AF65-F5344CB8AC3E}">
        <p14:creationId xmlns:p14="http://schemas.microsoft.com/office/powerpoint/2010/main" val="3192686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Goed concipiëren</a:t>
            </a:r>
            <a:r>
              <a:rPr lang="nl-NL"/>
              <a:t> betekent iets anders vanuit de invalshoek van de geleefde ruimte. </a:t>
            </a:r>
          </a:p>
          <a:p>
            <a:endParaRPr lang="nl-NL"/>
          </a:p>
          <a:p>
            <a:r>
              <a:rPr lang="nl-NL"/>
              <a:t>Hier ligt het primaat bij de leefwereld van concrete bewoners en gebruikers (eventueel ook: gebruikers elders en later). Het gaat erom, hun behoeften en ideeën hoe de opgave in hun gebied vorm moet krijgen, zo goed mogelijk te vertalen in ruimtelijk beleid. Dat betekent dat zij </a:t>
            </a:r>
            <a:r>
              <a:rPr lang="nl-NL" b="1"/>
              <a:t>inhoudelijk hun ideeën herkennen in het plan, maar vooral ook dat zij zich serieus genomen voelen in hun eigenaarschap van hun gebied. </a:t>
            </a:r>
            <a:r>
              <a:rPr lang="nl-NL"/>
              <a:t>Het betekent vooral dat het mogelijk moet zijn om de standaardprocedures en -regels, de logica van de systeemwereld, </a:t>
            </a:r>
            <a:r>
              <a:rPr lang="nl-NL" i="1"/>
              <a:t>in Frage</a:t>
            </a:r>
            <a:r>
              <a:rPr lang="nl-NL"/>
              <a:t> te stellen. Het betekent een bereidheid om te kijken hoe procedures en regels aangepast kunnen worden zodat de stem van de burgers beter tot uitdrukking komt. Waar in de invalshoek van de gedache ruimte de logica van de systeemwereld het uitgangspunt is van waaruit draagvlak gevonden moeten worden, is in deze invalshoek deze logica bekritiseerbaar. </a:t>
            </a:r>
          </a:p>
          <a:p>
            <a:endParaRPr lang="nl-NL"/>
          </a:p>
          <a:p>
            <a:r>
              <a:rPr lang="nl-NL" b="1"/>
              <a:t>Goed concipiëren</a:t>
            </a:r>
            <a:r>
              <a:rPr lang="nl-NL"/>
              <a:t> gaat niet alleen over een goed proces, maar over de kwaliteit van de ruimte. De manier waarop de inrichting van de ruimte tot stand komt, bepaalt mede hoe gebruikers de ruimte beleven, bijv. of ze eigenaarschap ervaren.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i="0"/>
              <a:t>Wat staat in deze invalshoek min of meer ‘vast’? De behoeften, ideeën en eigenaarschap van gebruikers ten aanzien van hun leefomgeving zoals zijzelf die zien (en mogelijk is dat niet te reduceren tot hun gedrag als kiezer of consument).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a:t>Wat ‘kan wel veranderen’? De instituties, procedures en beleid zoals die gelden in de systeemwereld van bestuur, recht en economie. </a:t>
            </a:r>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24</a:t>
            </a:fld>
            <a:endParaRPr lang="nl-NL"/>
          </a:p>
        </p:txBody>
      </p:sp>
    </p:spTree>
    <p:extLst>
      <p:ext uri="{BB962C8B-B14F-4D97-AF65-F5344CB8AC3E}">
        <p14:creationId xmlns:p14="http://schemas.microsoft.com/office/powerpoint/2010/main" val="3777907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Wees je bewust dat er geen ‘vanzelfsprekende’ manier is om ruimtelijke kwaliteit te bereiken. Elke opvatting over kwaliteit, ook die van jezelf, heeft haar eigen invalshoek.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Het is de kunst om de invalshoeken te herkennen en te respecteren in het gesprek. Welke ruimte wordt hier voorgesteld als ‘min of meer vaststaand’, en welke ruimten ‘mogen wel veranderen’?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De invalshoek op ruimtelijke kwaliteit wordt vaak pas zichtbaar als er </a:t>
            </a:r>
            <a:r>
              <a:rPr lang="nl-NL" i="1"/>
              <a:t>keuzes</a:t>
            </a:r>
            <a:r>
              <a:rPr lang="nl-NL"/>
              <a:t> gemaakt moeten worden. Ruimtelijke kwaliteitsbeleid is daarom meer dan op een rijtje zetten van ‘alles wat ertoe doet’ (zie deel 3).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r>
              <a:rPr lang="nl-NL" b="1"/>
              <a:t>Verdieping: </a:t>
            </a:r>
          </a:p>
          <a:p>
            <a:r>
              <a:rPr lang="nl-NL"/>
              <a:t>Bijvoorbeeld: Een vanzelfsprekende manier van werken in de ruimtelijke ordening is het werken van grote schaal naar kleine schaal. Eerst wordt er op grote schaal bepaald waar een bepaalde opgave moet landen (bijv. aantal huizen, aantal MW duurzaam opgewekte energie), vervolgens wordt er gekeken hoe dat ingepast kan worden in het landschap, en pas als het een concreet project wordt, worden omwonenden betrokken om hun beleving mee te nemen. In deze manier van werken worden alle drie de ruimten betrokken, maar onmiskenbaar zit hierin een heel bepaalde invalshoek op kwaliteit, namelijk de gedachte ruimte. Het halen van de doelstelling door landingsplekken aan te wijzen zet de kaders voor de andere twee ruimten. Alleen </a:t>
            </a:r>
            <a:r>
              <a:rPr lang="nl-NL" i="1"/>
              <a:t>binnen</a:t>
            </a:r>
            <a:r>
              <a:rPr lang="nl-NL"/>
              <a:t> dat kader kan er vanuit de eigen logica van fysieke en geleefde ruimte nog iets aangepast worden. Als je vanuit de invalshoek van de fysieke of de geleefde ruimte zou starten, krijg je een ander ruimtelijk beleid. </a:t>
            </a:r>
          </a:p>
          <a:p>
            <a:r>
              <a:rPr lang="nl-NL"/>
              <a:t>Daarmee is niet gezegd dat dit geen kwaliteit zou opleveren. Alleen is het belangrijk om je bewust te zijn, dat deze manier niet </a:t>
            </a:r>
            <a:r>
              <a:rPr lang="nl-NL" i="1"/>
              <a:t>vanzelfsprekend</a:t>
            </a:r>
            <a:r>
              <a:rPr lang="nl-NL"/>
              <a:t> is, maar dat er een heel bepaald idee achter zit hoe ruimtelijk beleid kwaliteit oplevert.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25</a:t>
            </a:fld>
            <a:endParaRPr lang="nl-NL"/>
          </a:p>
        </p:txBody>
      </p:sp>
    </p:spTree>
    <p:extLst>
      <p:ext uri="{BB962C8B-B14F-4D97-AF65-F5344CB8AC3E}">
        <p14:creationId xmlns:p14="http://schemas.microsoft.com/office/powerpoint/2010/main" val="526903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Beleidsdocumenten die ruimtelijk beleid onderbouwen (denk aan omgevingsvisies, verstedelijkingsstrategieën, etc) kennen vaak verschillende ‘lagen’. Er worden vaak meerdere deelthema’s (denk aan mobiliteit, natuur, maar ook bevoegdheidsgrenzen, grondprijzen, woningbehoefte of leefbaarheidscores) die er voor het ruimtelijk beleid ‘toe doen’. Deze deelthema’s gaan meestal in op een aspect van een bepaald soort ruimte (gedacht, fysiek, geleefd). NB: de lagen die op de dia getoond worden zijn alleen illustratief.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Bij de onderbouwing van ruimtelijk beleid is het belangrijk om aandacht te besteden aan </a:t>
            </a:r>
            <a:r>
              <a:rPr lang="nl-NL" b="1" i="0"/>
              <a:t>alle drie </a:t>
            </a:r>
            <a:r>
              <a:rPr lang="nl-NL"/>
              <a:t>de soorten ruimten, alle drie soorten spanningen, en hoe een ruimtelijke ingreep (of juist het nalaten ervan) bijdraagt aan een betere samenhang tussen de drie ruimten.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Dat betekent dat in een ruimtelijk beleidsdocument alle vragen die bij een bepaalde ruimte als invalshoek horen aan de orde kunnen en idealiter ook moeten komen. De onderbouwing van ruimtelijk beleids zou in die zin moeten streven naar </a:t>
            </a:r>
            <a:r>
              <a:rPr lang="nl-NL" b="1"/>
              <a:t>volledigheid</a:t>
            </a:r>
            <a:r>
              <a:rPr lang="nl-NL"/>
              <a:t> dat alledrie de soorten ruimten aan de orde komen, zodat ook alle voor ruimtelijk beleid belangrijke </a:t>
            </a:r>
            <a:r>
              <a:rPr lang="nl-NL" i="1"/>
              <a:t>spanningen</a:t>
            </a:r>
            <a:r>
              <a:rPr lang="nl-NL"/>
              <a:t> aan de orde kunnen komen.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27</a:t>
            </a:fld>
            <a:endParaRPr lang="nl-NL"/>
          </a:p>
        </p:txBody>
      </p:sp>
    </p:spTree>
    <p:extLst>
      <p:ext uri="{BB962C8B-B14F-4D97-AF65-F5344CB8AC3E}">
        <p14:creationId xmlns:p14="http://schemas.microsoft.com/office/powerpoint/2010/main" val="401864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Maar om het beleidsdocument ook </a:t>
            </a:r>
            <a:r>
              <a:rPr lang="nl-NL" b="1" i="0"/>
              <a:t>richtinggevend</a:t>
            </a:r>
            <a:r>
              <a:rPr lang="nl-NL"/>
              <a:t> te laten zijn, is het belangrijk dat deze volledigheid niet ophoudt bij een ‘wensenlijstje’, in de zin van ‘dit is belangrijk, dat is ook belangrijk, dat is ook belangrijk, etc.’ Het zou meer moeten zijn dan een wensenlijstje dat voor elk deelonderwerp en voor elke soort ruimte apart kwaliteitscriteria opsomt.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Want het zal altijd schipperen blijven tussen die criteria. Op papier kunnen alle kwaliteitscriteria tegelijk vervuld worden, maar in een concreet geval zal het vaak botsen. Dan botst bijv. de logica van het natuurlijk systeem ter plaatse op de manier waarop lokale burgers de toekomst voor hun kinderen zien. Of dan botst de logica van de optelsom in de excelsheets van investeerder met de logica van bewoners.  Zoals we zagen, leiden verschillende invalshoeken nu eenmaal tot een andere inschatting wat ‘vaststaat’ en ‘wat wel kan veranderen’. Als beleid concreet wordt in een bepaalde context, zullen er altijd punten zijn waarop afwegingen nodig zijn, waar het schuurt, en waar duidelijk wordt welke ruimte in het beleid net iets belangrijker wordt gevonden dan een andere. Deze keuze kan de context niet zelf maken. Het is niet zo ‘de context’ objectief bepaalt wat nodig is. Het zijn altijd mensen die bepalen welk aspecten van de drie soorten ruimtes nèt iets fundamenteler zijn dan de andere. Zij moeten bepalen ‘wat min of meer vaststaat’ en ‘wat wel kan bewegen’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Een beter en ‘slimmer’ ontwerp voor een concrete plek kan er weliswaar voor zorgen dat kwaliteitscriteria van het wensenlijstje zoveel mogelijk allemaal vervuld worden, maar kan zelden helemaal vermijden dat er keuzes vanuit een bepaalde invalshoek gemaakt moeten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Wil het beleidsdocument richtinggevend zijn, in de zin dat het een clue geeft hoe bij schuurpunten in een concrete context een keuze te maken, moet de ruimtelijke onderbouwing een bepaalde </a:t>
            </a:r>
            <a:r>
              <a:rPr lang="nl-NL" b="1"/>
              <a:t>logica </a:t>
            </a:r>
            <a:r>
              <a:rPr lang="nl-NL" b="0"/>
              <a:t>aangeven. Het moet een goed </a:t>
            </a:r>
            <a:r>
              <a:rPr lang="nl-NL" b="1"/>
              <a:t>ruimtelijk verhaal </a:t>
            </a:r>
            <a:r>
              <a:rPr lang="nl-NL" b="0"/>
              <a:t>hebben. Een ruimtelijk verhaal maak je niet alleen zoveel mogelijk volledig te zijn in welke kwaliteitseisen ertoe doen, maar ook door duidelijk te maken vanuit welke ruimte als invalshoek je de afweging maak, en wat dat betekent voor de andere ruimtes.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a:p>
          <a:p>
            <a:pPr marL="0" marR="0" lvl="0" indent="0" algn="l" defTabSz="914400" rtl="0" eaLnBrk="1" fontAlgn="auto" latinLnBrk="0" hangingPunct="1">
              <a:lnSpc>
                <a:spcPct val="100000"/>
              </a:lnSpc>
              <a:spcBef>
                <a:spcPts val="0"/>
              </a:spcBef>
              <a:spcAft>
                <a:spcPts val="0"/>
              </a:spcAft>
              <a:buClrTx/>
              <a:buSzTx/>
              <a:buFontTx/>
              <a:buNone/>
              <a:tabLst/>
              <a:defRPr/>
            </a:pPr>
            <a:r>
              <a:rPr lang="nl-NL" b="1"/>
              <a:t>Verdieping/achtergrond:</a:t>
            </a:r>
            <a:r>
              <a:rPr lang="nl-NL" b="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a:t>De zogenaamde ‘</a:t>
            </a:r>
            <a:r>
              <a:rPr lang="nl-NL" b="1"/>
              <a:t>lagenbenadering</a:t>
            </a:r>
            <a:r>
              <a:rPr lang="nl-NL" b="0"/>
              <a:t>’ is daar een duidelijk </a:t>
            </a:r>
            <a:r>
              <a:rPr lang="nl-NL" b="1"/>
              <a:t>voorbeeld</a:t>
            </a:r>
            <a:r>
              <a:rPr lang="nl-NL" b="0"/>
              <a:t> van. Het stelt duidelijk dat de fysieke ruimte de invalshoek moet zijn, en binnen de fysieke ruimte moeten de diepere, moeilijkst te veranderen lagen het uitgangspunt zijn. Die stellen de randvoorwaarden voor wat in bovenliggende lagen mogelijk is. Daarmee stelt deze benadering ook dat de gedachte ruimte (bijv. doelstellingen) en de geleefde ruimte (gebruik en ervaring met de netwerk- en vooral de occupatielaag) meer aanpasbaar zijn dan (dat aspect van) de fysieke ruimte.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a:t>De lagenbenadering is echter niet de enige mogelijke visie op wat kwaliteitsvolle ruimtelijke ordening is. Je zou ook de geleefde ruimte (bijv. huidig gebruik an de bodem) of gedachte ruimte (bijv. overwegingen van bescherming eigendoms- en vrijheidsrechten) leidend kunnen laten zijn, en de ‘kosten’ die je je op de hals haalt door niet de logica van de fysieke ruimte te volgen op te vangen door betere techniek, of op een andere manier.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28</a:t>
            </a:fld>
            <a:endParaRPr lang="nl-NL"/>
          </a:p>
        </p:txBody>
      </p:sp>
    </p:spTree>
    <p:extLst>
      <p:ext uri="{BB962C8B-B14F-4D97-AF65-F5344CB8AC3E}">
        <p14:creationId xmlns:p14="http://schemas.microsoft.com/office/powerpoint/2010/main" val="2172545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 </a:t>
            </a:r>
            <a:r>
              <a:rPr lang="en-US"/>
              <a:t>Het Drieruimtenmodel gaat in grote lijnen over de verhouding tussen de opgave zoals geformuleerd in het beleid (formeel, abstract, algemeen) en context (concreet, specifiek, divers). Zowel de context van een gebied als de context van concrete gebruikers(groepen). Zie de ovaal. </a:t>
            </a:r>
          </a:p>
          <a:p>
            <a:endParaRPr lang="en-US"/>
          </a:p>
          <a:p>
            <a:r>
              <a:rPr lang="en-US"/>
              <a:t>De vraag is hoe je kwaliteit bereikt in die verhouding. Wat is de gewenste balans tussen de drie ruimten?</a:t>
            </a:r>
          </a:p>
          <a:p>
            <a:r>
              <a:rPr lang="en-US"/>
              <a:t>Welke ruimte is ‘randvoorwaardelijk’ voor de andere? Als er een afweging gemaakt moet worden, wat weegt zwaarder? </a:t>
            </a:r>
          </a:p>
          <a:p>
            <a:endParaRPr lang="en-US"/>
          </a:p>
          <a:p>
            <a:r>
              <a:rPr lang="en-US"/>
              <a:t>De balans of keuze volgt niet vanzelf uit de context, maar is een keuze hoe je met de context om wilt gaan. </a:t>
            </a:r>
          </a:p>
          <a:p>
            <a:r>
              <a:rPr lang="en-US"/>
              <a:t>Welke ruimte je leidend maakt en hoe je die vertaalslagen invult, bepaalt hoe je die context wilt benaderen bij een opgave. </a:t>
            </a:r>
          </a:p>
          <a:p>
            <a:endParaRPr lang="en-US"/>
          </a:p>
          <a:p>
            <a:r>
              <a:rPr lang="en-US"/>
              <a:t>Als een beleidsdocument richting wil geven, is het daarom goed bij het opstellen ervan het al te hebben over de logica die richting moet geven aan ontwerpkeuzes in een concrete context.  </a:t>
            </a:r>
          </a:p>
          <a:p>
            <a:pPr marL="0" indent="0">
              <a:buNone/>
            </a:pPr>
            <a:endParaRPr lang="nl-NL"/>
          </a:p>
          <a:p>
            <a:endParaRPr lang="nl-NL"/>
          </a:p>
          <a:p>
            <a:r>
              <a:rPr lang="nl-NL"/>
              <a:t> </a:t>
            </a:r>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29</a:t>
            </a:fld>
            <a:endParaRPr lang="nl-NL"/>
          </a:p>
        </p:txBody>
      </p:sp>
    </p:spTree>
    <p:extLst>
      <p:ext uri="{BB962C8B-B14F-4D97-AF65-F5344CB8AC3E}">
        <p14:creationId xmlns:p14="http://schemas.microsoft.com/office/powerpoint/2010/main" val="427492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Een goed ruimtelijk verhaal heeft niet alleen een logica voor het omgaan met keuzes vanuit een bepaalde invalshoek op ruimtelijke kwaliteit.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Het doordenkt daarnaast aan wat de </a:t>
            </a:r>
            <a:r>
              <a:rPr lang="nl-NL" i="1"/>
              <a:t>gevolgen</a:t>
            </a:r>
            <a:r>
              <a:rPr lang="nl-NL"/>
              <a:t> zijn van de invalshoek voor de andere ruimtes. Wat kan er aan deze gevolgen worden gedaan: accepteren, mitigeren, compenseren....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Een tweetal geanonimiseerde voorbeelden kunnen dit duidelijk maken.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NB: deze voorbeelden komen o.a. uit de PBL-studie </a:t>
            </a:r>
            <a:r>
              <a:rPr lang="nl-NL" i="1"/>
              <a:t>Het drieuimtenmodel</a:t>
            </a:r>
            <a:r>
              <a:rPr lang="nl-NL"/>
              <a:t> (PBL 2024), maar de analyses in deze publicaties zijn niet uitgevoerd op wat nu de meeste acutele versie van de beleidsdocumenten zijn, maar de versie an een aantal jaren geleden. Om misverstanden te voorkomen, worden daarom hier de namen van beleidsdocumenten niet genoemd.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indent="0">
              <a:buNone/>
            </a:pPr>
            <a:r>
              <a:rPr lang="nl-NL" u="sng"/>
              <a:t>Duidelijke invalshoek</a:t>
            </a:r>
          </a:p>
          <a:p>
            <a:r>
              <a:rPr lang="nl-NL"/>
              <a:t>Voorbeeld 1: In een verstedelijkingsstrategie wordt duidelijk aangegeven dat realisatie van de woningopgave ook de bestaande bewoners en bestaande samenleving in die stad ten goede moet komen. Daarbij wordt ingezoomd op de problemen van een bepaalde doelgroep, laagopgeleiden, die door de huidige dynamiek in de huizenmarkt relatief ver weg van hun werkplekken moeten wonen. Daarom is onderdeel van de strategie om door ingrepen op mobiliteit werkgebieden beter bereikbaar te maken, maar ook werkgebieden voor hen dichterbij te realsieren. Deze verstedelijkingsstrategie neemt daarmee de geleefde ruimte als invalshoek. </a:t>
            </a:r>
          </a:p>
          <a:p>
            <a:pPr lvl="1"/>
            <a:endParaRPr lang="nl-NL"/>
          </a:p>
          <a:p>
            <a:pPr marL="0" indent="0">
              <a:buNone/>
            </a:pPr>
            <a:r>
              <a:rPr lang="nl-NL" u="sng"/>
              <a:t>Gevolgen van invalshoek voor andere ruimten</a:t>
            </a:r>
          </a:p>
          <a:p>
            <a:r>
              <a:rPr lang="nl-NL"/>
              <a:t>Voorbeeld 2: Voor een RES van een RES-regio spreken de samenwerkende gemeenten af om de opgave te bezien vanuit de landschappen, en niet vanuit de gemeentegrenzen. Per landschap wordt gekeken hoe duurzame energievoorziening een rol kan spelen in de ontwikkeling van dat landschap. Er wordt onderscheid gemaakt tussen het ‘boslandschap’, een recreatielandschp (rond de grote centrale stad), en een landbouwlandschap. In elk van deze landschappen krijgt duurzame energieopwekking (windturbines, zonnepanelen) een andere vorm. Opvallend is dat de landschappen niet alleen gedefinieerd worden vanuit puur fysieke kenmerken, maar gedeeltelijk van uit gebruik (recreatie, landbouwbedrijven). De fysieke ruimte bepaalt hoeveel MW kan worden opgesteld en welke vorm dat aanneemt. Maar daarbij is men zich wel bewust van de gevolgen voor de gedachte ruimte: doordat de energiestrategie uitgaat van landschappen en niet van gemeentegrenzen, krijgen sommige gemeenten meer opwekking op hun grondgebied dan andere, met alle consequenties vandien (meer of minder protesten van burgers, maar ook meer of minder mogelijkheden om de financiële opbrengsten van windenergie ten goede te laten komen aan de ontwikkeling van het gebied). Daarom wordt nagedacht hoe deze gevolgen voor de gedachte ruimte van de territoria van verschillende gemeentebesturen te compenseren. Eén van de ideeën is om een gezamenlijke onwikkelingsmaatschappij op te richten waarin alle gemeenten participeren.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a:p>
            <a:r>
              <a:rPr lang="nl-NL"/>
              <a:t>RES: analyse landschap los van gemeentegrenzen (landschappelijk, maar ook gebruik). Opgaven per ‘landschap’, aanpassing techniek, compensatie gemeenten</a:t>
            </a:r>
          </a:p>
          <a:p>
            <a:r>
              <a:rPr lang="nl-NL"/>
              <a:t>RES Wat is eerlijke verdeling, laat gemeenten op basis van draagvlak landingsplekken daarvoor zoeken, gemeenten kunnen samenwerken op gebied landschap</a:t>
            </a:r>
          </a:p>
          <a:p>
            <a:r>
              <a:rPr lang="nl-NL"/>
              <a:t>Hoe reizen doelgroep X, Y naar hun werk? Bestaande structuur werkt niet voor hen, maak plan om woningen bij werk te maken.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30</a:t>
            </a:fld>
            <a:endParaRPr lang="nl-NL"/>
          </a:p>
        </p:txBody>
      </p:sp>
    </p:spTree>
    <p:extLst>
      <p:ext uri="{BB962C8B-B14F-4D97-AF65-F5344CB8AC3E}">
        <p14:creationId xmlns:p14="http://schemas.microsoft.com/office/powerpoint/2010/main" val="175916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Bij de totstandkoming van een ruimtelijk plan moet de beleidsmaker rekening houden met alle drie.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Een ruimtelijke ingreep brengt een nieuwe samenhang tot stand tussen... </a:t>
            </a:r>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5</a:t>
            </a:fld>
            <a:endParaRPr lang="nl-NL"/>
          </a:p>
        </p:txBody>
      </p:sp>
    </p:spTree>
    <p:extLst>
      <p:ext uri="{BB962C8B-B14F-4D97-AF65-F5344CB8AC3E}">
        <p14:creationId xmlns:p14="http://schemas.microsoft.com/office/powerpoint/2010/main" val="171742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 De fysieke inrichting op de concrete plek, </a:t>
            </a:r>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6</a:t>
            </a:fld>
            <a:endParaRPr lang="nl-NL"/>
          </a:p>
        </p:txBody>
      </p:sp>
    </p:spTree>
    <p:extLst>
      <p:ext uri="{BB962C8B-B14F-4D97-AF65-F5344CB8AC3E}">
        <p14:creationId xmlns:p14="http://schemas.microsoft.com/office/powerpoint/2010/main" val="486990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 De behoeften van verschillende concrete gebruikersgroepen, </a:t>
            </a:r>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7</a:t>
            </a:fld>
            <a:endParaRPr lang="nl-NL"/>
          </a:p>
        </p:txBody>
      </p:sp>
    </p:spTree>
    <p:extLst>
      <p:ext uri="{BB962C8B-B14F-4D97-AF65-F5344CB8AC3E}">
        <p14:creationId xmlns:p14="http://schemas.microsoft.com/office/powerpoint/2010/main" val="311759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31774">
              <a:defRPr/>
            </a:pPr>
            <a:r>
              <a:rPr lang="nl-NL" sz="1800"/>
              <a:t>... en de beleidsdoelstellingen, financiele aspecten, bestuurlijke afspraken etc. </a:t>
            </a:r>
          </a:p>
          <a:p>
            <a:pPr defTabSz="931774">
              <a:defRPr/>
            </a:pPr>
            <a:endParaRPr lang="nl-NL" sz="1800">
              <a:latin typeface="RijksoverheidSansText" panose="020B0503040202060203" pitchFamily="34" charset="0"/>
              <a:ea typeface="Times New Roman" panose="02020603050405020304" pitchFamily="18"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8</a:t>
            </a:fld>
            <a:endParaRPr lang="nl-NL"/>
          </a:p>
        </p:txBody>
      </p:sp>
    </p:spTree>
    <p:extLst>
      <p:ext uri="{BB962C8B-B14F-4D97-AF65-F5344CB8AC3E}">
        <p14:creationId xmlns:p14="http://schemas.microsoft.com/office/powerpoint/2010/main" val="333561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Er moeten feitelijk 3 vertaalslagen plaatsvinden: tussen geleefde en gedachte ruimte; tussen gedachte en fysieke ruimte; en ook tussen fysieke en geleefde ruimte (het gebruik ‘vertaalt’ immers de fysieke ruimte in ervaringen). </a:t>
            </a:r>
          </a:p>
          <a:p>
            <a:endParaRPr lang="nl-NL"/>
          </a:p>
          <a:p>
            <a:r>
              <a:rPr lang="nl-NL"/>
              <a:t>Zie de pijlen tussen de bollen: </a:t>
            </a:r>
          </a:p>
          <a:p>
            <a:r>
              <a:rPr lang="nl-NL"/>
              <a:t>Het plan moet goed </a:t>
            </a:r>
            <a:r>
              <a:rPr lang="nl-NL" i="1"/>
              <a:t>geconcipieerd</a:t>
            </a:r>
            <a:r>
              <a:rPr lang="nl-NL"/>
              <a:t> worden (goed bedacht, goed besproken en legitiem over besloten, goed geformuleerd, etc.)</a:t>
            </a:r>
          </a:p>
          <a:p>
            <a:r>
              <a:rPr lang="nl-NL"/>
              <a:t>Het plan moet goed </a:t>
            </a:r>
            <a:r>
              <a:rPr lang="nl-NL" i="1"/>
              <a:t>gerealiseerd</a:t>
            </a:r>
            <a:r>
              <a:rPr lang="nl-NL"/>
              <a:t> worden (het moet goed ontworpen worden, goed gemaakt/gebouwd, zo nodig aangepast, etc. </a:t>
            </a:r>
          </a:p>
          <a:p>
            <a:r>
              <a:rPr lang="nl-NL"/>
              <a:t>En als eenmaal gerealiseerd moet het ook goed </a:t>
            </a:r>
            <a:r>
              <a:rPr lang="nl-NL" i="1"/>
              <a:t>gebruikt</a:t>
            </a:r>
            <a:r>
              <a:rPr lang="nl-NL"/>
              <a:t> worden, zodat het zich vertaalt in tevreden gebruikers. Het plan sorteert voor op een bepaald soort gebruik dat zou moeten leiden tot tevreden gebruikers. </a:t>
            </a:r>
          </a:p>
          <a:p>
            <a:endParaRPr lang="nl-NL"/>
          </a:p>
          <a:p>
            <a:r>
              <a:rPr lang="nl-NL"/>
              <a:t>Op deze manier streeft elk ruimtelijk plan naar een bepaalde </a:t>
            </a:r>
            <a:r>
              <a:rPr lang="nl-NL" i="1"/>
              <a:t>kwaliteit van de ruimte: </a:t>
            </a:r>
            <a:r>
              <a:rPr lang="nl-NL" i="0"/>
              <a:t>door het goed opstellen van het plan, door het goed realiseren, door het goede gebruik. </a:t>
            </a:r>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9</a:t>
            </a:fld>
            <a:endParaRPr lang="nl-NL"/>
          </a:p>
        </p:txBody>
      </p:sp>
    </p:spTree>
    <p:extLst>
      <p:ext uri="{BB962C8B-B14F-4D97-AF65-F5344CB8AC3E}">
        <p14:creationId xmlns:p14="http://schemas.microsoft.com/office/powerpoint/2010/main" val="402330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is niet </a:t>
            </a:r>
            <a:r>
              <a:rPr lang="nl-NL" i="1"/>
              <a:t>makkelijk</a:t>
            </a:r>
            <a:r>
              <a:rPr lang="nl-NL"/>
              <a:t> om deze vertaalslagen te maken. </a:t>
            </a:r>
          </a:p>
          <a:p>
            <a:r>
              <a:rPr lang="nl-NL"/>
              <a:t>Alle drie de ruimtes hebben hun eigen logica en hun eigen dynamiek. </a:t>
            </a:r>
          </a:p>
          <a:p>
            <a:endParaRPr lang="nl-NL"/>
          </a:p>
          <a:p>
            <a:r>
              <a:rPr lang="nl-NL"/>
              <a:t>Dat maakt dat er bijna altijd een spanning bestaat tussen deze ruimtes. </a:t>
            </a:r>
          </a:p>
          <a:p>
            <a:r>
              <a:rPr lang="nl-NL"/>
              <a:t>Ze vallen nooit helemaal samen.</a:t>
            </a:r>
          </a:p>
          <a:p>
            <a:endParaRPr lang="nl-NL"/>
          </a:p>
          <a:p>
            <a:r>
              <a:rPr lang="nl-NL"/>
              <a:t>De ruimtelijke beleidsmaker heeft dagelijks te maken met deze spanning. </a:t>
            </a:r>
          </a:p>
          <a:p>
            <a:r>
              <a:rPr lang="nl-NL"/>
              <a:t>Plannen voor ruimtelijke ingrepen zijn een manier om een nieuwe vertaalslag te maken en ze beter op elkaar te laten aansluiten. </a:t>
            </a:r>
          </a:p>
          <a:p>
            <a:endParaRPr lang="nl-NL"/>
          </a:p>
          <a:p>
            <a:r>
              <a:rPr lang="nl-NL" b="1"/>
              <a:t>Verdiependd/achtergrond</a:t>
            </a:r>
          </a:p>
          <a:p>
            <a:r>
              <a:rPr lang="nl-NL"/>
              <a:t>De fysieke ruime verandert – denk aan klimaatverandering en andere natuurlijke processen, slijtage, etc. </a:t>
            </a:r>
          </a:p>
          <a:p>
            <a:r>
              <a:rPr lang="nl-NL"/>
              <a:t>De geleefde ruimte verandert – sociale, culturele, economische en technologische veranderingen maken dat mensen andere verwachtingen van hun leefomgeving hebben, andere behoeften</a:t>
            </a:r>
          </a:p>
          <a:p>
            <a:r>
              <a:rPr lang="nl-NL"/>
              <a:t>De gedachte ruimte verandert – denk aan juridische veranderingen, veranderingen op aanpalende beleidsvelden, veranderende eisen vanuit de EU, veranderende financiele omstandigheden, veranderende eisen aan rendement en business cases, etc. </a:t>
            </a:r>
          </a:p>
          <a:p>
            <a:endParaRPr lang="nl-NL"/>
          </a:p>
          <a:p>
            <a:r>
              <a:rPr lang="nl-NL"/>
              <a:t>Naast veranderingen die zorgen voor een grotere spanning is er altijd ook de </a:t>
            </a:r>
            <a:r>
              <a:rPr lang="nl-NL" i="1"/>
              <a:t>inherente</a:t>
            </a:r>
            <a:r>
              <a:rPr lang="nl-NL"/>
              <a:t> spanning tussen de drie ruimten. </a:t>
            </a:r>
          </a:p>
          <a:p>
            <a:pPr marL="171450" indent="-171450">
              <a:buFontTx/>
              <a:buChar char="-"/>
            </a:pPr>
            <a:r>
              <a:rPr lang="nl-NL"/>
              <a:t>Een plan wordt algemeen geformuleerd (als gedachte ruimte) en kan nooit helemaal recht doen aan de alle bijzonderheden van de geleefde ruimte</a:t>
            </a:r>
          </a:p>
          <a:p>
            <a:pPr marL="171450" indent="-171450">
              <a:buFontTx/>
              <a:buChar char="-"/>
            </a:pPr>
            <a:r>
              <a:rPr lang="nl-NL"/>
              <a:t>Een plan op papier is nog iets anders dan het echt maken op een concrete plek. De situatie blijkt vaak net anders dan gedacht en dat vraagt aanpassingen. </a:t>
            </a:r>
          </a:p>
          <a:p>
            <a:pPr marL="171450" indent="-171450">
              <a:buFontTx/>
              <a:buChar char="-"/>
            </a:pPr>
            <a:r>
              <a:rPr lang="nl-NL"/>
              <a:t>De fysieke inrichting van een ruimte is voordelig voor bepaalde soorten gebruikers en voor anderen minder. Soms wordt de fysieke inrichting ook heel anders gebruikt en beleefd dan van te voren gedacht.</a:t>
            </a:r>
          </a:p>
          <a:p>
            <a:endParaRPr lang="nl-NL"/>
          </a:p>
          <a:p>
            <a:endParaRPr lang="nl-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10</a:t>
            </a:fld>
            <a:endParaRPr lang="nl-NL"/>
          </a:p>
        </p:txBody>
      </p:sp>
    </p:spTree>
    <p:extLst>
      <p:ext uri="{BB962C8B-B14F-4D97-AF65-F5344CB8AC3E}">
        <p14:creationId xmlns:p14="http://schemas.microsoft.com/office/powerpoint/2010/main" val="3249582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Grondexploitatie is een kwestie van ‘rekenen’ en ‘tekenen’ totdat het plan financieel klopt. </a:t>
            </a:r>
          </a:p>
          <a:p>
            <a:r>
              <a:rPr lang="en-US"/>
              <a:t>Maar of binnen deze logica genoeg recht gedaan kan worden aan de verschillende behoeften en wensen van concrete burgers, is de vraag. Het is vooral de logica van business cases en budgetten die bepaalt waar en hoe gebouwd worden. Natuurlijk hebben marktpartijen en gemeenten een idee over wat toekomstige bewoners willen, maar of het plan dat op grond van de financiele overwegingen van marktpartijen en gemeenten opgesteld wordt, helemaal recht doet aan hun wensen en behoeften, kan betwijfeld worden. Zònder grondexploitatie zou echter helemaal geen plan opgesteld worden: de spanning is niet helemaal oplosbaar.  </a:t>
            </a:r>
          </a:p>
          <a:p>
            <a:endParaRPr lang="nl-NL"/>
          </a:p>
        </p:txBody>
      </p:sp>
      <p:sp>
        <p:nvSpPr>
          <p:cNvPr id="4" name="Tijdelijke aanduiding voor dianummer 3"/>
          <p:cNvSpPr>
            <a:spLocks noGrp="1"/>
          </p:cNvSpPr>
          <p:nvPr>
            <p:ph type="sldNum" sz="quarter" idx="5"/>
          </p:nvPr>
        </p:nvSpPr>
        <p:spPr/>
        <p:txBody>
          <a:bodyPr/>
          <a:lstStyle/>
          <a:p>
            <a:fld id="{1754D075-CAE2-414E-9827-9E7E56174E29}" type="slidenum">
              <a:rPr lang="nl-NL" smtClean="0"/>
              <a:t>11</a:t>
            </a:fld>
            <a:endParaRPr lang="nl-NL"/>
          </a:p>
        </p:txBody>
      </p:sp>
    </p:spTree>
    <p:extLst>
      <p:ext uri="{BB962C8B-B14F-4D97-AF65-F5344CB8AC3E}">
        <p14:creationId xmlns:p14="http://schemas.microsoft.com/office/powerpoint/2010/main" val="2744691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AB6E3-CD7F-A9E2-5493-E0A844FD903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4C727E2-95E9-17D8-AB09-E9C225AA0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2D7FD3C-15F4-101D-D8E7-E3DA0D59C400}"/>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09492E83-B2E2-6E28-EF00-FA3E32939F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8EE5E44-85A0-CC47-F686-55A6A53B0CE0}"/>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34172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458AF8-6F84-FA74-91E5-B432CD12E20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C74C639-064C-0C8E-5ECA-9A0303B7A7D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5105B93-A975-B7A0-F272-B970AD94400C}"/>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8C8617F8-534F-237C-974D-8B11FBF715E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C775FEF-2F26-DAB0-0AC1-238647951787}"/>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229017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E2071DD-B3FA-6052-FA0C-F6F4C95A6AC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3401BF-A63C-66C2-55DD-866EF765F32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2C09455-2298-0162-859A-BFEC774BA6AD}"/>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37DA2318-82A6-40AD-836B-E012BB8F22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7FF169-C321-20E0-13EB-8AC701CD5A89}"/>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4292746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Date Placeholder 3">
            <a:extLst>
              <a:ext uri="{FF2B5EF4-FFF2-40B4-BE49-F238E27FC236}">
                <a16:creationId xmlns:a16="http://schemas.microsoft.com/office/drawing/2014/main" id="{DAAEA692-1BD8-4A74-8BAA-C5BAAA0EE81B}"/>
              </a:ext>
            </a:extLst>
          </p:cNvPr>
          <p:cNvSpPr>
            <a:spLocks noGrp="1"/>
          </p:cNvSpPr>
          <p:nvPr>
            <p:ph type="dt" sz="half" idx="10"/>
          </p:nvPr>
        </p:nvSpPr>
        <p:spPr/>
        <p:txBody>
          <a:bodyPr/>
          <a:lstStyle>
            <a:lvl1pPr>
              <a:defRPr/>
            </a:lvl1pPr>
          </a:lstStyle>
          <a:p>
            <a:pPr>
              <a:defRPr/>
            </a:pPr>
            <a:endParaRPr lang="nl-NL"/>
          </a:p>
        </p:txBody>
      </p:sp>
      <p:sp>
        <p:nvSpPr>
          <p:cNvPr id="5" name="Footer Placeholder 4">
            <a:extLst>
              <a:ext uri="{FF2B5EF4-FFF2-40B4-BE49-F238E27FC236}">
                <a16:creationId xmlns:a16="http://schemas.microsoft.com/office/drawing/2014/main" id="{53A7A0F8-8143-4480-B742-9173860E5853}"/>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818AC026-2AB5-456A-B7C1-59B2142D575A}"/>
              </a:ext>
            </a:extLst>
          </p:cNvPr>
          <p:cNvSpPr>
            <a:spLocks noGrp="1"/>
          </p:cNvSpPr>
          <p:nvPr>
            <p:ph type="sldNum" sz="quarter" idx="12"/>
          </p:nvPr>
        </p:nvSpPr>
        <p:spPr/>
        <p:txBody>
          <a:bodyPr/>
          <a:lstStyle>
            <a:lvl1pPr>
              <a:defRPr/>
            </a:lvl1pPr>
          </a:lstStyle>
          <a:p>
            <a:pPr>
              <a:defRPr/>
            </a:pPr>
            <a:fld id="{560030AF-5BBA-4292-BC06-E053C66D515D}" type="slidenum">
              <a:rPr lang="nl-NL" altLang="nl-NL"/>
              <a:pPr>
                <a:defRPr/>
              </a:pPr>
              <a:t>‹nr.›</a:t>
            </a:fld>
            <a:endParaRPr lang="nl-NL" altLang="nl-NL"/>
          </a:p>
        </p:txBody>
      </p:sp>
    </p:spTree>
    <p:extLst>
      <p:ext uri="{BB962C8B-B14F-4D97-AF65-F5344CB8AC3E}">
        <p14:creationId xmlns:p14="http://schemas.microsoft.com/office/powerpoint/2010/main" val="38177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F33DBB94-03DA-4E52-A269-85D94344C315}"/>
              </a:ext>
            </a:extLst>
          </p:cNvPr>
          <p:cNvSpPr>
            <a:spLocks noGrp="1"/>
          </p:cNvSpPr>
          <p:nvPr>
            <p:ph type="dt" sz="half" idx="10"/>
          </p:nvPr>
        </p:nvSpPr>
        <p:spPr/>
        <p:txBody>
          <a:bodyPr/>
          <a:lstStyle>
            <a:lvl1pPr>
              <a:defRPr/>
            </a:lvl1pPr>
          </a:lstStyle>
          <a:p>
            <a:pPr>
              <a:defRPr/>
            </a:pPr>
            <a:endParaRPr lang="nl-NL"/>
          </a:p>
        </p:txBody>
      </p:sp>
      <p:sp>
        <p:nvSpPr>
          <p:cNvPr id="5" name="Footer Placeholder 4">
            <a:extLst>
              <a:ext uri="{FF2B5EF4-FFF2-40B4-BE49-F238E27FC236}">
                <a16:creationId xmlns:a16="http://schemas.microsoft.com/office/drawing/2014/main" id="{A6969307-93FA-4934-BE7C-FF1F9210DB7F}"/>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7D0201C6-C4CA-4500-B4F7-F4EE886F8223}"/>
              </a:ext>
            </a:extLst>
          </p:cNvPr>
          <p:cNvSpPr>
            <a:spLocks noGrp="1"/>
          </p:cNvSpPr>
          <p:nvPr>
            <p:ph type="sldNum" sz="quarter" idx="12"/>
          </p:nvPr>
        </p:nvSpPr>
        <p:spPr/>
        <p:txBody>
          <a:bodyPr/>
          <a:lstStyle>
            <a:lvl1pPr>
              <a:defRPr/>
            </a:lvl1pPr>
          </a:lstStyle>
          <a:p>
            <a:pPr>
              <a:defRPr/>
            </a:pPr>
            <a:fld id="{C1CB9D0F-A0E7-42B6-8E59-09C0C26904D1}" type="slidenum">
              <a:rPr lang="nl-NL" altLang="nl-NL"/>
              <a:pPr>
                <a:defRPr/>
              </a:pPr>
              <a:t>‹nr.›</a:t>
            </a:fld>
            <a:endParaRPr lang="nl-NL" altLang="nl-NL"/>
          </a:p>
        </p:txBody>
      </p:sp>
    </p:spTree>
    <p:extLst>
      <p:ext uri="{BB962C8B-B14F-4D97-AF65-F5344CB8AC3E}">
        <p14:creationId xmlns:p14="http://schemas.microsoft.com/office/powerpoint/2010/main" val="135220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 om stijl te bewerken</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69AD10E1-E857-4100-BFB2-3A6F71D97217}"/>
              </a:ext>
            </a:extLst>
          </p:cNvPr>
          <p:cNvSpPr>
            <a:spLocks noGrp="1"/>
          </p:cNvSpPr>
          <p:nvPr>
            <p:ph type="dt" sz="half" idx="10"/>
          </p:nvPr>
        </p:nvSpPr>
        <p:spPr/>
        <p:txBody>
          <a:bodyPr/>
          <a:lstStyle>
            <a:lvl1pPr>
              <a:defRPr/>
            </a:lvl1pPr>
          </a:lstStyle>
          <a:p>
            <a:pPr>
              <a:defRPr/>
            </a:pPr>
            <a:endParaRPr lang="nl-NL"/>
          </a:p>
        </p:txBody>
      </p:sp>
      <p:sp>
        <p:nvSpPr>
          <p:cNvPr id="5" name="Footer Placeholder 4">
            <a:extLst>
              <a:ext uri="{FF2B5EF4-FFF2-40B4-BE49-F238E27FC236}">
                <a16:creationId xmlns:a16="http://schemas.microsoft.com/office/drawing/2014/main" id="{C3EA0EA8-6571-48D7-93C1-0E91E8204ED3}"/>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D9FF3828-C8E2-4A67-9507-43C1E32AB835}"/>
              </a:ext>
            </a:extLst>
          </p:cNvPr>
          <p:cNvSpPr>
            <a:spLocks noGrp="1"/>
          </p:cNvSpPr>
          <p:nvPr>
            <p:ph type="sldNum" sz="quarter" idx="12"/>
          </p:nvPr>
        </p:nvSpPr>
        <p:spPr/>
        <p:txBody>
          <a:bodyPr/>
          <a:lstStyle>
            <a:lvl1pPr>
              <a:defRPr/>
            </a:lvl1pPr>
          </a:lstStyle>
          <a:p>
            <a:pPr>
              <a:defRPr/>
            </a:pPr>
            <a:fld id="{9697985A-4140-4C36-B4DC-F2F9FFDA4E23}" type="slidenum">
              <a:rPr lang="nl-NL" altLang="nl-NL"/>
              <a:pPr>
                <a:defRPr/>
              </a:pPr>
              <a:t>‹nr.›</a:t>
            </a:fld>
            <a:endParaRPr lang="nl-NL" altLang="nl-NL"/>
          </a:p>
        </p:txBody>
      </p:sp>
    </p:spTree>
    <p:extLst>
      <p:ext uri="{BB962C8B-B14F-4D97-AF65-F5344CB8AC3E}">
        <p14:creationId xmlns:p14="http://schemas.microsoft.com/office/powerpoint/2010/main" val="87094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3">
            <a:extLst>
              <a:ext uri="{FF2B5EF4-FFF2-40B4-BE49-F238E27FC236}">
                <a16:creationId xmlns:a16="http://schemas.microsoft.com/office/drawing/2014/main" id="{FD8B8DDA-CC94-4E62-8F30-F4FB5FD46E8B}"/>
              </a:ext>
            </a:extLst>
          </p:cNvPr>
          <p:cNvSpPr>
            <a:spLocks noGrp="1"/>
          </p:cNvSpPr>
          <p:nvPr>
            <p:ph type="dt" sz="half" idx="10"/>
          </p:nvPr>
        </p:nvSpPr>
        <p:spPr/>
        <p:txBody>
          <a:bodyPr/>
          <a:lstStyle>
            <a:lvl1pPr>
              <a:defRPr/>
            </a:lvl1pPr>
          </a:lstStyle>
          <a:p>
            <a:pPr>
              <a:defRPr/>
            </a:pPr>
            <a:endParaRPr lang="nl-NL"/>
          </a:p>
        </p:txBody>
      </p:sp>
      <p:sp>
        <p:nvSpPr>
          <p:cNvPr id="6" name="Footer Placeholder 4">
            <a:extLst>
              <a:ext uri="{FF2B5EF4-FFF2-40B4-BE49-F238E27FC236}">
                <a16:creationId xmlns:a16="http://schemas.microsoft.com/office/drawing/2014/main" id="{2BF4290A-72F5-40D5-9B69-07ADD89907CD}"/>
              </a:ext>
            </a:extLst>
          </p:cNvPr>
          <p:cNvSpPr>
            <a:spLocks noGrp="1"/>
          </p:cNvSpPr>
          <p:nvPr>
            <p:ph type="ftr" sz="quarter" idx="11"/>
          </p:nvPr>
        </p:nvSpPr>
        <p:spPr/>
        <p:txBody>
          <a:bodyPr/>
          <a:lstStyle>
            <a:lvl1pPr>
              <a:defRPr/>
            </a:lvl1pPr>
          </a:lstStyle>
          <a:p>
            <a:pPr>
              <a:defRPr/>
            </a:pPr>
            <a:endParaRPr lang="nl-NL"/>
          </a:p>
        </p:txBody>
      </p:sp>
      <p:sp>
        <p:nvSpPr>
          <p:cNvPr id="7" name="Slide Number Placeholder 5">
            <a:extLst>
              <a:ext uri="{FF2B5EF4-FFF2-40B4-BE49-F238E27FC236}">
                <a16:creationId xmlns:a16="http://schemas.microsoft.com/office/drawing/2014/main" id="{D69FC681-2561-4342-AD3A-FC144559DED8}"/>
              </a:ext>
            </a:extLst>
          </p:cNvPr>
          <p:cNvSpPr>
            <a:spLocks noGrp="1"/>
          </p:cNvSpPr>
          <p:nvPr>
            <p:ph type="sldNum" sz="quarter" idx="12"/>
          </p:nvPr>
        </p:nvSpPr>
        <p:spPr/>
        <p:txBody>
          <a:bodyPr/>
          <a:lstStyle>
            <a:lvl1pPr>
              <a:defRPr/>
            </a:lvl1pPr>
          </a:lstStyle>
          <a:p>
            <a:pPr>
              <a:defRPr/>
            </a:pPr>
            <a:fld id="{818F4D8C-008A-44E5-AAE0-2D53552AB0FF}" type="slidenum">
              <a:rPr lang="nl-NL" altLang="nl-NL"/>
              <a:pPr>
                <a:defRPr/>
              </a:pPr>
              <a:t>‹nr.›</a:t>
            </a:fld>
            <a:endParaRPr lang="nl-NL" altLang="nl-NL"/>
          </a:p>
        </p:txBody>
      </p:sp>
    </p:spTree>
    <p:extLst>
      <p:ext uri="{BB962C8B-B14F-4D97-AF65-F5344CB8AC3E}">
        <p14:creationId xmlns:p14="http://schemas.microsoft.com/office/powerpoint/2010/main" val="1533926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3">
            <a:extLst>
              <a:ext uri="{FF2B5EF4-FFF2-40B4-BE49-F238E27FC236}">
                <a16:creationId xmlns:a16="http://schemas.microsoft.com/office/drawing/2014/main" id="{B73502E7-DE0C-498A-8E3A-577ADDC8D4B6}"/>
              </a:ext>
            </a:extLst>
          </p:cNvPr>
          <p:cNvSpPr>
            <a:spLocks noGrp="1"/>
          </p:cNvSpPr>
          <p:nvPr>
            <p:ph type="dt" sz="half" idx="10"/>
          </p:nvPr>
        </p:nvSpPr>
        <p:spPr/>
        <p:txBody>
          <a:bodyPr/>
          <a:lstStyle>
            <a:lvl1pPr>
              <a:defRPr/>
            </a:lvl1pPr>
          </a:lstStyle>
          <a:p>
            <a:pPr>
              <a:defRPr/>
            </a:pPr>
            <a:endParaRPr lang="nl-NL"/>
          </a:p>
        </p:txBody>
      </p:sp>
      <p:sp>
        <p:nvSpPr>
          <p:cNvPr id="8" name="Footer Placeholder 4">
            <a:extLst>
              <a:ext uri="{FF2B5EF4-FFF2-40B4-BE49-F238E27FC236}">
                <a16:creationId xmlns:a16="http://schemas.microsoft.com/office/drawing/2014/main" id="{CDC1EB9D-0E52-4C90-A8B9-9939BB381452}"/>
              </a:ext>
            </a:extLst>
          </p:cNvPr>
          <p:cNvSpPr>
            <a:spLocks noGrp="1"/>
          </p:cNvSpPr>
          <p:nvPr>
            <p:ph type="ftr" sz="quarter" idx="11"/>
          </p:nvPr>
        </p:nvSpPr>
        <p:spPr/>
        <p:txBody>
          <a:bodyPr/>
          <a:lstStyle>
            <a:lvl1pPr>
              <a:defRPr/>
            </a:lvl1pPr>
          </a:lstStyle>
          <a:p>
            <a:pPr>
              <a:defRPr/>
            </a:pPr>
            <a:endParaRPr lang="nl-NL"/>
          </a:p>
        </p:txBody>
      </p:sp>
      <p:sp>
        <p:nvSpPr>
          <p:cNvPr id="9" name="Slide Number Placeholder 5">
            <a:extLst>
              <a:ext uri="{FF2B5EF4-FFF2-40B4-BE49-F238E27FC236}">
                <a16:creationId xmlns:a16="http://schemas.microsoft.com/office/drawing/2014/main" id="{203E584E-187E-4B01-96F5-86443E49FE5B}"/>
              </a:ext>
            </a:extLst>
          </p:cNvPr>
          <p:cNvSpPr>
            <a:spLocks noGrp="1"/>
          </p:cNvSpPr>
          <p:nvPr>
            <p:ph type="sldNum" sz="quarter" idx="12"/>
          </p:nvPr>
        </p:nvSpPr>
        <p:spPr/>
        <p:txBody>
          <a:bodyPr/>
          <a:lstStyle>
            <a:lvl1pPr>
              <a:defRPr/>
            </a:lvl1pPr>
          </a:lstStyle>
          <a:p>
            <a:pPr>
              <a:defRPr/>
            </a:pPr>
            <a:fld id="{A5B21986-57D7-4E9D-B401-5FBB2FFEAE25}" type="slidenum">
              <a:rPr lang="nl-NL" altLang="nl-NL"/>
              <a:pPr>
                <a:defRPr/>
              </a:pPr>
              <a:t>‹nr.›</a:t>
            </a:fld>
            <a:endParaRPr lang="nl-NL" altLang="nl-NL"/>
          </a:p>
        </p:txBody>
      </p:sp>
    </p:spTree>
    <p:extLst>
      <p:ext uri="{BB962C8B-B14F-4D97-AF65-F5344CB8AC3E}">
        <p14:creationId xmlns:p14="http://schemas.microsoft.com/office/powerpoint/2010/main" val="3830620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Date Placeholder 3">
            <a:extLst>
              <a:ext uri="{FF2B5EF4-FFF2-40B4-BE49-F238E27FC236}">
                <a16:creationId xmlns:a16="http://schemas.microsoft.com/office/drawing/2014/main" id="{17088802-A980-4A3A-99A7-2003267BA785}"/>
              </a:ext>
            </a:extLst>
          </p:cNvPr>
          <p:cNvSpPr>
            <a:spLocks noGrp="1"/>
          </p:cNvSpPr>
          <p:nvPr>
            <p:ph type="dt" sz="half" idx="10"/>
          </p:nvPr>
        </p:nvSpPr>
        <p:spPr/>
        <p:txBody>
          <a:bodyPr/>
          <a:lstStyle>
            <a:lvl1pPr>
              <a:defRPr/>
            </a:lvl1pPr>
          </a:lstStyle>
          <a:p>
            <a:pPr>
              <a:defRPr/>
            </a:pPr>
            <a:endParaRPr lang="nl-NL"/>
          </a:p>
        </p:txBody>
      </p:sp>
      <p:sp>
        <p:nvSpPr>
          <p:cNvPr id="4" name="Footer Placeholder 4">
            <a:extLst>
              <a:ext uri="{FF2B5EF4-FFF2-40B4-BE49-F238E27FC236}">
                <a16:creationId xmlns:a16="http://schemas.microsoft.com/office/drawing/2014/main" id="{71738BEF-4329-44EF-9731-B8B0F3006AFE}"/>
              </a:ext>
            </a:extLst>
          </p:cNvPr>
          <p:cNvSpPr>
            <a:spLocks noGrp="1"/>
          </p:cNvSpPr>
          <p:nvPr>
            <p:ph type="ftr" sz="quarter" idx="11"/>
          </p:nvPr>
        </p:nvSpPr>
        <p:spPr/>
        <p:txBody>
          <a:bodyPr/>
          <a:lstStyle>
            <a:lvl1pPr>
              <a:defRPr/>
            </a:lvl1pPr>
          </a:lstStyle>
          <a:p>
            <a:pPr>
              <a:defRPr/>
            </a:pPr>
            <a:endParaRPr lang="nl-NL"/>
          </a:p>
        </p:txBody>
      </p:sp>
      <p:sp>
        <p:nvSpPr>
          <p:cNvPr id="5" name="Slide Number Placeholder 5">
            <a:extLst>
              <a:ext uri="{FF2B5EF4-FFF2-40B4-BE49-F238E27FC236}">
                <a16:creationId xmlns:a16="http://schemas.microsoft.com/office/drawing/2014/main" id="{6C788204-97F1-4747-8403-2E6E7A73A795}"/>
              </a:ext>
            </a:extLst>
          </p:cNvPr>
          <p:cNvSpPr>
            <a:spLocks noGrp="1"/>
          </p:cNvSpPr>
          <p:nvPr>
            <p:ph type="sldNum" sz="quarter" idx="12"/>
          </p:nvPr>
        </p:nvSpPr>
        <p:spPr/>
        <p:txBody>
          <a:bodyPr/>
          <a:lstStyle>
            <a:lvl1pPr>
              <a:defRPr/>
            </a:lvl1pPr>
          </a:lstStyle>
          <a:p>
            <a:pPr>
              <a:defRPr/>
            </a:pPr>
            <a:fld id="{952F24DA-2DFE-405B-9A69-90812AE8EBF5}" type="slidenum">
              <a:rPr lang="nl-NL" altLang="nl-NL"/>
              <a:pPr>
                <a:defRPr/>
              </a:pPr>
              <a:t>‹nr.›</a:t>
            </a:fld>
            <a:endParaRPr lang="nl-NL" altLang="nl-NL"/>
          </a:p>
        </p:txBody>
      </p:sp>
    </p:spTree>
    <p:extLst>
      <p:ext uri="{BB962C8B-B14F-4D97-AF65-F5344CB8AC3E}">
        <p14:creationId xmlns:p14="http://schemas.microsoft.com/office/powerpoint/2010/main" val="291024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4FEE654-8571-4090-AF68-30E132D8FE9B}"/>
              </a:ext>
            </a:extLst>
          </p:cNvPr>
          <p:cNvSpPr>
            <a:spLocks noGrp="1"/>
          </p:cNvSpPr>
          <p:nvPr>
            <p:ph type="dt" sz="half" idx="10"/>
          </p:nvPr>
        </p:nvSpPr>
        <p:spPr/>
        <p:txBody>
          <a:bodyPr/>
          <a:lstStyle>
            <a:lvl1pPr>
              <a:defRPr/>
            </a:lvl1pPr>
          </a:lstStyle>
          <a:p>
            <a:pPr>
              <a:defRPr/>
            </a:pPr>
            <a:endParaRPr lang="nl-NL"/>
          </a:p>
        </p:txBody>
      </p:sp>
      <p:sp>
        <p:nvSpPr>
          <p:cNvPr id="3" name="Footer Placeholder 4">
            <a:extLst>
              <a:ext uri="{FF2B5EF4-FFF2-40B4-BE49-F238E27FC236}">
                <a16:creationId xmlns:a16="http://schemas.microsoft.com/office/drawing/2014/main" id="{F118A791-A65D-4539-8A6B-5F211A45539E}"/>
              </a:ext>
            </a:extLst>
          </p:cNvPr>
          <p:cNvSpPr>
            <a:spLocks noGrp="1"/>
          </p:cNvSpPr>
          <p:nvPr>
            <p:ph type="ftr" sz="quarter" idx="11"/>
          </p:nvPr>
        </p:nvSpPr>
        <p:spPr/>
        <p:txBody>
          <a:bodyPr/>
          <a:lstStyle>
            <a:lvl1pPr>
              <a:defRPr/>
            </a:lvl1pPr>
          </a:lstStyle>
          <a:p>
            <a:pPr>
              <a:defRPr/>
            </a:pPr>
            <a:endParaRPr lang="nl-NL"/>
          </a:p>
        </p:txBody>
      </p:sp>
      <p:sp>
        <p:nvSpPr>
          <p:cNvPr id="4" name="Slide Number Placeholder 5">
            <a:extLst>
              <a:ext uri="{FF2B5EF4-FFF2-40B4-BE49-F238E27FC236}">
                <a16:creationId xmlns:a16="http://schemas.microsoft.com/office/drawing/2014/main" id="{AB7038CA-DD98-46BC-834D-CA48CD85F9BF}"/>
              </a:ext>
            </a:extLst>
          </p:cNvPr>
          <p:cNvSpPr>
            <a:spLocks noGrp="1"/>
          </p:cNvSpPr>
          <p:nvPr>
            <p:ph type="sldNum" sz="quarter" idx="12"/>
          </p:nvPr>
        </p:nvSpPr>
        <p:spPr/>
        <p:txBody>
          <a:bodyPr/>
          <a:lstStyle>
            <a:lvl1pPr>
              <a:defRPr/>
            </a:lvl1pPr>
          </a:lstStyle>
          <a:p>
            <a:pPr>
              <a:defRPr/>
            </a:pPr>
            <a:fld id="{2D3DA9BD-2169-40F6-97D9-02E879CC134F}" type="slidenum">
              <a:rPr lang="nl-NL" altLang="nl-NL"/>
              <a:pPr>
                <a:defRPr/>
              </a:pPr>
              <a:t>‹nr.›</a:t>
            </a:fld>
            <a:endParaRPr lang="nl-NL" altLang="nl-NL"/>
          </a:p>
        </p:txBody>
      </p:sp>
    </p:spTree>
    <p:extLst>
      <p:ext uri="{BB962C8B-B14F-4D97-AF65-F5344CB8AC3E}">
        <p14:creationId xmlns:p14="http://schemas.microsoft.com/office/powerpoint/2010/main" val="221713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54B53467-D0B3-4E3C-83E1-D0096AC2B97A}"/>
              </a:ext>
            </a:extLst>
          </p:cNvPr>
          <p:cNvSpPr>
            <a:spLocks noGrp="1"/>
          </p:cNvSpPr>
          <p:nvPr>
            <p:ph type="dt" sz="half" idx="10"/>
          </p:nvPr>
        </p:nvSpPr>
        <p:spPr/>
        <p:txBody>
          <a:bodyPr/>
          <a:lstStyle>
            <a:lvl1pPr>
              <a:defRPr/>
            </a:lvl1pPr>
          </a:lstStyle>
          <a:p>
            <a:pPr>
              <a:defRPr/>
            </a:pPr>
            <a:endParaRPr lang="nl-NL"/>
          </a:p>
        </p:txBody>
      </p:sp>
      <p:sp>
        <p:nvSpPr>
          <p:cNvPr id="6" name="Footer Placeholder 4">
            <a:extLst>
              <a:ext uri="{FF2B5EF4-FFF2-40B4-BE49-F238E27FC236}">
                <a16:creationId xmlns:a16="http://schemas.microsoft.com/office/drawing/2014/main" id="{973136B9-C513-4C7F-B1DC-323B03976E1B}"/>
              </a:ext>
            </a:extLst>
          </p:cNvPr>
          <p:cNvSpPr>
            <a:spLocks noGrp="1"/>
          </p:cNvSpPr>
          <p:nvPr>
            <p:ph type="ftr" sz="quarter" idx="11"/>
          </p:nvPr>
        </p:nvSpPr>
        <p:spPr/>
        <p:txBody>
          <a:bodyPr/>
          <a:lstStyle>
            <a:lvl1pPr>
              <a:defRPr/>
            </a:lvl1pPr>
          </a:lstStyle>
          <a:p>
            <a:pPr>
              <a:defRPr/>
            </a:pPr>
            <a:endParaRPr lang="nl-NL"/>
          </a:p>
        </p:txBody>
      </p:sp>
      <p:sp>
        <p:nvSpPr>
          <p:cNvPr id="7" name="Slide Number Placeholder 5">
            <a:extLst>
              <a:ext uri="{FF2B5EF4-FFF2-40B4-BE49-F238E27FC236}">
                <a16:creationId xmlns:a16="http://schemas.microsoft.com/office/drawing/2014/main" id="{C00023F0-3D43-4830-BB90-4B668E270ED1}"/>
              </a:ext>
            </a:extLst>
          </p:cNvPr>
          <p:cNvSpPr>
            <a:spLocks noGrp="1"/>
          </p:cNvSpPr>
          <p:nvPr>
            <p:ph type="sldNum" sz="quarter" idx="12"/>
          </p:nvPr>
        </p:nvSpPr>
        <p:spPr/>
        <p:txBody>
          <a:bodyPr/>
          <a:lstStyle>
            <a:lvl1pPr>
              <a:defRPr/>
            </a:lvl1pPr>
          </a:lstStyle>
          <a:p>
            <a:pPr>
              <a:defRPr/>
            </a:pPr>
            <a:fld id="{C78E88B6-8FD2-420B-B589-65AB18CF56B7}" type="slidenum">
              <a:rPr lang="nl-NL" altLang="nl-NL"/>
              <a:pPr>
                <a:defRPr/>
              </a:pPr>
              <a:t>‹nr.›</a:t>
            </a:fld>
            <a:endParaRPr lang="nl-NL" altLang="nl-NL"/>
          </a:p>
        </p:txBody>
      </p:sp>
    </p:spTree>
    <p:extLst>
      <p:ext uri="{BB962C8B-B14F-4D97-AF65-F5344CB8AC3E}">
        <p14:creationId xmlns:p14="http://schemas.microsoft.com/office/powerpoint/2010/main" val="346723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C3DF8-9BC8-5CFE-D9BD-4703574D281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5C7E4E4-A6CD-2DF2-44C5-8F646404C39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8D1275-BB25-0EFA-5D6A-B1146009D1C2}"/>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D49C3164-301F-1046-F19B-5CB5609DF7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9545EF-34E9-D288-F908-5DE24381E664}"/>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1097619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BC6BEE6C-5B35-47CA-B122-12E92D11DCEB}"/>
              </a:ext>
            </a:extLst>
          </p:cNvPr>
          <p:cNvSpPr>
            <a:spLocks noGrp="1"/>
          </p:cNvSpPr>
          <p:nvPr>
            <p:ph type="dt" sz="half" idx="10"/>
          </p:nvPr>
        </p:nvSpPr>
        <p:spPr/>
        <p:txBody>
          <a:bodyPr/>
          <a:lstStyle>
            <a:lvl1pPr>
              <a:defRPr/>
            </a:lvl1pPr>
          </a:lstStyle>
          <a:p>
            <a:pPr>
              <a:defRPr/>
            </a:pPr>
            <a:endParaRPr lang="nl-NL"/>
          </a:p>
        </p:txBody>
      </p:sp>
      <p:sp>
        <p:nvSpPr>
          <p:cNvPr id="6" name="Footer Placeholder 4">
            <a:extLst>
              <a:ext uri="{FF2B5EF4-FFF2-40B4-BE49-F238E27FC236}">
                <a16:creationId xmlns:a16="http://schemas.microsoft.com/office/drawing/2014/main" id="{C07D3933-B169-4CFB-B7DB-3A963548177C}"/>
              </a:ext>
            </a:extLst>
          </p:cNvPr>
          <p:cNvSpPr>
            <a:spLocks noGrp="1"/>
          </p:cNvSpPr>
          <p:nvPr>
            <p:ph type="ftr" sz="quarter" idx="11"/>
          </p:nvPr>
        </p:nvSpPr>
        <p:spPr/>
        <p:txBody>
          <a:bodyPr/>
          <a:lstStyle>
            <a:lvl1pPr>
              <a:defRPr/>
            </a:lvl1pPr>
          </a:lstStyle>
          <a:p>
            <a:pPr>
              <a:defRPr/>
            </a:pPr>
            <a:endParaRPr lang="nl-NL"/>
          </a:p>
        </p:txBody>
      </p:sp>
      <p:sp>
        <p:nvSpPr>
          <p:cNvPr id="7" name="Slide Number Placeholder 5">
            <a:extLst>
              <a:ext uri="{FF2B5EF4-FFF2-40B4-BE49-F238E27FC236}">
                <a16:creationId xmlns:a16="http://schemas.microsoft.com/office/drawing/2014/main" id="{B422FC8F-946E-46B4-B2B1-ADD35754105A}"/>
              </a:ext>
            </a:extLst>
          </p:cNvPr>
          <p:cNvSpPr>
            <a:spLocks noGrp="1"/>
          </p:cNvSpPr>
          <p:nvPr>
            <p:ph type="sldNum" sz="quarter" idx="12"/>
          </p:nvPr>
        </p:nvSpPr>
        <p:spPr/>
        <p:txBody>
          <a:bodyPr/>
          <a:lstStyle>
            <a:lvl1pPr>
              <a:defRPr/>
            </a:lvl1pPr>
          </a:lstStyle>
          <a:p>
            <a:pPr>
              <a:defRPr/>
            </a:pPr>
            <a:fld id="{731BD16C-BBB9-496B-BE06-40A102FFAAB4}" type="slidenum">
              <a:rPr lang="nl-NL" altLang="nl-NL"/>
              <a:pPr>
                <a:defRPr/>
              </a:pPr>
              <a:t>‹nr.›</a:t>
            </a:fld>
            <a:endParaRPr lang="nl-NL" altLang="nl-NL"/>
          </a:p>
        </p:txBody>
      </p:sp>
    </p:spTree>
    <p:extLst>
      <p:ext uri="{BB962C8B-B14F-4D97-AF65-F5344CB8AC3E}">
        <p14:creationId xmlns:p14="http://schemas.microsoft.com/office/powerpoint/2010/main" val="866669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0E66F6C0-6D76-46E5-BA58-816A2E7309D9}"/>
              </a:ext>
            </a:extLst>
          </p:cNvPr>
          <p:cNvSpPr>
            <a:spLocks noGrp="1"/>
          </p:cNvSpPr>
          <p:nvPr>
            <p:ph type="dt" sz="half" idx="10"/>
          </p:nvPr>
        </p:nvSpPr>
        <p:spPr/>
        <p:txBody>
          <a:bodyPr/>
          <a:lstStyle>
            <a:lvl1pPr>
              <a:defRPr/>
            </a:lvl1pPr>
          </a:lstStyle>
          <a:p>
            <a:pPr>
              <a:defRPr/>
            </a:pPr>
            <a:endParaRPr lang="nl-NL"/>
          </a:p>
        </p:txBody>
      </p:sp>
      <p:sp>
        <p:nvSpPr>
          <p:cNvPr id="5" name="Footer Placeholder 4">
            <a:extLst>
              <a:ext uri="{FF2B5EF4-FFF2-40B4-BE49-F238E27FC236}">
                <a16:creationId xmlns:a16="http://schemas.microsoft.com/office/drawing/2014/main" id="{C77B7BE5-F689-4C58-8F0B-B742EDDC774C}"/>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5BE81135-E9FF-40BB-AC73-1EC7402AEDB2}"/>
              </a:ext>
            </a:extLst>
          </p:cNvPr>
          <p:cNvSpPr>
            <a:spLocks noGrp="1"/>
          </p:cNvSpPr>
          <p:nvPr>
            <p:ph type="sldNum" sz="quarter" idx="12"/>
          </p:nvPr>
        </p:nvSpPr>
        <p:spPr/>
        <p:txBody>
          <a:bodyPr/>
          <a:lstStyle>
            <a:lvl1pPr>
              <a:defRPr/>
            </a:lvl1pPr>
          </a:lstStyle>
          <a:p>
            <a:pPr>
              <a:defRPr/>
            </a:pPr>
            <a:fld id="{04528B64-A7C5-4B93-8889-2F8C6F5F2E16}" type="slidenum">
              <a:rPr lang="nl-NL" altLang="nl-NL"/>
              <a:pPr>
                <a:defRPr/>
              </a:pPr>
              <a:t>‹nr.›</a:t>
            </a:fld>
            <a:endParaRPr lang="nl-NL" altLang="nl-NL"/>
          </a:p>
        </p:txBody>
      </p:sp>
    </p:spTree>
    <p:extLst>
      <p:ext uri="{BB962C8B-B14F-4D97-AF65-F5344CB8AC3E}">
        <p14:creationId xmlns:p14="http://schemas.microsoft.com/office/powerpoint/2010/main" val="2934155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nl-NL"/>
              <a:t>Klik om stijl te bewerken</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6FA48D96-26AE-4355-9D0D-AE30075C0674}"/>
              </a:ext>
            </a:extLst>
          </p:cNvPr>
          <p:cNvSpPr>
            <a:spLocks noGrp="1"/>
          </p:cNvSpPr>
          <p:nvPr>
            <p:ph type="dt" sz="half" idx="10"/>
          </p:nvPr>
        </p:nvSpPr>
        <p:spPr/>
        <p:txBody>
          <a:bodyPr/>
          <a:lstStyle>
            <a:lvl1pPr>
              <a:defRPr/>
            </a:lvl1pPr>
          </a:lstStyle>
          <a:p>
            <a:pPr>
              <a:defRPr/>
            </a:pPr>
            <a:endParaRPr lang="nl-NL"/>
          </a:p>
        </p:txBody>
      </p:sp>
      <p:sp>
        <p:nvSpPr>
          <p:cNvPr id="5" name="Footer Placeholder 4">
            <a:extLst>
              <a:ext uri="{FF2B5EF4-FFF2-40B4-BE49-F238E27FC236}">
                <a16:creationId xmlns:a16="http://schemas.microsoft.com/office/drawing/2014/main" id="{1534F24D-312F-433A-ACE2-5E933E3E0CB6}"/>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776B25AB-9C82-4D98-9E7F-467D42645EDB}"/>
              </a:ext>
            </a:extLst>
          </p:cNvPr>
          <p:cNvSpPr>
            <a:spLocks noGrp="1"/>
          </p:cNvSpPr>
          <p:nvPr>
            <p:ph type="sldNum" sz="quarter" idx="12"/>
          </p:nvPr>
        </p:nvSpPr>
        <p:spPr/>
        <p:txBody>
          <a:bodyPr/>
          <a:lstStyle>
            <a:lvl1pPr>
              <a:defRPr/>
            </a:lvl1pPr>
          </a:lstStyle>
          <a:p>
            <a:pPr>
              <a:defRPr/>
            </a:pPr>
            <a:fld id="{E9587416-3B3D-495E-9FED-E3D3D9EC9D6F}" type="slidenum">
              <a:rPr lang="nl-NL" altLang="nl-NL"/>
              <a:pPr>
                <a:defRPr/>
              </a:pPr>
              <a:t>‹nr.›</a:t>
            </a:fld>
            <a:endParaRPr lang="nl-NL" altLang="nl-NL"/>
          </a:p>
        </p:txBody>
      </p:sp>
    </p:spTree>
    <p:extLst>
      <p:ext uri="{BB962C8B-B14F-4D97-AF65-F5344CB8AC3E}">
        <p14:creationId xmlns:p14="http://schemas.microsoft.com/office/powerpoint/2010/main" val="53842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9B168-9844-0BBF-0895-EB77AE9CA29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E1D92E4-A2D9-005D-7B50-CEAE3C9F69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47620D4-ECD2-7F8D-D6F9-217603D8D0D9}"/>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19341A06-FF01-EA35-A694-9097373F44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931347-EDCD-D647-89A9-2251AB761702}"/>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45589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85A78-3BF3-206B-42F0-0BC7B5255C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F71A0A1-0C9F-79DB-98C4-8FAF7CC2C6D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62DE685-D90E-714B-46D1-0BC8DBF333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3D502A2-0322-6185-ADE5-210EA1A5AD1B}"/>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6" name="Tijdelijke aanduiding voor voettekst 5">
            <a:extLst>
              <a:ext uri="{FF2B5EF4-FFF2-40B4-BE49-F238E27FC236}">
                <a16:creationId xmlns:a16="http://schemas.microsoft.com/office/drawing/2014/main" id="{934CE693-9C99-58CF-A485-0E1F6434824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23E250E-B98F-1DFA-3831-4787EB0C791D}"/>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326805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DC746-B9BF-863A-644D-49B1AAB9E3B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D078897-9E7F-05C7-A8D3-6A8C87A092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523F0C7-4979-FF29-BC41-047F011FBC6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312BA02-186C-B7F3-5DD2-5BE34F5FD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F20DE43-3F37-9C5F-8B8A-C8D100529B8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EA12F34-3F17-F0B7-3496-86594B431A56}"/>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8" name="Tijdelijke aanduiding voor voettekst 7">
            <a:extLst>
              <a:ext uri="{FF2B5EF4-FFF2-40B4-BE49-F238E27FC236}">
                <a16:creationId xmlns:a16="http://schemas.microsoft.com/office/drawing/2014/main" id="{CEAF8EA0-7FE8-4A40-99C5-CB99DC59DD0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E751407-482E-A577-5FE3-AB5D7E41758D}"/>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394974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C296C-C7B5-BC7C-F411-EEEFB30A7E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304E883-6C44-E87B-CF9A-104885F69A5E}"/>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4" name="Tijdelijke aanduiding voor voettekst 3">
            <a:extLst>
              <a:ext uri="{FF2B5EF4-FFF2-40B4-BE49-F238E27FC236}">
                <a16:creationId xmlns:a16="http://schemas.microsoft.com/office/drawing/2014/main" id="{8B328809-AAFE-71E2-B10D-0D3EBFA2D2C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738F721-99DE-9503-FDFB-F4E94C6F9E9C}"/>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1319533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6A4339B-76D6-4D1E-8962-C6FB1B38FF10}"/>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3" name="Tijdelijke aanduiding voor voettekst 2">
            <a:extLst>
              <a:ext uri="{FF2B5EF4-FFF2-40B4-BE49-F238E27FC236}">
                <a16:creationId xmlns:a16="http://schemas.microsoft.com/office/drawing/2014/main" id="{BD2859B6-509E-49EF-E49C-811E342CDD0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FEA1D2A-46FA-B4B7-FECD-74F4781FAD0D}"/>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1125606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2AD01-E6F6-671B-7DA6-7C1F1A3B80B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14F1CE3-6538-350F-1AF9-09650C6822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EF46BC2-3800-3318-3328-1E4C56F1F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F094538-EF95-A16A-9405-BC1C15D6885A}"/>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6" name="Tijdelijke aanduiding voor voettekst 5">
            <a:extLst>
              <a:ext uri="{FF2B5EF4-FFF2-40B4-BE49-F238E27FC236}">
                <a16:creationId xmlns:a16="http://schemas.microsoft.com/office/drawing/2014/main" id="{7C70ED33-8E66-3931-BED2-51842F063E8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5F5814A-7D84-E4B9-D217-24983D5FD1D6}"/>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2505860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F38F6-9908-3CF6-CC7D-6C841A394BE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12EA15A-D7AD-22CC-9A6D-31AF7D8097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F2DF5AB-D8A6-C0D6-492E-AFF352866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18E81C3-6041-C2AB-7AAD-921637848482}"/>
              </a:ext>
            </a:extLst>
          </p:cNvPr>
          <p:cNvSpPr>
            <a:spLocks noGrp="1"/>
          </p:cNvSpPr>
          <p:nvPr>
            <p:ph type="dt" sz="half" idx="10"/>
          </p:nvPr>
        </p:nvSpPr>
        <p:spPr/>
        <p:txBody>
          <a:bodyPr/>
          <a:lstStyle/>
          <a:p>
            <a:fld id="{C6560DDF-34EC-40E0-8439-E4DEC65945B6}" type="datetimeFigureOut">
              <a:rPr lang="nl-NL" smtClean="0"/>
              <a:t>29-1-2025</a:t>
            </a:fld>
            <a:endParaRPr lang="nl-NL"/>
          </a:p>
        </p:txBody>
      </p:sp>
      <p:sp>
        <p:nvSpPr>
          <p:cNvPr id="6" name="Tijdelijke aanduiding voor voettekst 5">
            <a:extLst>
              <a:ext uri="{FF2B5EF4-FFF2-40B4-BE49-F238E27FC236}">
                <a16:creationId xmlns:a16="http://schemas.microsoft.com/office/drawing/2014/main" id="{648591AC-C3E2-9E7F-2C87-7382FDBA15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32EB9C8-721E-E872-F0BC-68ACA0A03D65}"/>
              </a:ext>
            </a:extLst>
          </p:cNvPr>
          <p:cNvSpPr>
            <a:spLocks noGrp="1"/>
          </p:cNvSpPr>
          <p:nvPr>
            <p:ph type="sldNum" sz="quarter" idx="12"/>
          </p:nvPr>
        </p:nvSpPr>
        <p:spPr/>
        <p:txBody>
          <a:bodyPr/>
          <a:lstStyle/>
          <a:p>
            <a:fld id="{C5B761F2-FD7F-4B4D-852B-50934391B6BD}" type="slidenum">
              <a:rPr lang="nl-NL" smtClean="0"/>
              <a:t>‹nr.›</a:t>
            </a:fld>
            <a:endParaRPr lang="nl-NL"/>
          </a:p>
        </p:txBody>
      </p:sp>
    </p:spTree>
    <p:extLst>
      <p:ext uri="{BB962C8B-B14F-4D97-AF65-F5344CB8AC3E}">
        <p14:creationId xmlns:p14="http://schemas.microsoft.com/office/powerpoint/2010/main" val="1804165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C91D93B-DDE6-8E8B-3D97-DF69525CE5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5BB23D2-3DE6-1786-0497-5AC78B2FF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62C511-B602-2FCC-7B8D-E17952D6C8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60DDF-34EC-40E0-8439-E4DEC65945B6}" type="datetimeFigureOut">
              <a:rPr lang="nl-NL" smtClean="0"/>
              <a:t>29-1-2025</a:t>
            </a:fld>
            <a:endParaRPr lang="nl-NL"/>
          </a:p>
        </p:txBody>
      </p:sp>
      <p:sp>
        <p:nvSpPr>
          <p:cNvPr id="5" name="Tijdelijke aanduiding voor voettekst 4">
            <a:extLst>
              <a:ext uri="{FF2B5EF4-FFF2-40B4-BE49-F238E27FC236}">
                <a16:creationId xmlns:a16="http://schemas.microsoft.com/office/drawing/2014/main" id="{BCA0089E-A62D-C138-567D-483939207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7E68A92-5F90-18E7-BB39-44ABD9F0C3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761F2-FD7F-4B4D-852B-50934391B6BD}" type="slidenum">
              <a:rPr lang="nl-NL" smtClean="0"/>
              <a:t>‹nr.›</a:t>
            </a:fld>
            <a:endParaRPr lang="nl-NL"/>
          </a:p>
        </p:txBody>
      </p:sp>
    </p:spTree>
    <p:extLst>
      <p:ext uri="{BB962C8B-B14F-4D97-AF65-F5344CB8AC3E}">
        <p14:creationId xmlns:p14="http://schemas.microsoft.com/office/powerpoint/2010/main" val="293026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1792E0-0EB5-4D6F-BF57-01BF20266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mn-ea"/>
                <a:cs typeface="Arial" panose="020B0604020202020204" pitchFamily="34" charset="0"/>
              </a:defRPr>
            </a:lvl1pPr>
          </a:lstStyle>
          <a:p>
            <a:pPr>
              <a:defRPr/>
            </a:pPr>
            <a:endParaRPr lang="nl-NL"/>
          </a:p>
        </p:txBody>
      </p:sp>
      <p:sp>
        <p:nvSpPr>
          <p:cNvPr id="5" name="Footer Placeholder 4">
            <a:extLst>
              <a:ext uri="{FF2B5EF4-FFF2-40B4-BE49-F238E27FC236}">
                <a16:creationId xmlns:a16="http://schemas.microsoft.com/office/drawing/2014/main" id="{EB8359F8-3718-46AC-94A2-EAC8DB1D6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mn-ea"/>
                <a:cs typeface="Arial" panose="020B0604020202020204" pitchFamily="34" charset="0"/>
              </a:defRPr>
            </a:lvl1pPr>
          </a:lstStyle>
          <a:p>
            <a:pPr>
              <a:defRPr/>
            </a:pPr>
            <a:endParaRPr lang="nl-NL"/>
          </a:p>
        </p:txBody>
      </p:sp>
      <p:sp>
        <p:nvSpPr>
          <p:cNvPr id="6" name="Slide Number Placeholder 5">
            <a:extLst>
              <a:ext uri="{FF2B5EF4-FFF2-40B4-BE49-F238E27FC236}">
                <a16:creationId xmlns:a16="http://schemas.microsoft.com/office/drawing/2014/main" id="{1BCE84D6-EBA9-45FA-9CFF-251586198F3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Verdana" panose="020B0604030504040204" pitchFamily="34" charset="0"/>
                <a:ea typeface="MS PGothic" panose="020B0600070205080204" pitchFamily="34" charset="-128"/>
                <a:cs typeface="Arial" panose="020B0604020202020204" pitchFamily="34" charset="0"/>
              </a:defRPr>
            </a:lvl1pPr>
          </a:lstStyle>
          <a:p>
            <a:pPr>
              <a:defRPr/>
            </a:pPr>
            <a:fld id="{F90813D3-FDDD-440F-BAAC-F81DD70AA757}" type="slidenum">
              <a:rPr lang="nl-NL" altLang="nl-NL"/>
              <a:pPr>
                <a:defRPr/>
              </a:pPr>
              <a:t>‹nr.›</a:t>
            </a:fld>
            <a:endParaRPr lang="nl-NL" altLang="nl-NL"/>
          </a:p>
        </p:txBody>
      </p:sp>
      <p:pic>
        <p:nvPicPr>
          <p:cNvPr id="13317" name="Picture 20" descr="ROe_PL_Logo_Powerpoint_diap">
            <a:extLst>
              <a:ext uri="{FF2B5EF4-FFF2-40B4-BE49-F238E27FC236}">
                <a16:creationId xmlns:a16="http://schemas.microsoft.com/office/drawing/2014/main" id="{EC1D27B6-4235-487A-BFF7-8C6EDE54567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t="14789" b="14084"/>
          <a:stretch>
            <a:fillRect/>
          </a:stretch>
        </p:blipFill>
        <p:spPr bwMode="auto">
          <a:xfrm>
            <a:off x="2976563" y="-26988"/>
            <a:ext cx="6238875" cy="9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655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fontAlgn="base" hangingPunct="1">
        <a:lnSpc>
          <a:spcPct val="90000"/>
        </a:lnSpc>
        <a:spcBef>
          <a:spcPct val="0"/>
        </a:spcBef>
        <a:spcAft>
          <a:spcPct val="0"/>
        </a:spcAft>
        <a:defRPr sz="4400" kern="1200">
          <a:solidFill>
            <a:schemeClr val="tx1"/>
          </a:solidFill>
          <a:latin typeface="+mj-lt"/>
          <a:ea typeface="MS PGothic" panose="020B0600070205080204" pitchFamily="34" charset="-128"/>
          <a:cs typeface="MS PGothic" panose="020B0600070205080204" pitchFamily="34" charset="-128"/>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panose="020B0600070205080204" pitchFamily="34" charset="-128"/>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0.png"/><Relationship Id="rId7"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 Id="rId9"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s://www.pbl.nl/publicaties/het-drieruimtenmode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C3BF8-5875-D0AF-2538-85AFC6CB5387}"/>
              </a:ext>
            </a:extLst>
          </p:cNvPr>
          <p:cNvSpPr>
            <a:spLocks noGrp="1"/>
          </p:cNvSpPr>
          <p:nvPr>
            <p:ph type="title"/>
          </p:nvPr>
        </p:nvSpPr>
        <p:spPr/>
        <p:txBody>
          <a:bodyPr/>
          <a:lstStyle/>
          <a:p>
            <a:r>
              <a:rPr lang="nl-NL" dirty="0"/>
              <a:t>Vooraf… </a:t>
            </a:r>
            <a:endParaRPr lang="en-US" dirty="0"/>
          </a:p>
        </p:txBody>
      </p:sp>
      <p:sp>
        <p:nvSpPr>
          <p:cNvPr id="3" name="Tijdelijke aanduiding voor inhoud 2">
            <a:extLst>
              <a:ext uri="{FF2B5EF4-FFF2-40B4-BE49-F238E27FC236}">
                <a16:creationId xmlns:a16="http://schemas.microsoft.com/office/drawing/2014/main" id="{6A86D655-9623-1116-DD1A-B7CA1A49AED6}"/>
              </a:ext>
            </a:extLst>
          </p:cNvPr>
          <p:cNvSpPr>
            <a:spLocks noGrp="1"/>
          </p:cNvSpPr>
          <p:nvPr>
            <p:ph idx="1"/>
          </p:nvPr>
        </p:nvSpPr>
        <p:spPr/>
        <p:txBody>
          <a:bodyPr/>
          <a:lstStyle/>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Deze </a:t>
            </a:r>
            <a:r>
              <a:rPr lang="nl-NL" sz="2000" kern="100" dirty="0" err="1">
                <a:effectLst/>
                <a:latin typeface="Calibri" panose="020F0502020204030204" pitchFamily="34" charset="0"/>
                <a:ea typeface="Calibri" panose="020F0502020204030204" pitchFamily="34" charset="0"/>
                <a:cs typeface="Times New Roman" panose="02020603050405020304" pitchFamily="18" charset="0"/>
              </a:rPr>
              <a:t>Powerpoint</a:t>
            </a: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-prestentatie is bedoeld voor iedereen die aan de slag wil met het Drieruimtenmodel.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De notities onder de dia’s geven suggesties, verdieping en achtergrondinformatie.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Als je het Drieruimtenmodel wilt gebruiken in workshops of presentaties, kun je deze dia’s inbouwen, aanpassen en aanvullen</a:t>
            </a:r>
            <a:r>
              <a:rPr lang="nl-NL" sz="2000" kern="10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nl-NL" sz="2000" kern="100">
                <a:effectLst/>
                <a:latin typeface="Calibri" panose="020F0502020204030204" pitchFamily="34" charset="0"/>
                <a:ea typeface="Calibri" panose="020F0502020204030204" pitchFamily="34" charset="0"/>
                <a:cs typeface="Times New Roman" panose="02020603050405020304" pitchFamily="18" charset="0"/>
              </a:rPr>
              <a:t>Het </a:t>
            </a: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PBL geeft toestemming om de PPT te gebruiken zoals je wilt, mits je in de presentatie PBL als bron van het oorspronkelijke model noemt.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226104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25422-E409-C5BE-EB54-0F60E26BB5E9}"/>
              </a:ext>
            </a:extLst>
          </p:cNvPr>
          <p:cNvSpPr>
            <a:spLocks noGrp="1"/>
          </p:cNvSpPr>
          <p:nvPr>
            <p:ph type="title"/>
          </p:nvPr>
        </p:nvSpPr>
        <p:spPr/>
        <p:txBody>
          <a:bodyPr/>
          <a:lstStyle/>
          <a:p>
            <a:br>
              <a:rPr lang="nl-NL"/>
            </a:br>
            <a:r>
              <a:rPr lang="nl-NL"/>
              <a:t>Spanningsvolle verhouding tussen ruimtes </a:t>
            </a:r>
          </a:p>
        </p:txBody>
      </p:sp>
      <p:sp>
        <p:nvSpPr>
          <p:cNvPr id="3" name="Tijdelijke aanduiding voor inhoud 2">
            <a:extLst>
              <a:ext uri="{FF2B5EF4-FFF2-40B4-BE49-F238E27FC236}">
                <a16:creationId xmlns:a16="http://schemas.microsoft.com/office/drawing/2014/main" id="{8AD93193-179D-D2FF-665D-F4E8F277A3E4}"/>
              </a:ext>
            </a:extLst>
          </p:cNvPr>
          <p:cNvSpPr>
            <a:spLocks noGrp="1"/>
          </p:cNvSpPr>
          <p:nvPr>
            <p:ph idx="1"/>
          </p:nvPr>
        </p:nvSpPr>
        <p:spPr/>
        <p:txBody>
          <a:bodyPr/>
          <a:lstStyle/>
          <a:p>
            <a:endParaRPr lang="nl-NL"/>
          </a:p>
          <a:p>
            <a:r>
              <a:rPr lang="nl-NL"/>
              <a:t>De drie ruimtes hebben hun eigen dynamiek</a:t>
            </a:r>
          </a:p>
          <a:p>
            <a:r>
              <a:rPr lang="nl-NL"/>
              <a:t>De drie ruimtes vallen nooit helemaal samen</a:t>
            </a:r>
          </a:p>
          <a:p>
            <a:pPr marL="0" indent="0">
              <a:buNone/>
            </a:pPr>
            <a:endParaRPr lang="nl-NL"/>
          </a:p>
        </p:txBody>
      </p:sp>
    </p:spTree>
    <p:extLst>
      <p:ext uri="{BB962C8B-B14F-4D97-AF65-F5344CB8AC3E}">
        <p14:creationId xmlns:p14="http://schemas.microsoft.com/office/powerpoint/2010/main" val="2924553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651F7F-733D-787A-8C5D-93D21A28662B}"/>
              </a:ext>
            </a:extLst>
          </p:cNvPr>
          <p:cNvSpPr>
            <a:spLocks noGrp="1"/>
          </p:cNvSpPr>
          <p:nvPr>
            <p:ph type="title"/>
          </p:nvPr>
        </p:nvSpPr>
        <p:spPr>
          <a:xfrm>
            <a:off x="838200" y="365125"/>
            <a:ext cx="10515600" cy="1325563"/>
          </a:xfrm>
        </p:spPr>
        <p:txBody>
          <a:bodyPr>
            <a:normAutofit/>
          </a:bodyPr>
          <a:lstStyle/>
          <a:p>
            <a:br>
              <a:rPr lang="nl-NL"/>
            </a:br>
            <a:r>
              <a:rPr lang="nl-NL"/>
              <a:t>Spanning tussen gedachte en geleefde ruimte</a:t>
            </a:r>
          </a:p>
        </p:txBody>
      </p:sp>
      <p:pic>
        <p:nvPicPr>
          <p:cNvPr id="5" name="Tijdelijke aanduiding voor inhoud 4" descr="afbeelding van een excel-tabel met cijfers, illustratie van een grondexploitatieplan.">
            <a:extLst>
              <a:ext uri="{FF2B5EF4-FFF2-40B4-BE49-F238E27FC236}">
                <a16:creationId xmlns:a16="http://schemas.microsoft.com/office/drawing/2014/main" id="{5B3B8B4D-5124-D3A9-446B-FC7DA7833853}"/>
              </a:ext>
            </a:extLst>
          </p:cNvPr>
          <p:cNvPicPr>
            <a:picLocks noGrp="1" noChangeAspect="1"/>
          </p:cNvPicPr>
          <p:nvPr>
            <p:ph sz="half" idx="1"/>
          </p:nvPr>
        </p:nvPicPr>
        <p:blipFill>
          <a:blip r:embed="rId3">
            <a:extLst>
              <a:ext uri="{28A0092B-C50C-407E-A947-70E740481C1C}">
                <a14:useLocalDpi xmlns:a14="http://schemas.microsoft.com/office/drawing/2010/main"/>
              </a:ext>
            </a:extLst>
          </a:blip>
          <a:srcRect l="18189"/>
          <a:stretch/>
        </p:blipFill>
        <p:spPr>
          <a:xfrm>
            <a:off x="389157" y="1928630"/>
            <a:ext cx="5630644" cy="3355216"/>
          </a:xfrm>
          <a:noFill/>
        </p:spPr>
      </p:pic>
      <p:sp>
        <p:nvSpPr>
          <p:cNvPr id="10" name="Content Placeholder 3">
            <a:extLst>
              <a:ext uri="{FF2B5EF4-FFF2-40B4-BE49-F238E27FC236}">
                <a16:creationId xmlns:a16="http://schemas.microsoft.com/office/drawing/2014/main" id="{A0A49763-922E-D188-D171-B6737BB04BE2}"/>
              </a:ext>
            </a:extLst>
          </p:cNvPr>
          <p:cNvSpPr>
            <a:spLocks noGrp="1"/>
          </p:cNvSpPr>
          <p:nvPr>
            <p:ph sz="half" idx="2"/>
          </p:nvPr>
        </p:nvSpPr>
        <p:spPr>
          <a:xfrm>
            <a:off x="6172200" y="2141537"/>
            <a:ext cx="5181600" cy="4351338"/>
          </a:xfrm>
        </p:spPr>
        <p:txBody>
          <a:bodyPr/>
          <a:lstStyle/>
          <a:p>
            <a:pPr marL="0" indent="0">
              <a:buNone/>
            </a:pPr>
            <a:r>
              <a:rPr lang="en-US"/>
              <a:t>Voorbeeld: Grondexploitatie</a:t>
            </a:r>
          </a:p>
        </p:txBody>
      </p:sp>
      <p:pic>
        <p:nvPicPr>
          <p:cNvPr id="8" name="Tijdelijke aanduiding voor inhoud 4" descr="Afbeelding met tekst, diagram, cirkel&#10;&#10;Automatisch gegenereerde beschrijving">
            <a:extLst>
              <a:ext uri="{FF2B5EF4-FFF2-40B4-BE49-F238E27FC236}">
                <a16:creationId xmlns:a16="http://schemas.microsoft.com/office/drawing/2014/main" id="{D500721B-021B-21B6-26D3-30B62B14C1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7200" t="11843" r="22930" b="61859"/>
          <a:stretch/>
        </p:blipFill>
        <p:spPr>
          <a:xfrm>
            <a:off x="10182546" y="5313916"/>
            <a:ext cx="1171254" cy="1178959"/>
          </a:xfrm>
          <a:prstGeom prst="ellipse">
            <a:avLst/>
          </a:prstGeom>
        </p:spPr>
      </p:pic>
      <p:grpSp>
        <p:nvGrpSpPr>
          <p:cNvPr id="3" name="Groep 2" descr="icoontjes van de gedachte en de geleefde ruimte, met een pijl ertussen">
            <a:extLst>
              <a:ext uri="{FF2B5EF4-FFF2-40B4-BE49-F238E27FC236}">
                <a16:creationId xmlns:a16="http://schemas.microsoft.com/office/drawing/2014/main" id="{0C30C732-4523-C890-0671-D9EB25592B8C}"/>
              </a:ext>
            </a:extLst>
          </p:cNvPr>
          <p:cNvGrpSpPr/>
          <p:nvPr/>
        </p:nvGrpSpPr>
        <p:grpSpPr>
          <a:xfrm>
            <a:off x="6172200" y="5305794"/>
            <a:ext cx="3733800" cy="1187081"/>
            <a:chOff x="6172200" y="5305794"/>
            <a:chExt cx="3733800" cy="1187081"/>
          </a:xfrm>
        </p:grpSpPr>
        <p:pic>
          <p:nvPicPr>
            <p:cNvPr id="7" name="Tijdelijke aanduiding voor inhoud 4" descr="Afbeelding met tekst, diagram, cirkel&#10;&#10;Automatisch gegenereerde beschrijving">
              <a:extLst>
                <a:ext uri="{FF2B5EF4-FFF2-40B4-BE49-F238E27FC236}">
                  <a16:creationId xmlns:a16="http://schemas.microsoft.com/office/drawing/2014/main" id="{903BC622-562B-3876-8464-085306BB04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63" t="12016" r="76788" b="62203"/>
            <a:stretch/>
          </p:blipFill>
          <p:spPr>
            <a:xfrm>
              <a:off x="6172200" y="5305794"/>
              <a:ext cx="1171254" cy="1187081"/>
            </a:xfrm>
            <a:prstGeom prst="ellipse">
              <a:avLst/>
            </a:prstGeom>
          </p:spPr>
        </p:pic>
        <p:cxnSp>
          <p:nvCxnSpPr>
            <p:cNvPr id="4" name="Rechte verbindingslijn met pijl 3">
              <a:extLst>
                <a:ext uri="{FF2B5EF4-FFF2-40B4-BE49-F238E27FC236}">
                  <a16:creationId xmlns:a16="http://schemas.microsoft.com/office/drawing/2014/main" id="{04599AAA-7BD0-9026-B746-2B6D02D86E92}"/>
                </a:ext>
              </a:extLst>
            </p:cNvPr>
            <p:cNvCxnSpPr/>
            <p:nvPr/>
          </p:nvCxnSpPr>
          <p:spPr>
            <a:xfrm>
              <a:off x="7569200" y="5943600"/>
              <a:ext cx="233680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324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7D16246-273F-5028-5FAB-29B4668E6419}"/>
              </a:ext>
            </a:extLst>
          </p:cNvPr>
          <p:cNvSpPr>
            <a:spLocks noGrp="1"/>
          </p:cNvSpPr>
          <p:nvPr>
            <p:ph type="title"/>
          </p:nvPr>
        </p:nvSpPr>
        <p:spPr>
          <a:xfrm>
            <a:off x="838200" y="365125"/>
            <a:ext cx="10515600" cy="1325563"/>
          </a:xfrm>
        </p:spPr>
        <p:txBody>
          <a:bodyPr/>
          <a:lstStyle/>
          <a:p>
            <a:br>
              <a:rPr lang="en-US"/>
            </a:br>
            <a:r>
              <a:rPr lang="en-US"/>
              <a:t>Spanning tussen gedachte en fysieke ruimte </a:t>
            </a:r>
          </a:p>
        </p:txBody>
      </p:sp>
      <p:pic>
        <p:nvPicPr>
          <p:cNvPr id="5" name="Content Placeholder 4" descr="Foto van een landbouwveld met rijen zonnepanelen erop (zonnepark)">
            <a:extLst>
              <a:ext uri="{FF2B5EF4-FFF2-40B4-BE49-F238E27FC236}">
                <a16:creationId xmlns:a16="http://schemas.microsoft.com/office/drawing/2014/main" id="{FF8A7C6F-C70C-2419-6C12-ED776BB76F7B}"/>
              </a:ext>
              <a:ext uri="{C183D7F6-B498-43B3-948B-1728B52AA6E4}">
                <adec:decorative xmlns:adec="http://schemas.microsoft.com/office/drawing/2017/decorative" val="0"/>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bwMode="auto">
          <a:xfrm>
            <a:off x="838200" y="2796572"/>
            <a:ext cx="5181600" cy="2409444"/>
          </a:xfrm>
          <a:prstGeom prst="rect">
            <a:avLst/>
          </a:prstGeom>
          <a:solidFill>
            <a:srgbClr val="FFFFFF"/>
          </a:solidFill>
        </p:spPr>
      </p:pic>
      <p:sp>
        <p:nvSpPr>
          <p:cNvPr id="8" name="Content Placeholder 3">
            <a:extLst>
              <a:ext uri="{FF2B5EF4-FFF2-40B4-BE49-F238E27FC236}">
                <a16:creationId xmlns:a16="http://schemas.microsoft.com/office/drawing/2014/main" id="{FB1C8887-0BD6-70DF-0857-1BE72EEE1180}"/>
              </a:ext>
            </a:extLst>
          </p:cNvPr>
          <p:cNvSpPr>
            <a:spLocks noGrp="1"/>
          </p:cNvSpPr>
          <p:nvPr>
            <p:ph sz="half" idx="2"/>
          </p:nvPr>
        </p:nvSpPr>
        <p:spPr>
          <a:xfrm>
            <a:off x="6291748" y="1884998"/>
            <a:ext cx="5181600" cy="5359676"/>
          </a:xfrm>
        </p:spPr>
        <p:txBody>
          <a:bodyPr/>
          <a:lstStyle/>
          <a:p>
            <a:pPr marL="0" indent="0">
              <a:buNone/>
            </a:pPr>
            <a:r>
              <a:rPr lang="en-US"/>
              <a:t>Voorbeeld: De hoogste bieder voor grondgebruik</a:t>
            </a:r>
          </a:p>
        </p:txBody>
      </p:sp>
      <p:sp>
        <p:nvSpPr>
          <p:cNvPr id="6" name="Tekstvak 5">
            <a:extLst>
              <a:ext uri="{FF2B5EF4-FFF2-40B4-BE49-F238E27FC236}">
                <a16:creationId xmlns:a16="http://schemas.microsoft.com/office/drawing/2014/main" id="{DF549500-74AF-3738-BAB2-EA55EFF40CE0}"/>
              </a:ext>
            </a:extLst>
          </p:cNvPr>
          <p:cNvSpPr txBox="1"/>
          <p:nvPr/>
        </p:nvSpPr>
        <p:spPr>
          <a:xfrm>
            <a:off x="718652" y="5281151"/>
            <a:ext cx="6096000" cy="369332"/>
          </a:xfrm>
          <a:prstGeom prst="rect">
            <a:avLst/>
          </a:prstGeom>
          <a:noFill/>
        </p:spPr>
        <p:txBody>
          <a:bodyPr wrap="square">
            <a:spAutoFit/>
          </a:bodyPr>
          <a:lstStyle/>
          <a:p>
            <a:r>
              <a:rPr lang="nl-NL"/>
              <a:t> © Van Assendelft/Tubantia </a:t>
            </a:r>
          </a:p>
        </p:txBody>
      </p:sp>
      <p:grpSp>
        <p:nvGrpSpPr>
          <p:cNvPr id="10" name="Groep 9" descr="icoontjes van de fysieke ruimte en de gedachte ruimte met een pijl ertussen">
            <a:extLst>
              <a:ext uri="{FF2B5EF4-FFF2-40B4-BE49-F238E27FC236}">
                <a16:creationId xmlns:a16="http://schemas.microsoft.com/office/drawing/2014/main" id="{5F9A1CFA-3C53-71F6-C524-3A74A6D5C2AD}"/>
              </a:ext>
            </a:extLst>
          </p:cNvPr>
          <p:cNvGrpSpPr/>
          <p:nvPr/>
        </p:nvGrpSpPr>
        <p:grpSpPr>
          <a:xfrm>
            <a:off x="6172200" y="4754672"/>
            <a:ext cx="5181600" cy="1422291"/>
            <a:chOff x="6172200" y="4754672"/>
            <a:chExt cx="5181600" cy="1422291"/>
          </a:xfrm>
        </p:grpSpPr>
        <p:pic>
          <p:nvPicPr>
            <p:cNvPr id="2" name="Tijdelijke aanduiding voor inhoud 4" descr="Afbeelding met tekst, diagram, cirkel&#10;&#10;Automatisch gegenereerde beschrijving">
              <a:extLst>
                <a:ext uri="{FF2B5EF4-FFF2-40B4-BE49-F238E27FC236}">
                  <a16:creationId xmlns:a16="http://schemas.microsoft.com/office/drawing/2014/main" id="{D7B82DE4-5D4E-5549-B59C-3BAF4C667A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401" t="64555" r="50120" b="9664"/>
            <a:stretch/>
          </p:blipFill>
          <p:spPr>
            <a:xfrm>
              <a:off x="9940989" y="4754672"/>
              <a:ext cx="1412811" cy="1422291"/>
            </a:xfrm>
            <a:prstGeom prst="ellipse">
              <a:avLst/>
            </a:prstGeom>
          </p:spPr>
        </p:pic>
        <p:grpSp>
          <p:nvGrpSpPr>
            <p:cNvPr id="9" name="Groep 8">
              <a:extLst>
                <a:ext uri="{FF2B5EF4-FFF2-40B4-BE49-F238E27FC236}">
                  <a16:creationId xmlns:a16="http://schemas.microsoft.com/office/drawing/2014/main" id="{D3C4C9C2-8E24-FDF3-A5EE-77BDC5329401}"/>
                </a:ext>
              </a:extLst>
            </p:cNvPr>
            <p:cNvGrpSpPr/>
            <p:nvPr/>
          </p:nvGrpSpPr>
          <p:grpSpPr>
            <a:xfrm>
              <a:off x="6172200" y="4874695"/>
              <a:ext cx="3621705" cy="1302268"/>
              <a:chOff x="6172200" y="4874695"/>
              <a:chExt cx="3621705" cy="1302268"/>
            </a:xfrm>
          </p:grpSpPr>
          <p:pic>
            <p:nvPicPr>
              <p:cNvPr id="3" name="Tijdelijke aanduiding voor inhoud 4" descr="Afbeelding met tekst, diagram, cirkel&#10;&#10;Automatisch gegenereerde beschrijving">
                <a:extLst>
                  <a:ext uri="{FF2B5EF4-FFF2-40B4-BE49-F238E27FC236}">
                    <a16:creationId xmlns:a16="http://schemas.microsoft.com/office/drawing/2014/main" id="{DB1E514B-68B5-7176-8D97-AE499614C5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63" t="12016" r="76788" b="62203"/>
              <a:stretch/>
            </p:blipFill>
            <p:spPr>
              <a:xfrm>
                <a:off x="6172200" y="4874695"/>
                <a:ext cx="1284905" cy="1302268"/>
              </a:xfrm>
              <a:prstGeom prst="ellipse">
                <a:avLst/>
              </a:prstGeom>
            </p:spPr>
          </p:pic>
          <p:cxnSp>
            <p:nvCxnSpPr>
              <p:cNvPr id="4" name="Rechte verbindingslijn met pijl 3">
                <a:extLst>
                  <a:ext uri="{FF2B5EF4-FFF2-40B4-BE49-F238E27FC236}">
                    <a16:creationId xmlns:a16="http://schemas.microsoft.com/office/drawing/2014/main" id="{FE8BB653-9A42-30C0-C987-2AC50AA28E7B}"/>
                  </a:ext>
                </a:extLst>
              </p:cNvPr>
              <p:cNvCxnSpPr/>
              <p:nvPr/>
            </p:nvCxnSpPr>
            <p:spPr>
              <a:xfrm>
                <a:off x="7457105" y="5513294"/>
                <a:ext cx="233680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0225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9A2B248-6ABE-69E7-72A7-202A99558542}"/>
              </a:ext>
            </a:extLst>
          </p:cNvPr>
          <p:cNvSpPr>
            <a:spLocks noGrp="1"/>
          </p:cNvSpPr>
          <p:nvPr>
            <p:ph type="title"/>
          </p:nvPr>
        </p:nvSpPr>
        <p:spPr>
          <a:xfrm>
            <a:off x="838200" y="365125"/>
            <a:ext cx="10515600" cy="1325563"/>
          </a:xfrm>
        </p:spPr>
        <p:txBody>
          <a:bodyPr/>
          <a:lstStyle/>
          <a:p>
            <a:br>
              <a:rPr lang="en-US"/>
            </a:br>
            <a:r>
              <a:rPr lang="en-US"/>
              <a:t>Spanning tussen fysieke en geleefde ruimte</a:t>
            </a:r>
          </a:p>
        </p:txBody>
      </p:sp>
      <p:pic>
        <p:nvPicPr>
          <p:cNvPr id="4" name="Picture 4" descr="tekening van een straat. Mensen lopen op de troittoirs, maar in plaats van de weg (waar normaal de auto's rijden) is er een afgrond. Een vrouw met een klein kindje houdt hem goed vast, als ze dat niet doet, valt hij in de afgrond. Over de afgrond is, bij een voetgangerstoplicht, een plank over de afgrond gelegd waar iemand overheen loopt (alsof het het zebrapad is). ">
            <a:extLst>
              <a:ext uri="{FF2B5EF4-FFF2-40B4-BE49-F238E27FC236}">
                <a16:creationId xmlns:a16="http://schemas.microsoft.com/office/drawing/2014/main" id="{2A7F0281-3C03-8434-CA24-169639B5CDED}"/>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b="10663"/>
          <a:stretch/>
        </p:blipFill>
        <p:spPr>
          <a:xfrm>
            <a:off x="838200" y="1825625"/>
            <a:ext cx="5181600" cy="4351338"/>
          </a:xfrm>
          <a:prstGeom prst="rect">
            <a:avLst/>
          </a:prstGeom>
          <a:noFill/>
        </p:spPr>
      </p:pic>
      <p:sp>
        <p:nvSpPr>
          <p:cNvPr id="11" name="Content Placeholder 3">
            <a:extLst>
              <a:ext uri="{FF2B5EF4-FFF2-40B4-BE49-F238E27FC236}">
                <a16:creationId xmlns:a16="http://schemas.microsoft.com/office/drawing/2014/main" id="{D689713B-C50D-7BD1-4ABA-25668E23CB0D}"/>
              </a:ext>
            </a:extLst>
          </p:cNvPr>
          <p:cNvSpPr>
            <a:spLocks noGrp="1"/>
          </p:cNvSpPr>
          <p:nvPr>
            <p:ph sz="half" idx="2"/>
          </p:nvPr>
        </p:nvSpPr>
        <p:spPr>
          <a:xfrm>
            <a:off x="6172200" y="1825625"/>
            <a:ext cx="5181600" cy="4351338"/>
          </a:xfrm>
        </p:spPr>
        <p:txBody>
          <a:bodyPr/>
          <a:lstStyle/>
          <a:p>
            <a:pPr marL="0" indent="0">
              <a:buNone/>
            </a:pPr>
            <a:r>
              <a:rPr lang="en-US"/>
              <a:t>Voorbeeld: Gebruikersgroep ouders met kleine kinderen</a:t>
            </a:r>
          </a:p>
          <a:p>
            <a:pPr marL="0" indent="0">
              <a:buNone/>
            </a:pPr>
            <a:endParaRPr lang="en-US"/>
          </a:p>
        </p:txBody>
      </p:sp>
      <p:pic>
        <p:nvPicPr>
          <p:cNvPr id="5" name="Tijdelijke aanduiding voor inhoud 4" descr="Afbeelding met tekst, diagram, cirkel&#10;&#10;Automatisch gegenereerde beschrijving">
            <a:extLst>
              <a:ext uri="{FF2B5EF4-FFF2-40B4-BE49-F238E27FC236}">
                <a16:creationId xmlns:a16="http://schemas.microsoft.com/office/drawing/2014/main" id="{90F7B0F6-DD33-4159-077D-ACBE22C8D3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7200" t="11843" r="22930" b="61859"/>
          <a:stretch/>
        </p:blipFill>
        <p:spPr>
          <a:xfrm>
            <a:off x="10030776" y="4873578"/>
            <a:ext cx="1171254" cy="1178959"/>
          </a:xfrm>
          <a:prstGeom prst="ellipse">
            <a:avLst/>
          </a:prstGeom>
        </p:spPr>
      </p:pic>
      <p:pic>
        <p:nvPicPr>
          <p:cNvPr id="6" name="Tijdelijke aanduiding voor inhoud 4" descr="Afbeelding met tekst, diagram, cirkel&#10;&#10;Automatisch gegenereerde beschrijving">
            <a:extLst>
              <a:ext uri="{FF2B5EF4-FFF2-40B4-BE49-F238E27FC236}">
                <a16:creationId xmlns:a16="http://schemas.microsoft.com/office/drawing/2014/main" id="{C70D3593-44D4-826D-D694-F6CE512ED5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401" t="64555" r="50120" b="9664"/>
          <a:stretch/>
        </p:blipFill>
        <p:spPr>
          <a:xfrm>
            <a:off x="6335710" y="4873578"/>
            <a:ext cx="1171102" cy="1178960"/>
          </a:xfrm>
          <a:prstGeom prst="ellipse">
            <a:avLst/>
          </a:prstGeom>
        </p:spPr>
      </p:pic>
      <p:sp>
        <p:nvSpPr>
          <p:cNvPr id="3" name="Tekstvak 2">
            <a:extLst>
              <a:ext uri="{FF2B5EF4-FFF2-40B4-BE49-F238E27FC236}">
                <a16:creationId xmlns:a16="http://schemas.microsoft.com/office/drawing/2014/main" id="{05D3FDC2-4EF2-A295-C496-3BF70DB19B50}"/>
              </a:ext>
            </a:extLst>
          </p:cNvPr>
          <p:cNvSpPr txBox="1"/>
          <p:nvPr/>
        </p:nvSpPr>
        <p:spPr>
          <a:xfrm>
            <a:off x="748670" y="6129338"/>
            <a:ext cx="6096000" cy="369332"/>
          </a:xfrm>
          <a:prstGeom prst="rect">
            <a:avLst/>
          </a:prstGeom>
          <a:noFill/>
        </p:spPr>
        <p:txBody>
          <a:bodyPr wrap="square">
            <a:spAutoFit/>
          </a:bodyPr>
          <a:lstStyle/>
          <a:p>
            <a:r>
              <a:rPr lang="en-US"/>
              <a:t>Karl Jilg/ Swedish Road Administration)</a:t>
            </a:r>
            <a:endParaRPr lang="nl-NL"/>
          </a:p>
        </p:txBody>
      </p:sp>
      <p:cxnSp>
        <p:nvCxnSpPr>
          <p:cNvPr id="2" name="Rechte verbindingslijn met pijl 1">
            <a:extLst>
              <a:ext uri="{FF2B5EF4-FFF2-40B4-BE49-F238E27FC236}">
                <a16:creationId xmlns:a16="http://schemas.microsoft.com/office/drawing/2014/main" id="{9B978C13-41EF-A0FE-0C16-C23DD701CAE1}"/>
              </a:ext>
            </a:extLst>
          </p:cNvPr>
          <p:cNvCxnSpPr/>
          <p:nvPr/>
        </p:nvCxnSpPr>
        <p:spPr>
          <a:xfrm>
            <a:off x="7594600" y="5463057"/>
            <a:ext cx="233680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26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25422-E409-C5BE-EB54-0F60E26BB5E9}"/>
              </a:ext>
            </a:extLst>
          </p:cNvPr>
          <p:cNvSpPr>
            <a:spLocks noGrp="1"/>
          </p:cNvSpPr>
          <p:nvPr>
            <p:ph type="title"/>
          </p:nvPr>
        </p:nvSpPr>
        <p:spPr>
          <a:xfrm>
            <a:off x="838200" y="681037"/>
            <a:ext cx="10515600" cy="1325563"/>
          </a:xfrm>
        </p:spPr>
        <p:txBody>
          <a:bodyPr/>
          <a:lstStyle/>
          <a:p>
            <a:r>
              <a:rPr lang="nl-NL"/>
              <a:t>Kwaliteit gaat over de omgang met die spanningen</a:t>
            </a:r>
          </a:p>
        </p:txBody>
      </p:sp>
      <p:sp>
        <p:nvSpPr>
          <p:cNvPr id="3" name="Tijdelijke aanduiding voor inhoud 2">
            <a:extLst>
              <a:ext uri="{FF2B5EF4-FFF2-40B4-BE49-F238E27FC236}">
                <a16:creationId xmlns:a16="http://schemas.microsoft.com/office/drawing/2014/main" id="{8AD93193-179D-D2FF-665D-F4E8F277A3E4}"/>
              </a:ext>
            </a:extLst>
          </p:cNvPr>
          <p:cNvSpPr>
            <a:spLocks noGrp="1"/>
          </p:cNvSpPr>
          <p:nvPr>
            <p:ph idx="1"/>
          </p:nvPr>
        </p:nvSpPr>
        <p:spPr>
          <a:xfrm>
            <a:off x="838200" y="2006600"/>
            <a:ext cx="10515600" cy="4266276"/>
          </a:xfrm>
        </p:spPr>
        <p:txBody>
          <a:bodyPr/>
          <a:lstStyle/>
          <a:p>
            <a:r>
              <a:rPr lang="nl-NL"/>
              <a:t>Omgaan met deze spanningen is de dagelijkse opgave van ruimtelijke beleidsmakers.</a:t>
            </a:r>
          </a:p>
          <a:p>
            <a:endParaRPr lang="nl-NL"/>
          </a:p>
          <a:p>
            <a:r>
              <a:rPr lang="nl-NL"/>
              <a:t>Ruimtelijke kwaliteit bereik je niet door te kijken naar de kwaliteit van de 3 ruimtes </a:t>
            </a:r>
            <a:r>
              <a:rPr lang="nl-NL" i="1"/>
              <a:t>apart</a:t>
            </a:r>
            <a:r>
              <a:rPr lang="nl-NL"/>
              <a:t>, maar door goed om te gaan met de spanningen ertussen. </a:t>
            </a:r>
          </a:p>
          <a:p>
            <a:endParaRPr lang="nl-NL"/>
          </a:p>
          <a:p>
            <a:r>
              <a:rPr lang="nl-NL"/>
              <a:t>Dat vraagt discussie. Wat is ‘goed concipiëren’? Wat is ‘goed realiseren’? Wat is ‘goed gebruiken’? Welke ruimte dan staat min of meer vast, welke moeten zich meer aanpassen? </a:t>
            </a:r>
          </a:p>
        </p:txBody>
      </p:sp>
    </p:spTree>
    <p:extLst>
      <p:ext uri="{BB962C8B-B14F-4D97-AF65-F5344CB8AC3E}">
        <p14:creationId xmlns:p14="http://schemas.microsoft.com/office/powerpoint/2010/main" val="2922462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9BF3B-8581-8392-9C1F-9CD8EFC9D8E7}"/>
              </a:ext>
            </a:extLst>
          </p:cNvPr>
          <p:cNvSpPr>
            <a:spLocks noGrp="1"/>
          </p:cNvSpPr>
          <p:nvPr>
            <p:ph type="title"/>
          </p:nvPr>
        </p:nvSpPr>
        <p:spPr>
          <a:xfrm>
            <a:off x="838200" y="885076"/>
            <a:ext cx="10515600" cy="1325563"/>
          </a:xfrm>
        </p:spPr>
        <p:txBody>
          <a:bodyPr/>
          <a:lstStyle/>
          <a:p>
            <a:r>
              <a:rPr lang="nl-NL"/>
              <a:t>Deel 2</a:t>
            </a:r>
            <a:br>
              <a:rPr lang="nl-NL"/>
            </a:br>
            <a:r>
              <a:rPr lang="nl-NL"/>
              <a:t>Verschillende invalshoeken op ruimtelijke kwaliteit</a:t>
            </a:r>
          </a:p>
        </p:txBody>
      </p:sp>
    </p:spTree>
    <p:extLst>
      <p:ext uri="{BB962C8B-B14F-4D97-AF65-F5344CB8AC3E}">
        <p14:creationId xmlns:p14="http://schemas.microsoft.com/office/powerpoint/2010/main" val="2196824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53A69-7A37-3840-0B1C-DBB634DC867E}"/>
              </a:ext>
            </a:extLst>
          </p:cNvPr>
          <p:cNvSpPr>
            <a:spLocks noGrp="1"/>
          </p:cNvSpPr>
          <p:nvPr>
            <p:ph type="title"/>
          </p:nvPr>
        </p:nvSpPr>
        <p:spPr>
          <a:xfrm>
            <a:off x="838200" y="784556"/>
            <a:ext cx="10515600" cy="1144588"/>
          </a:xfrm>
        </p:spPr>
        <p:txBody>
          <a:bodyPr/>
          <a:lstStyle/>
          <a:p>
            <a:r>
              <a:rPr lang="nl-NL"/>
              <a:t>Herken verschillende ruimten als invalshoeken op ruimtelijke kwaliteit</a:t>
            </a:r>
          </a:p>
        </p:txBody>
      </p:sp>
      <p:sp>
        <p:nvSpPr>
          <p:cNvPr id="3" name="Tijdelijke aanduiding voor inhoud 2">
            <a:extLst>
              <a:ext uri="{FF2B5EF4-FFF2-40B4-BE49-F238E27FC236}">
                <a16:creationId xmlns:a16="http://schemas.microsoft.com/office/drawing/2014/main" id="{FA92DEC6-B4A0-A984-39FC-7D5786FC4C95}"/>
              </a:ext>
            </a:extLst>
          </p:cNvPr>
          <p:cNvSpPr>
            <a:spLocks noGrp="1"/>
          </p:cNvSpPr>
          <p:nvPr>
            <p:ph idx="1"/>
          </p:nvPr>
        </p:nvSpPr>
        <p:spPr>
          <a:xfrm>
            <a:off x="838200" y="2101673"/>
            <a:ext cx="10515600" cy="4351338"/>
          </a:xfrm>
        </p:spPr>
        <p:txBody>
          <a:bodyPr/>
          <a:lstStyle/>
          <a:p>
            <a:endParaRPr lang="nl-NL"/>
          </a:p>
          <a:p>
            <a:r>
              <a:rPr lang="nl-NL"/>
              <a:t>Vaak wordt één kant van het model benadrukt</a:t>
            </a:r>
          </a:p>
          <a:p>
            <a:r>
              <a:rPr lang="nl-NL"/>
              <a:t>Hierdoor krijgen sommige vraagstukken aandacht, andere kunnen een blinde vlek worden</a:t>
            </a:r>
          </a:p>
          <a:p>
            <a:pPr marL="0" indent="0">
              <a:buNone/>
            </a:pPr>
            <a:endParaRPr lang="nl-NL"/>
          </a:p>
          <a:p>
            <a:pPr marL="0" indent="0">
              <a:buNone/>
            </a:pPr>
            <a:endParaRPr lang="nl-NL"/>
          </a:p>
          <a:p>
            <a:pPr marL="0" indent="0">
              <a:buNone/>
            </a:pPr>
            <a:r>
              <a:rPr lang="nl-NL"/>
              <a:t>Belangrijk: herken de verschillende vraagstukken van ruimtelijke kwaliteit, ook die vanuit andere invalshoeken</a:t>
            </a:r>
          </a:p>
        </p:txBody>
      </p:sp>
    </p:spTree>
    <p:extLst>
      <p:ext uri="{BB962C8B-B14F-4D97-AF65-F5344CB8AC3E}">
        <p14:creationId xmlns:p14="http://schemas.microsoft.com/office/powerpoint/2010/main" val="1800299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diagram, schermopname, cirkel&#10;&#10;Automatisch gegenereerde beschrijving">
            <a:extLst>
              <a:ext uri="{FF2B5EF4-FFF2-40B4-BE49-F238E27FC236}">
                <a16:creationId xmlns:a16="http://schemas.microsoft.com/office/drawing/2014/main" id="{A3282E34-40D7-6A2F-F1EB-E2602CDC8D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8716" y="0"/>
            <a:ext cx="9017000" cy="6858000"/>
          </a:xfrm>
          <a:prstGeom prst="rect">
            <a:avLst/>
          </a:prstGeom>
        </p:spPr>
      </p:pic>
      <p:pic>
        <p:nvPicPr>
          <p:cNvPr id="5" name="Tijdelijke aanduiding voor inhoud 4" descr="Afbeelding met tekst, diagram, schermopname, cirkel&#10;&#10;Automatisch gegenereerde beschrijving">
            <a:extLst>
              <a:ext uri="{FF2B5EF4-FFF2-40B4-BE49-F238E27FC236}">
                <a16:creationId xmlns:a16="http://schemas.microsoft.com/office/drawing/2014/main" id="{749D7899-74A5-4B53-DD48-EBCABF6D79A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008717" y="0"/>
            <a:ext cx="9016999" cy="6858000"/>
          </a:xfrm>
        </p:spPr>
      </p:pic>
      <p:pic>
        <p:nvPicPr>
          <p:cNvPr id="3" name="Tijdelijke aanduiding voor inhoud 4" descr="Het drieruimtenmodel, bestaande uit de drie icoontjes met pijlen ertussen. Achtereenvolgens blijft één van de ruimtes in kleur, terwijl de anderen vervagen. Verschillende vragen verschijnen bij de pijlen, afhankelijk van welke soort ruimte oplicht. ">
            <a:extLst>
              <a:ext uri="{FF2B5EF4-FFF2-40B4-BE49-F238E27FC236}">
                <a16:creationId xmlns:a16="http://schemas.microsoft.com/office/drawing/2014/main" id="{A166591F-E202-A7D3-4426-F4B4315CFE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8715" y="113103"/>
            <a:ext cx="8868289" cy="6744897"/>
          </a:xfrm>
          <a:prstGeom prst="rect">
            <a:avLst/>
          </a:prstGeom>
        </p:spPr>
      </p:pic>
      <p:sp>
        <p:nvSpPr>
          <p:cNvPr id="4" name="Tekstvak 3">
            <a:extLst>
              <a:ext uri="{FF2B5EF4-FFF2-40B4-BE49-F238E27FC236}">
                <a16:creationId xmlns:a16="http://schemas.microsoft.com/office/drawing/2014/main" id="{E034DA95-A2E6-F4B9-70EE-B48C62CFC0AF}"/>
              </a:ext>
            </a:extLst>
          </p:cNvPr>
          <p:cNvSpPr txBox="1"/>
          <p:nvPr/>
        </p:nvSpPr>
        <p:spPr>
          <a:xfrm>
            <a:off x="187589" y="4728234"/>
            <a:ext cx="2920621" cy="1569660"/>
          </a:xfrm>
          <a:prstGeom prst="rect">
            <a:avLst/>
          </a:prstGeom>
          <a:noFill/>
        </p:spPr>
        <p:txBody>
          <a:bodyPr wrap="square" rtlCol="0">
            <a:spAutoFit/>
          </a:bodyPr>
          <a:lstStyle/>
          <a:p>
            <a:r>
              <a:rPr lang="en-US" sz="3200">
                <a:latin typeface="+mj-lt"/>
              </a:rPr>
              <a:t>Vanuit elke invalshoek stel je andere vragen</a:t>
            </a:r>
            <a:endParaRPr lang="nl-NL" sz="3200">
              <a:latin typeface="+mj-lt"/>
            </a:endParaRPr>
          </a:p>
        </p:txBody>
      </p:sp>
    </p:spTree>
    <p:extLst>
      <p:ext uri="{BB962C8B-B14F-4D97-AF65-F5344CB8AC3E}">
        <p14:creationId xmlns:p14="http://schemas.microsoft.com/office/powerpoint/2010/main" val="74460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88E3C-C57A-880D-2131-E02D138337A7}"/>
              </a:ext>
            </a:extLst>
          </p:cNvPr>
          <p:cNvSpPr>
            <a:spLocks noGrp="1"/>
          </p:cNvSpPr>
          <p:nvPr>
            <p:ph type="title"/>
          </p:nvPr>
        </p:nvSpPr>
        <p:spPr>
          <a:xfrm>
            <a:off x="838200" y="705920"/>
            <a:ext cx="11353800" cy="1325563"/>
          </a:xfrm>
        </p:spPr>
        <p:txBody>
          <a:bodyPr/>
          <a:lstStyle/>
          <a:p>
            <a:r>
              <a:rPr lang="nl-NL"/>
              <a:t>Het doet er allemaal toe, toch zijn keuzes nodig</a:t>
            </a:r>
          </a:p>
        </p:txBody>
      </p:sp>
      <p:sp>
        <p:nvSpPr>
          <p:cNvPr id="3" name="Tijdelijke aanduiding voor inhoud 2">
            <a:extLst>
              <a:ext uri="{FF2B5EF4-FFF2-40B4-BE49-F238E27FC236}">
                <a16:creationId xmlns:a16="http://schemas.microsoft.com/office/drawing/2014/main" id="{9B6C5AFE-54CD-8620-10B5-49BF4CE7EA79}"/>
              </a:ext>
            </a:extLst>
          </p:cNvPr>
          <p:cNvSpPr>
            <a:spLocks noGrp="1"/>
          </p:cNvSpPr>
          <p:nvPr>
            <p:ph idx="1"/>
          </p:nvPr>
        </p:nvSpPr>
        <p:spPr/>
        <p:txBody>
          <a:bodyPr/>
          <a:lstStyle/>
          <a:p>
            <a:r>
              <a:rPr lang="nl-NL"/>
              <a:t>Alle invalshoeken en vragen zijn relevant</a:t>
            </a:r>
          </a:p>
          <a:p>
            <a:endParaRPr lang="nl-NL"/>
          </a:p>
          <a:p>
            <a:r>
              <a:rPr lang="nl-NL"/>
              <a:t>Maar beleid moet ook richting geven</a:t>
            </a:r>
          </a:p>
          <a:p>
            <a:endParaRPr lang="nl-NL"/>
          </a:p>
          <a:p>
            <a:r>
              <a:rPr lang="nl-NL"/>
              <a:t>Verschillende invalshoeken betekenen telkens net een andere oplossingsrichting in het geval dat ruimtelijke keuzes gemaakt moeten worden</a:t>
            </a:r>
          </a:p>
          <a:p>
            <a:endParaRPr lang="nl-NL"/>
          </a:p>
          <a:p>
            <a:r>
              <a:rPr lang="nl-NL"/>
              <a:t>Wat staat dan min of meer ‘vast’? Wat kan wel ‘bewegen’? </a:t>
            </a:r>
          </a:p>
          <a:p>
            <a:endParaRPr lang="nl-NL"/>
          </a:p>
          <a:p>
            <a:endParaRPr lang="nl-NL"/>
          </a:p>
        </p:txBody>
      </p:sp>
    </p:spTree>
    <p:extLst>
      <p:ext uri="{BB962C8B-B14F-4D97-AF65-F5344CB8AC3E}">
        <p14:creationId xmlns:p14="http://schemas.microsoft.com/office/powerpoint/2010/main" val="3935414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descr="icoontjes van de gedachte en fysieke ruimte met een pijl vanuit de gedachte naar de fysieke ruimte">
            <a:extLst>
              <a:ext uri="{FF2B5EF4-FFF2-40B4-BE49-F238E27FC236}">
                <a16:creationId xmlns:a16="http://schemas.microsoft.com/office/drawing/2014/main" id="{D288C50B-C4FA-7338-1A77-4013E0823A56}"/>
              </a:ext>
            </a:extLst>
          </p:cNvPr>
          <p:cNvGrpSpPr/>
          <p:nvPr/>
        </p:nvGrpSpPr>
        <p:grpSpPr>
          <a:xfrm>
            <a:off x="1443844" y="1027908"/>
            <a:ext cx="6014354" cy="5793455"/>
            <a:chOff x="1443844" y="1027908"/>
            <a:chExt cx="6014354" cy="5793455"/>
          </a:xfrm>
        </p:grpSpPr>
        <p:pic>
          <p:nvPicPr>
            <p:cNvPr id="4" name="Afbeelding 3">
              <a:extLst>
                <a:ext uri="{FF2B5EF4-FFF2-40B4-BE49-F238E27FC236}">
                  <a16:creationId xmlns:a16="http://schemas.microsoft.com/office/drawing/2014/main" id="{94DFC1E6-B2B2-09F8-7552-275B9C5BE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832" y="4476997"/>
              <a:ext cx="2344366" cy="2344366"/>
            </a:xfrm>
            <a:prstGeom prst="rect">
              <a:avLst/>
            </a:prstGeom>
          </p:spPr>
        </p:pic>
        <p:pic>
          <p:nvPicPr>
            <p:cNvPr id="5" name="Afbeelding 4">
              <a:extLst>
                <a:ext uri="{FF2B5EF4-FFF2-40B4-BE49-F238E27FC236}">
                  <a16:creationId xmlns:a16="http://schemas.microsoft.com/office/drawing/2014/main" id="{57D3B7F7-7F2E-663B-1890-FCED494F95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3844" y="1027908"/>
              <a:ext cx="2225932" cy="2225932"/>
            </a:xfrm>
            <a:prstGeom prst="rect">
              <a:avLst/>
            </a:prstGeom>
          </p:spPr>
        </p:pic>
        <p:cxnSp>
          <p:nvCxnSpPr>
            <p:cNvPr id="6" name="Rechte verbindingslijn met pijl 5">
              <a:extLst>
                <a:ext uri="{FF2B5EF4-FFF2-40B4-BE49-F238E27FC236}">
                  <a16:creationId xmlns:a16="http://schemas.microsoft.com/office/drawing/2014/main" id="{F350B2C3-1424-7399-4226-23A293A06A20}"/>
                </a:ext>
              </a:extLst>
            </p:cNvPr>
            <p:cNvCxnSpPr>
              <a:cxnSpLocks/>
            </p:cNvCxnSpPr>
            <p:nvPr/>
          </p:nvCxnSpPr>
          <p:spPr>
            <a:xfrm>
              <a:off x="3283831" y="2834851"/>
              <a:ext cx="2178818" cy="2163544"/>
            </a:xfrm>
            <a:prstGeom prst="straightConnector1">
              <a:avLst/>
            </a:prstGeom>
            <a:ln w="76200">
              <a:solidFill>
                <a:srgbClr val="ABBD73"/>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kstvak 12">
            <a:extLst>
              <a:ext uri="{FF2B5EF4-FFF2-40B4-BE49-F238E27FC236}">
                <a16:creationId xmlns:a16="http://schemas.microsoft.com/office/drawing/2014/main" id="{65861248-44AE-E70B-CCFE-84BA17A466D4}"/>
              </a:ext>
            </a:extLst>
          </p:cNvPr>
          <p:cNvSpPr txBox="1"/>
          <p:nvPr/>
        </p:nvSpPr>
        <p:spPr>
          <a:xfrm>
            <a:off x="229900" y="3202787"/>
            <a:ext cx="3439876" cy="1107996"/>
          </a:xfrm>
          <a:prstGeom prst="rect">
            <a:avLst/>
          </a:prstGeom>
          <a:noFill/>
        </p:spPr>
        <p:txBody>
          <a:bodyPr wrap="square" rtlCol="0">
            <a:spAutoFit/>
          </a:bodyPr>
          <a:lstStyle/>
          <a:p>
            <a:r>
              <a:rPr lang="nl-NL" sz="2200" b="1"/>
              <a:t>Vanuit doelstelling: we moeten een landingsplek vinden, m2 zoeken</a:t>
            </a:r>
          </a:p>
        </p:txBody>
      </p:sp>
    </p:spTree>
    <p:extLst>
      <p:ext uri="{BB962C8B-B14F-4D97-AF65-F5344CB8AC3E}">
        <p14:creationId xmlns:p14="http://schemas.microsoft.com/office/powerpoint/2010/main" val="91787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D3F904-CB9D-4E41-9FA8-279D5D836AB2}"/>
              </a:ext>
            </a:extLst>
          </p:cNvPr>
          <p:cNvSpPr>
            <a:spLocks noGrp="1"/>
          </p:cNvSpPr>
          <p:nvPr>
            <p:ph type="ctrTitle"/>
          </p:nvPr>
        </p:nvSpPr>
        <p:spPr>
          <a:xfrm>
            <a:off x="0" y="1264086"/>
            <a:ext cx="12192000" cy="2387600"/>
          </a:xfrm>
        </p:spPr>
        <p:txBody>
          <a:bodyPr/>
          <a:lstStyle/>
          <a:p>
            <a:r>
              <a:rPr lang="en-US"/>
              <a:t>Het Drieruimtenmodel </a:t>
            </a:r>
            <a:br>
              <a:rPr lang="en-US"/>
            </a:br>
            <a:endParaRPr lang="nl-NL" sz="4000"/>
          </a:p>
        </p:txBody>
      </p:sp>
      <p:sp>
        <p:nvSpPr>
          <p:cNvPr id="3" name="Ondertitel 2">
            <a:extLst>
              <a:ext uri="{FF2B5EF4-FFF2-40B4-BE49-F238E27FC236}">
                <a16:creationId xmlns:a16="http://schemas.microsoft.com/office/drawing/2014/main" id="{58B3311E-A383-66E1-6809-3DE27328193A}"/>
              </a:ext>
            </a:extLst>
          </p:cNvPr>
          <p:cNvSpPr>
            <a:spLocks noGrp="1"/>
          </p:cNvSpPr>
          <p:nvPr>
            <p:ph type="subTitle" idx="1"/>
          </p:nvPr>
        </p:nvSpPr>
        <p:spPr/>
        <p:txBody>
          <a:bodyPr/>
          <a:lstStyle/>
          <a:p>
            <a:r>
              <a:rPr lang="en-US" sz="2800"/>
              <a:t>Hulpmiddel voor het goede gesprek over ruimtelijke kwaliteit</a:t>
            </a:r>
            <a:endParaRPr lang="nl-NL" sz="2800"/>
          </a:p>
        </p:txBody>
      </p:sp>
    </p:spTree>
    <p:extLst>
      <p:ext uri="{BB962C8B-B14F-4D97-AF65-F5344CB8AC3E}">
        <p14:creationId xmlns:p14="http://schemas.microsoft.com/office/powerpoint/2010/main" val="4024896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8C0C6-29F0-1C9B-87B7-E97F529AB339}"/>
            </a:ext>
          </a:extLst>
        </p:cNvPr>
        <p:cNvGrpSpPr/>
        <p:nvPr/>
      </p:nvGrpSpPr>
      <p:grpSpPr>
        <a:xfrm>
          <a:off x="0" y="0"/>
          <a:ext cx="0" cy="0"/>
          <a:chOff x="0" y="0"/>
          <a:chExt cx="0" cy="0"/>
        </a:xfrm>
      </p:grpSpPr>
      <p:grpSp>
        <p:nvGrpSpPr>
          <p:cNvPr id="2" name="Groep 1" descr="icoontje van de gedachte en de fysieke ruimte, met een pijl vanuit de fysieke ruimte naar de gedachte ruimte">
            <a:extLst>
              <a:ext uri="{FF2B5EF4-FFF2-40B4-BE49-F238E27FC236}">
                <a16:creationId xmlns:a16="http://schemas.microsoft.com/office/drawing/2014/main" id="{C4F4CC8E-ACF0-EA5B-09B0-77FF8CF506C7}"/>
              </a:ext>
            </a:extLst>
          </p:cNvPr>
          <p:cNvGrpSpPr/>
          <p:nvPr/>
        </p:nvGrpSpPr>
        <p:grpSpPr>
          <a:xfrm>
            <a:off x="1443844" y="1027908"/>
            <a:ext cx="6014354" cy="5793455"/>
            <a:chOff x="1443844" y="1027908"/>
            <a:chExt cx="6014354" cy="5793455"/>
          </a:xfrm>
        </p:grpSpPr>
        <p:pic>
          <p:nvPicPr>
            <p:cNvPr id="4" name="Afbeelding 3">
              <a:extLst>
                <a:ext uri="{FF2B5EF4-FFF2-40B4-BE49-F238E27FC236}">
                  <a16:creationId xmlns:a16="http://schemas.microsoft.com/office/drawing/2014/main" id="{CC8AB7D5-5D25-9706-AB2F-84FCE75640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832" y="4476997"/>
              <a:ext cx="2344366" cy="2344366"/>
            </a:xfrm>
            <a:prstGeom prst="rect">
              <a:avLst/>
            </a:prstGeom>
          </p:spPr>
        </p:pic>
        <p:pic>
          <p:nvPicPr>
            <p:cNvPr id="5" name="Afbeelding 4">
              <a:extLst>
                <a:ext uri="{FF2B5EF4-FFF2-40B4-BE49-F238E27FC236}">
                  <a16:creationId xmlns:a16="http://schemas.microsoft.com/office/drawing/2014/main" id="{F214C6EF-10F0-7BB5-F782-44E736517B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3844" y="1027908"/>
              <a:ext cx="2225932" cy="2225932"/>
            </a:xfrm>
            <a:prstGeom prst="rect">
              <a:avLst/>
            </a:prstGeom>
          </p:spPr>
        </p:pic>
        <p:cxnSp>
          <p:nvCxnSpPr>
            <p:cNvPr id="6" name="Rechte verbindingslijn met pijl 5">
              <a:extLst>
                <a:ext uri="{FF2B5EF4-FFF2-40B4-BE49-F238E27FC236}">
                  <a16:creationId xmlns:a16="http://schemas.microsoft.com/office/drawing/2014/main" id="{55F0BD28-D93E-8F6E-8275-BB1544CFC672}"/>
                </a:ext>
              </a:extLst>
            </p:cNvPr>
            <p:cNvCxnSpPr>
              <a:cxnSpLocks/>
            </p:cNvCxnSpPr>
            <p:nvPr/>
          </p:nvCxnSpPr>
          <p:spPr>
            <a:xfrm>
              <a:off x="3283831" y="2834851"/>
              <a:ext cx="2178818" cy="2163544"/>
            </a:xfrm>
            <a:prstGeom prst="straightConnector1">
              <a:avLst/>
            </a:prstGeom>
            <a:ln w="76200">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3" name="Tekstvak 12">
            <a:extLst>
              <a:ext uri="{FF2B5EF4-FFF2-40B4-BE49-F238E27FC236}">
                <a16:creationId xmlns:a16="http://schemas.microsoft.com/office/drawing/2014/main" id="{97267B9D-4698-9CDB-FC40-46336BB71EBE}"/>
              </a:ext>
            </a:extLst>
          </p:cNvPr>
          <p:cNvSpPr txBox="1"/>
          <p:nvPr/>
        </p:nvSpPr>
        <p:spPr>
          <a:xfrm>
            <a:off x="1792675" y="4895986"/>
            <a:ext cx="3439876" cy="1785104"/>
          </a:xfrm>
          <a:prstGeom prst="rect">
            <a:avLst/>
          </a:prstGeom>
          <a:noFill/>
        </p:spPr>
        <p:txBody>
          <a:bodyPr wrap="square" rtlCol="0">
            <a:spAutoFit/>
          </a:bodyPr>
          <a:lstStyle/>
          <a:p>
            <a:r>
              <a:rPr lang="nl-NL" sz="2200" b="1"/>
              <a:t>Vanuit plek: wat is dit gebied en wat heeft het nodig voor de toekomst? Doelstelling opnieuw definieren.</a:t>
            </a:r>
          </a:p>
        </p:txBody>
      </p:sp>
    </p:spTree>
    <p:extLst>
      <p:ext uri="{BB962C8B-B14F-4D97-AF65-F5344CB8AC3E}">
        <p14:creationId xmlns:p14="http://schemas.microsoft.com/office/powerpoint/2010/main" val="3363562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A699-8FF1-E254-E86E-357C2284113D}"/>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2BE47B06-EEAD-DDC4-D061-6E875A4AAF5D}"/>
              </a:ext>
            </a:extLst>
          </p:cNvPr>
          <p:cNvSpPr txBox="1"/>
          <p:nvPr/>
        </p:nvSpPr>
        <p:spPr>
          <a:xfrm>
            <a:off x="8897730" y="3253840"/>
            <a:ext cx="3378137" cy="1785104"/>
          </a:xfrm>
          <a:prstGeom prst="rect">
            <a:avLst/>
          </a:prstGeom>
          <a:noFill/>
        </p:spPr>
        <p:txBody>
          <a:bodyPr wrap="square" rtlCol="0">
            <a:spAutoFit/>
          </a:bodyPr>
          <a:lstStyle/>
          <a:p>
            <a:r>
              <a:rPr lang="nl-NL" sz="2200" b="1"/>
              <a:t>Vanuit concrete gebruikers: hoe kan de fysieke inrichting bijdragen aan de manieren zoals zij het gebied gebruiken? </a:t>
            </a:r>
          </a:p>
        </p:txBody>
      </p:sp>
      <p:grpSp>
        <p:nvGrpSpPr>
          <p:cNvPr id="2" name="Groep 1" descr="icoontjes van de geleefde ruimte en de fysieke ruimte, met een pijl vanuit de geleefde ruimte naar de fysieke ruimte">
            <a:extLst>
              <a:ext uri="{FF2B5EF4-FFF2-40B4-BE49-F238E27FC236}">
                <a16:creationId xmlns:a16="http://schemas.microsoft.com/office/drawing/2014/main" id="{5BCC36F5-7393-1A7D-FF05-03EAA7EBBBA3}"/>
              </a:ext>
            </a:extLst>
          </p:cNvPr>
          <p:cNvGrpSpPr/>
          <p:nvPr/>
        </p:nvGrpSpPr>
        <p:grpSpPr>
          <a:xfrm>
            <a:off x="5113832" y="967292"/>
            <a:ext cx="5749461" cy="5854071"/>
            <a:chOff x="5113832" y="967292"/>
            <a:chExt cx="5749461" cy="5854071"/>
          </a:xfrm>
        </p:grpSpPr>
        <p:pic>
          <p:nvPicPr>
            <p:cNvPr id="4" name="Afbeelding 3">
              <a:extLst>
                <a:ext uri="{FF2B5EF4-FFF2-40B4-BE49-F238E27FC236}">
                  <a16:creationId xmlns:a16="http://schemas.microsoft.com/office/drawing/2014/main" id="{C189AECD-C609-61DB-C442-C9EA98AD72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832" y="4476997"/>
              <a:ext cx="2344366" cy="2344366"/>
            </a:xfrm>
            <a:prstGeom prst="rect">
              <a:avLst/>
            </a:prstGeom>
          </p:spPr>
        </p:pic>
        <p:cxnSp>
          <p:nvCxnSpPr>
            <p:cNvPr id="6" name="Rechte verbindingslijn met pijl 5">
              <a:extLst>
                <a:ext uri="{FF2B5EF4-FFF2-40B4-BE49-F238E27FC236}">
                  <a16:creationId xmlns:a16="http://schemas.microsoft.com/office/drawing/2014/main" id="{179FA9AA-2E65-7D07-C0CF-9CC424B86444}"/>
                </a:ext>
              </a:extLst>
            </p:cNvPr>
            <p:cNvCxnSpPr>
              <a:cxnSpLocks/>
            </p:cNvCxnSpPr>
            <p:nvPr/>
          </p:nvCxnSpPr>
          <p:spPr>
            <a:xfrm flipH="1">
              <a:off x="7109652" y="3075145"/>
              <a:ext cx="1922964" cy="1917070"/>
            </a:xfrm>
            <a:prstGeom prst="straightConnector1">
              <a:avLst/>
            </a:prstGeom>
            <a:ln w="76200">
              <a:solidFill>
                <a:srgbClr val="E24E8A"/>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3D91D235-DC3F-15E3-D96B-FB7AD6D848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22226" y="967292"/>
              <a:ext cx="2341067" cy="2347163"/>
            </a:xfrm>
            <a:prstGeom prst="rect">
              <a:avLst/>
            </a:prstGeom>
          </p:spPr>
        </p:pic>
      </p:grpSp>
    </p:spTree>
    <p:extLst>
      <p:ext uri="{BB962C8B-B14F-4D97-AF65-F5344CB8AC3E}">
        <p14:creationId xmlns:p14="http://schemas.microsoft.com/office/powerpoint/2010/main" val="3865028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3ECF7-1578-5825-4CA3-7229569CCE73}"/>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B16563D9-870D-EF6D-2159-F85ED6ED5D56}"/>
              </a:ext>
            </a:extLst>
          </p:cNvPr>
          <p:cNvSpPr txBox="1"/>
          <p:nvPr/>
        </p:nvSpPr>
        <p:spPr>
          <a:xfrm>
            <a:off x="7458198" y="4730429"/>
            <a:ext cx="3700340" cy="1785104"/>
          </a:xfrm>
          <a:prstGeom prst="rect">
            <a:avLst/>
          </a:prstGeom>
          <a:noFill/>
        </p:spPr>
        <p:txBody>
          <a:bodyPr wrap="square" rtlCol="0">
            <a:spAutoFit/>
          </a:bodyPr>
          <a:lstStyle/>
          <a:p>
            <a:r>
              <a:rPr lang="nl-NL" sz="2200" b="1"/>
              <a:t>Vanuit de fysieke plek: Welke gebruik ‘past’ bij deze plek, welk gedrag willen we met het plan stimuleren en welke afremmen? </a:t>
            </a:r>
          </a:p>
        </p:txBody>
      </p:sp>
      <p:grpSp>
        <p:nvGrpSpPr>
          <p:cNvPr id="2" name="Groep 1" descr="icoontjes van de geleefde ruimte en de fysieke ruimte, met een pijl vanuit de fysieke ruimte naar de geleefde ruimte. ">
            <a:extLst>
              <a:ext uri="{FF2B5EF4-FFF2-40B4-BE49-F238E27FC236}">
                <a16:creationId xmlns:a16="http://schemas.microsoft.com/office/drawing/2014/main" id="{48EDD97E-EF41-92D9-C26D-39907C283C1A}"/>
              </a:ext>
            </a:extLst>
          </p:cNvPr>
          <p:cNvGrpSpPr/>
          <p:nvPr/>
        </p:nvGrpSpPr>
        <p:grpSpPr>
          <a:xfrm>
            <a:off x="5113832" y="967292"/>
            <a:ext cx="5749461" cy="5854071"/>
            <a:chOff x="5113832" y="967292"/>
            <a:chExt cx="5749461" cy="5854071"/>
          </a:xfrm>
        </p:grpSpPr>
        <p:pic>
          <p:nvPicPr>
            <p:cNvPr id="4" name="Afbeelding 3">
              <a:extLst>
                <a:ext uri="{FF2B5EF4-FFF2-40B4-BE49-F238E27FC236}">
                  <a16:creationId xmlns:a16="http://schemas.microsoft.com/office/drawing/2014/main" id="{D72A762C-C2E5-C3F9-03BC-5D6C8473A6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832" y="4476997"/>
              <a:ext cx="2344366" cy="2344366"/>
            </a:xfrm>
            <a:prstGeom prst="rect">
              <a:avLst/>
            </a:prstGeom>
          </p:spPr>
        </p:pic>
        <p:cxnSp>
          <p:nvCxnSpPr>
            <p:cNvPr id="6" name="Rechte verbindingslijn met pijl 5">
              <a:extLst>
                <a:ext uri="{FF2B5EF4-FFF2-40B4-BE49-F238E27FC236}">
                  <a16:creationId xmlns:a16="http://schemas.microsoft.com/office/drawing/2014/main" id="{1C23C374-30D5-6076-2EE8-4A5C93B24BB4}"/>
                </a:ext>
              </a:extLst>
            </p:cNvPr>
            <p:cNvCxnSpPr>
              <a:cxnSpLocks/>
            </p:cNvCxnSpPr>
            <p:nvPr/>
          </p:nvCxnSpPr>
          <p:spPr>
            <a:xfrm flipH="1">
              <a:off x="7109652" y="3075145"/>
              <a:ext cx="1922964" cy="1917070"/>
            </a:xfrm>
            <a:prstGeom prst="straightConnector1">
              <a:avLst/>
            </a:prstGeom>
            <a:ln w="76200">
              <a:headEnd type="triangle"/>
              <a:tailEnd type="none"/>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21802249-6360-CD54-BFC2-E165674E64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22226" y="967292"/>
              <a:ext cx="2341067" cy="2347163"/>
            </a:xfrm>
            <a:prstGeom prst="rect">
              <a:avLst/>
            </a:prstGeom>
          </p:spPr>
        </p:pic>
      </p:grpSp>
    </p:spTree>
    <p:extLst>
      <p:ext uri="{BB962C8B-B14F-4D97-AF65-F5344CB8AC3E}">
        <p14:creationId xmlns:p14="http://schemas.microsoft.com/office/powerpoint/2010/main" val="4031531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A8402-9DA5-21FB-6144-166939FDD9CD}"/>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B0C40C28-3E15-9D45-334A-F90D1CA90507}"/>
              </a:ext>
            </a:extLst>
          </p:cNvPr>
          <p:cNvSpPr txBox="1"/>
          <p:nvPr/>
        </p:nvSpPr>
        <p:spPr>
          <a:xfrm>
            <a:off x="3669775" y="2274448"/>
            <a:ext cx="4088338" cy="1107996"/>
          </a:xfrm>
          <a:prstGeom prst="rect">
            <a:avLst/>
          </a:prstGeom>
          <a:noFill/>
        </p:spPr>
        <p:txBody>
          <a:bodyPr wrap="square" rtlCol="0">
            <a:spAutoFit/>
          </a:bodyPr>
          <a:lstStyle/>
          <a:p>
            <a:r>
              <a:rPr lang="nl-NL" sz="2200" b="1"/>
              <a:t>Vanuit doelstelling: hoe creëren we maatschappelijk draagvlak voor het plan? </a:t>
            </a:r>
          </a:p>
        </p:txBody>
      </p:sp>
      <p:grpSp>
        <p:nvGrpSpPr>
          <p:cNvPr id="2" name="Groep 1" descr="icoontjes van de gedachte en geleefde ruimte, met een pijl vanuit de gedachte naar de geleefde ruimte toe. ">
            <a:extLst>
              <a:ext uri="{FF2B5EF4-FFF2-40B4-BE49-F238E27FC236}">
                <a16:creationId xmlns:a16="http://schemas.microsoft.com/office/drawing/2014/main" id="{153CB0BC-133F-09AA-15E5-A86CEEC15B78}"/>
              </a:ext>
            </a:extLst>
          </p:cNvPr>
          <p:cNvGrpSpPr/>
          <p:nvPr/>
        </p:nvGrpSpPr>
        <p:grpSpPr>
          <a:xfrm>
            <a:off x="1443844" y="967292"/>
            <a:ext cx="9419449" cy="2347163"/>
            <a:chOff x="1443844" y="967292"/>
            <a:chExt cx="9419449" cy="2347163"/>
          </a:xfrm>
        </p:grpSpPr>
        <p:pic>
          <p:nvPicPr>
            <p:cNvPr id="5" name="Afbeelding 4">
              <a:extLst>
                <a:ext uri="{FF2B5EF4-FFF2-40B4-BE49-F238E27FC236}">
                  <a16:creationId xmlns:a16="http://schemas.microsoft.com/office/drawing/2014/main" id="{1B351F3A-0970-79E5-DBD8-78CEDEAFC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844" y="1027908"/>
              <a:ext cx="2225932" cy="2225932"/>
            </a:xfrm>
            <a:prstGeom prst="rect">
              <a:avLst/>
            </a:prstGeom>
          </p:spPr>
        </p:pic>
        <p:cxnSp>
          <p:nvCxnSpPr>
            <p:cNvPr id="6" name="Rechte verbindingslijn met pijl 5">
              <a:extLst>
                <a:ext uri="{FF2B5EF4-FFF2-40B4-BE49-F238E27FC236}">
                  <a16:creationId xmlns:a16="http://schemas.microsoft.com/office/drawing/2014/main" id="{FB97DC6D-A73F-2DD2-B465-0C38456C83A4}"/>
                </a:ext>
              </a:extLst>
            </p:cNvPr>
            <p:cNvCxnSpPr>
              <a:cxnSpLocks/>
            </p:cNvCxnSpPr>
            <p:nvPr/>
          </p:nvCxnSpPr>
          <p:spPr>
            <a:xfrm flipH="1">
              <a:off x="3802228" y="2140873"/>
              <a:ext cx="4587543" cy="0"/>
            </a:xfrm>
            <a:prstGeom prst="straightConnector1">
              <a:avLst/>
            </a:prstGeom>
            <a:ln w="76200">
              <a:solidFill>
                <a:srgbClr val="ABBD73"/>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BF6517FD-10EA-AF90-6BB5-2E8654A1F6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22226" y="967292"/>
              <a:ext cx="2341067" cy="2347163"/>
            </a:xfrm>
            <a:prstGeom prst="rect">
              <a:avLst/>
            </a:prstGeom>
          </p:spPr>
        </p:pic>
      </p:grpSp>
    </p:spTree>
    <p:extLst>
      <p:ext uri="{BB962C8B-B14F-4D97-AF65-F5344CB8AC3E}">
        <p14:creationId xmlns:p14="http://schemas.microsoft.com/office/powerpoint/2010/main" val="3898238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E2B6C-48D6-9EFA-85BF-C0C439DFD195}"/>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FF54B534-D42D-4F90-6057-13B02268DEC4}"/>
              </a:ext>
            </a:extLst>
          </p:cNvPr>
          <p:cNvSpPr txBox="1"/>
          <p:nvPr/>
        </p:nvSpPr>
        <p:spPr>
          <a:xfrm>
            <a:off x="4445075" y="2179406"/>
            <a:ext cx="4217595" cy="1107996"/>
          </a:xfrm>
          <a:prstGeom prst="rect">
            <a:avLst/>
          </a:prstGeom>
          <a:noFill/>
        </p:spPr>
        <p:txBody>
          <a:bodyPr wrap="square" rtlCol="0">
            <a:spAutoFit/>
          </a:bodyPr>
          <a:lstStyle/>
          <a:p>
            <a:r>
              <a:rPr lang="nl-NL" sz="2200" b="1"/>
              <a:t>Vanuit concrete gebruikers: komen hun behoeften goed door in het plan? </a:t>
            </a:r>
          </a:p>
        </p:txBody>
      </p:sp>
      <p:grpSp>
        <p:nvGrpSpPr>
          <p:cNvPr id="2" name="Groep 1" descr="icoontjes van de gedachte en geleefde ruimte, met een pijl vanuit de geleefde naar de gedachte ruimte toe">
            <a:extLst>
              <a:ext uri="{FF2B5EF4-FFF2-40B4-BE49-F238E27FC236}">
                <a16:creationId xmlns:a16="http://schemas.microsoft.com/office/drawing/2014/main" id="{06425E95-8206-3BEE-94AE-42870C1F3584}"/>
              </a:ext>
            </a:extLst>
          </p:cNvPr>
          <p:cNvGrpSpPr/>
          <p:nvPr/>
        </p:nvGrpSpPr>
        <p:grpSpPr>
          <a:xfrm>
            <a:off x="1443844" y="967292"/>
            <a:ext cx="9419449" cy="2347163"/>
            <a:chOff x="1443844" y="967292"/>
            <a:chExt cx="9419449" cy="2347163"/>
          </a:xfrm>
        </p:grpSpPr>
        <p:pic>
          <p:nvPicPr>
            <p:cNvPr id="5" name="Afbeelding 4">
              <a:extLst>
                <a:ext uri="{FF2B5EF4-FFF2-40B4-BE49-F238E27FC236}">
                  <a16:creationId xmlns:a16="http://schemas.microsoft.com/office/drawing/2014/main" id="{E376654E-5524-71E2-AF52-0B110A918D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844" y="1027908"/>
              <a:ext cx="2225932" cy="2225932"/>
            </a:xfrm>
            <a:prstGeom prst="rect">
              <a:avLst/>
            </a:prstGeom>
          </p:spPr>
        </p:pic>
        <p:cxnSp>
          <p:nvCxnSpPr>
            <p:cNvPr id="6" name="Rechte verbindingslijn met pijl 5">
              <a:extLst>
                <a:ext uri="{FF2B5EF4-FFF2-40B4-BE49-F238E27FC236}">
                  <a16:creationId xmlns:a16="http://schemas.microsoft.com/office/drawing/2014/main" id="{6A9DA47F-D133-DA6E-3788-A4130E460CA5}"/>
                </a:ext>
              </a:extLst>
            </p:cNvPr>
            <p:cNvCxnSpPr>
              <a:cxnSpLocks/>
            </p:cNvCxnSpPr>
            <p:nvPr/>
          </p:nvCxnSpPr>
          <p:spPr>
            <a:xfrm flipH="1">
              <a:off x="3802228" y="2140873"/>
              <a:ext cx="4587543" cy="0"/>
            </a:xfrm>
            <a:prstGeom prst="straightConnector1">
              <a:avLst/>
            </a:prstGeom>
            <a:ln w="76200">
              <a:solidFill>
                <a:srgbClr val="E24E8A"/>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BE795937-EC57-698D-17FB-7C5ADFCD85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22226" y="967292"/>
              <a:ext cx="2341067" cy="2347163"/>
            </a:xfrm>
            <a:prstGeom prst="rect">
              <a:avLst/>
            </a:prstGeom>
          </p:spPr>
        </p:pic>
      </p:grpSp>
    </p:spTree>
    <p:extLst>
      <p:ext uri="{BB962C8B-B14F-4D97-AF65-F5344CB8AC3E}">
        <p14:creationId xmlns:p14="http://schemas.microsoft.com/office/powerpoint/2010/main" val="799598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BADCD-02C7-F32E-DA2B-9BA49878A1D0}"/>
              </a:ext>
            </a:extLst>
          </p:cNvPr>
          <p:cNvSpPr>
            <a:spLocks noGrp="1"/>
          </p:cNvSpPr>
          <p:nvPr>
            <p:ph type="title"/>
          </p:nvPr>
        </p:nvSpPr>
        <p:spPr>
          <a:xfrm>
            <a:off x="838200" y="684100"/>
            <a:ext cx="10515600" cy="1325563"/>
          </a:xfrm>
        </p:spPr>
        <p:txBody>
          <a:bodyPr/>
          <a:lstStyle/>
          <a:p>
            <a:r>
              <a:rPr lang="nl-NL"/>
              <a:t>Wees je bewust van verschillende invalshoeken</a:t>
            </a:r>
          </a:p>
        </p:txBody>
      </p:sp>
      <p:sp>
        <p:nvSpPr>
          <p:cNvPr id="3" name="Tijdelijke aanduiding voor inhoud 2">
            <a:extLst>
              <a:ext uri="{FF2B5EF4-FFF2-40B4-BE49-F238E27FC236}">
                <a16:creationId xmlns:a16="http://schemas.microsoft.com/office/drawing/2014/main" id="{0641AF85-358D-A8B4-CAFA-28C36BBDD072}"/>
              </a:ext>
            </a:extLst>
          </p:cNvPr>
          <p:cNvSpPr>
            <a:spLocks noGrp="1"/>
          </p:cNvSpPr>
          <p:nvPr>
            <p:ph idx="1"/>
          </p:nvPr>
        </p:nvSpPr>
        <p:spPr>
          <a:xfrm>
            <a:off x="838200" y="2090527"/>
            <a:ext cx="10515600" cy="4351338"/>
          </a:xfrm>
        </p:spPr>
        <p:txBody>
          <a:bodyPr/>
          <a:lstStyle/>
          <a:p>
            <a:r>
              <a:rPr lang="nl-NL"/>
              <a:t>Elke opvatting over ruimtelijke kwaliteit heeft een invalshoek, waarin één van de ruimtes meer ‘vast’ staat dan de andere </a:t>
            </a:r>
          </a:p>
          <a:p>
            <a:r>
              <a:rPr lang="nl-NL"/>
              <a:t>Die invalshoek wordt zichtbaar in de vragen die worden gesteld en de keuzes die worden gemaakt</a:t>
            </a:r>
          </a:p>
          <a:p>
            <a:r>
              <a:rPr lang="nl-NL"/>
              <a:t>Alle ruimten zijn belangrijk, toch kan richtinggevend beleid niet alle drie invalshoeken even zwaar of tegelijk hanteren</a:t>
            </a:r>
          </a:p>
        </p:txBody>
      </p:sp>
    </p:spTree>
    <p:extLst>
      <p:ext uri="{BB962C8B-B14F-4D97-AF65-F5344CB8AC3E}">
        <p14:creationId xmlns:p14="http://schemas.microsoft.com/office/powerpoint/2010/main" val="1444677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230BD-8848-E300-A27B-05EF43F18478}"/>
              </a:ext>
            </a:extLst>
          </p:cNvPr>
          <p:cNvSpPr>
            <a:spLocks noGrp="1"/>
          </p:cNvSpPr>
          <p:nvPr>
            <p:ph type="title"/>
          </p:nvPr>
        </p:nvSpPr>
        <p:spPr>
          <a:xfrm>
            <a:off x="838200" y="867148"/>
            <a:ext cx="10515600" cy="1325563"/>
          </a:xfrm>
        </p:spPr>
        <p:txBody>
          <a:bodyPr/>
          <a:lstStyle/>
          <a:p>
            <a:r>
              <a:rPr lang="nl-NL"/>
              <a:t>Deel 3</a:t>
            </a:r>
            <a:br>
              <a:rPr lang="nl-NL"/>
            </a:br>
            <a:r>
              <a:rPr lang="nl-NL"/>
              <a:t>Een volledig, maar ook richtinggevend ruimtelijk verhaal</a:t>
            </a:r>
          </a:p>
        </p:txBody>
      </p:sp>
    </p:spTree>
    <p:extLst>
      <p:ext uri="{BB962C8B-B14F-4D97-AF65-F5344CB8AC3E}">
        <p14:creationId xmlns:p14="http://schemas.microsoft.com/office/powerpoint/2010/main" val="1127079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inhoud 4" descr="dynamische dia. Verschillende kaarten met verschillende thema's (zoals in een atlas) komen achtereenvolgens naar voren. Het drieruimtenmodel is ook te zien. Er lopen lijnen van sommige lagen naar geleefde ruimte, van andere naar fysieke ruimte, en van weer andere naar gedachte ruimte. ">
            <a:extLst>
              <a:ext uri="{FF2B5EF4-FFF2-40B4-BE49-F238E27FC236}">
                <a16:creationId xmlns:a16="http://schemas.microsoft.com/office/drawing/2014/main" id="{0E967A04-8267-CBAC-6519-0073852CF52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4963"/>
          <a:stretch/>
        </p:blipFill>
        <p:spPr>
          <a:xfrm>
            <a:off x="5705005" y="1634032"/>
            <a:ext cx="6019975" cy="4351338"/>
          </a:xfrm>
        </p:spPr>
      </p:pic>
      <p:sp>
        <p:nvSpPr>
          <p:cNvPr id="2" name="Titel 1">
            <a:extLst>
              <a:ext uri="{FF2B5EF4-FFF2-40B4-BE49-F238E27FC236}">
                <a16:creationId xmlns:a16="http://schemas.microsoft.com/office/drawing/2014/main" id="{3AB49C3C-C7FA-C48B-1520-4567C1732E69}"/>
              </a:ext>
            </a:extLst>
          </p:cNvPr>
          <p:cNvSpPr>
            <a:spLocks noGrp="1"/>
          </p:cNvSpPr>
          <p:nvPr>
            <p:ph type="title"/>
          </p:nvPr>
        </p:nvSpPr>
        <p:spPr>
          <a:xfrm>
            <a:off x="838200" y="733289"/>
            <a:ext cx="10515600" cy="1325563"/>
          </a:xfrm>
        </p:spPr>
        <p:txBody>
          <a:bodyPr/>
          <a:lstStyle/>
          <a:p>
            <a:r>
              <a:rPr lang="nl-NL"/>
              <a:t>Een goed ruimtelijk verhaal is gelaagd</a:t>
            </a:r>
          </a:p>
        </p:txBody>
      </p:sp>
      <p:pic>
        <p:nvPicPr>
          <p:cNvPr id="4" name="Afbeelding 3" descr="dynamische dia. Verschillende kaarten met verschillende thema's (zoals in een atlas) komen achtereenvolgens naar voren. Het drieruimtenmodel is ook te zien. Er lopen lijnen van sommige lagen naar geleefde ruimte, van andere naar fysieke ruimte, en van weer andere naar gedachte ruimte. ">
            <a:extLst>
              <a:ext uri="{FF2B5EF4-FFF2-40B4-BE49-F238E27FC236}">
                <a16:creationId xmlns:a16="http://schemas.microsoft.com/office/drawing/2014/main" id="{354261B2-0513-D4C2-B1DE-967DF34565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132" y="2093034"/>
            <a:ext cx="2913186" cy="2059921"/>
          </a:xfrm>
          <a:prstGeom prst="rect">
            <a:avLst/>
          </a:prstGeom>
          <a:ln>
            <a:solidFill>
              <a:schemeClr val="tx1"/>
            </a:solidFill>
          </a:ln>
        </p:spPr>
      </p:pic>
      <p:pic>
        <p:nvPicPr>
          <p:cNvPr id="5" name="Afbeelding 4" descr="dynamische dia. Verschillende kaarten met verschillende thema's (zoals in een atlas) komen achtereenvolgens naar voren. Het drieruimtenmodel is ook te zien. Er lopen lijnen van sommige lagen naar geleefde ruimte, van andere naar fysieke ruimte, en van weer andere naar gedachte ruimte. ">
            <a:extLst>
              <a:ext uri="{FF2B5EF4-FFF2-40B4-BE49-F238E27FC236}">
                <a16:creationId xmlns:a16="http://schemas.microsoft.com/office/drawing/2014/main" id="{0D910F25-29B4-BB2C-81F6-C2D5F0E3830D}"/>
              </a:ext>
            </a:extLst>
          </p:cNvPr>
          <p:cNvPicPr>
            <a:picLocks noChangeAspect="1"/>
          </p:cNvPicPr>
          <p:nvPr/>
        </p:nvPicPr>
        <p:blipFill>
          <a:blip r:embed="rId5"/>
          <a:stretch>
            <a:fillRect/>
          </a:stretch>
        </p:blipFill>
        <p:spPr>
          <a:xfrm>
            <a:off x="838200" y="2249905"/>
            <a:ext cx="2833314" cy="2047542"/>
          </a:xfrm>
          <a:prstGeom prst="rect">
            <a:avLst/>
          </a:prstGeom>
          <a:ln>
            <a:solidFill>
              <a:schemeClr val="tx1"/>
            </a:solidFill>
          </a:ln>
        </p:spPr>
      </p:pic>
      <p:pic>
        <p:nvPicPr>
          <p:cNvPr id="6" name="Afbeelding 5" descr="dynamische dia. Verschillende kaarten met verschillende thema's (zoals in een atlas) komen achtereenvolgens naar voren. Het drieruimtenmodel is ook te zien. Er lopen lijnen van sommige lagen naar geleefde ruimte, van andere naar fysieke ruimte, en van weer andere naar gedachte ruimte. ">
            <a:extLst>
              <a:ext uri="{FF2B5EF4-FFF2-40B4-BE49-F238E27FC236}">
                <a16:creationId xmlns:a16="http://schemas.microsoft.com/office/drawing/2014/main" id="{052CA550-E0B4-CDEE-D983-B87758ACB285}"/>
              </a:ext>
            </a:extLst>
          </p:cNvPr>
          <p:cNvPicPr>
            <a:picLocks noChangeAspect="1"/>
          </p:cNvPicPr>
          <p:nvPr/>
        </p:nvPicPr>
        <p:blipFill>
          <a:blip r:embed="rId6"/>
          <a:srcRect l="4297"/>
          <a:stretch/>
        </p:blipFill>
        <p:spPr>
          <a:xfrm>
            <a:off x="1044680" y="2502206"/>
            <a:ext cx="2970026" cy="1838774"/>
          </a:xfrm>
          <a:prstGeom prst="rect">
            <a:avLst/>
          </a:prstGeom>
          <a:ln>
            <a:solidFill>
              <a:schemeClr val="tx1"/>
            </a:solidFill>
          </a:ln>
        </p:spPr>
      </p:pic>
      <p:pic>
        <p:nvPicPr>
          <p:cNvPr id="7" name="Afbeelding 6" descr="dynamische dia. Verschillende kaarten met verschillende thema's (zoals in een atlas) komen achtereenvolgens naar voren. Het drieruimtenmodel is ook te zien. Er lopen lijnen van sommige lagen naar geleefde ruimte, van andere naar fysieke ruimte, en van weer andere naar gedachte ruimte. ">
            <a:extLst>
              <a:ext uri="{FF2B5EF4-FFF2-40B4-BE49-F238E27FC236}">
                <a16:creationId xmlns:a16="http://schemas.microsoft.com/office/drawing/2014/main" id="{E8007B92-38EA-2AFC-5582-277812CA22EC}"/>
              </a:ext>
            </a:extLst>
          </p:cNvPr>
          <p:cNvPicPr>
            <a:picLocks noChangeAspect="1"/>
          </p:cNvPicPr>
          <p:nvPr/>
        </p:nvPicPr>
        <p:blipFill>
          <a:blip r:embed="rId7"/>
          <a:stretch>
            <a:fillRect/>
          </a:stretch>
        </p:blipFill>
        <p:spPr>
          <a:xfrm>
            <a:off x="1346475" y="2745511"/>
            <a:ext cx="3011423" cy="2128381"/>
          </a:xfrm>
          <a:prstGeom prst="rect">
            <a:avLst/>
          </a:prstGeom>
          <a:ln>
            <a:solidFill>
              <a:schemeClr val="tx1"/>
            </a:solidFill>
          </a:ln>
        </p:spPr>
      </p:pic>
      <p:pic>
        <p:nvPicPr>
          <p:cNvPr id="8" name="Tijdelijke aanduiding voor inhoud 4" descr="dynamische dia. Verschillende kaarten met verschillende thema's (zoals in een atlas) komen achtereenvolgens naar voren. Het drieruimtenmodel is ook te zien. Er lopen lijnen van sommige lagen naar geleefde ruimte, van andere naar fysieke ruimte, en van weer andere naar gedachte ruimte. ">
            <a:extLst>
              <a:ext uri="{FF2B5EF4-FFF2-40B4-BE49-F238E27FC236}">
                <a16:creationId xmlns:a16="http://schemas.microsoft.com/office/drawing/2014/main" id="{E30D77E2-E8A2-402F-D69E-8D2FE154B21E}"/>
              </a:ext>
            </a:extLst>
          </p:cNvPr>
          <p:cNvPicPr>
            <a:picLocks noChangeAspect="1"/>
          </p:cNvPicPr>
          <p:nvPr/>
        </p:nvPicPr>
        <p:blipFill>
          <a:blip r:embed="rId8"/>
          <a:stretch>
            <a:fillRect/>
          </a:stretch>
        </p:blipFill>
        <p:spPr>
          <a:xfrm>
            <a:off x="1717655" y="3030058"/>
            <a:ext cx="2999743" cy="2128381"/>
          </a:xfrm>
          <a:prstGeom prst="rect">
            <a:avLst/>
          </a:prstGeom>
          <a:ln>
            <a:solidFill>
              <a:schemeClr val="tx1"/>
            </a:solidFill>
          </a:ln>
        </p:spPr>
      </p:pic>
      <p:pic>
        <p:nvPicPr>
          <p:cNvPr id="9" name="Tijdelijke aanduiding voor inhoud 4" descr="dynamische dia. Verschillende kaarten met verschillende thema's (zoals in een atlas) komen achtereenvolgens naar voren. Het drieruimtenmodel is ook te zien. Er lopen lijnen van sommige lagen naar geleefde ruimte, van andere naar fysieke ruimte, en van weer andere naar gedachte ruimte. ">
            <a:extLst>
              <a:ext uri="{FF2B5EF4-FFF2-40B4-BE49-F238E27FC236}">
                <a16:creationId xmlns:a16="http://schemas.microsoft.com/office/drawing/2014/main" id="{5D060C3E-CBDB-3AF9-ED2A-2E940D6FD608}"/>
              </a:ext>
            </a:extLst>
          </p:cNvPr>
          <p:cNvPicPr>
            <a:picLocks noChangeAspect="1"/>
          </p:cNvPicPr>
          <p:nvPr/>
        </p:nvPicPr>
        <p:blipFill>
          <a:blip r:embed="rId9"/>
          <a:stretch>
            <a:fillRect/>
          </a:stretch>
        </p:blipFill>
        <p:spPr>
          <a:xfrm>
            <a:off x="2074303" y="3314605"/>
            <a:ext cx="3014275" cy="2128381"/>
          </a:xfrm>
          <a:prstGeom prst="rect">
            <a:avLst/>
          </a:prstGeom>
          <a:ln>
            <a:solidFill>
              <a:schemeClr val="tx1"/>
            </a:solidFill>
          </a:ln>
        </p:spPr>
      </p:pic>
      <p:grpSp>
        <p:nvGrpSpPr>
          <p:cNvPr id="30" name="Groep 29" descr="dynamische dia. Verschillende kaarten met verschillende thema's (zoals in een atlas) komen achtereenvolgens naar voren. Het drieruimtenmodel is ook te zien. Er lopen lijnen van sommige lagen naar geleefde ruimte, van andere naar fysieke ruimte, en van weer andere naar gedachte ruimte. ">
            <a:extLst>
              <a:ext uri="{FF2B5EF4-FFF2-40B4-BE49-F238E27FC236}">
                <a16:creationId xmlns:a16="http://schemas.microsoft.com/office/drawing/2014/main" id="{3B4B7356-CB1D-AFA4-4265-D1C695D428F1}"/>
              </a:ext>
            </a:extLst>
          </p:cNvPr>
          <p:cNvGrpSpPr/>
          <p:nvPr/>
        </p:nvGrpSpPr>
        <p:grpSpPr>
          <a:xfrm>
            <a:off x="3370217" y="1357721"/>
            <a:ext cx="5995852" cy="3516171"/>
            <a:chOff x="3370217" y="1357721"/>
            <a:chExt cx="5995852" cy="3516171"/>
          </a:xfrm>
        </p:grpSpPr>
        <p:sp>
          <p:nvSpPr>
            <p:cNvPr id="23" name="Vrije vorm: vorm 22">
              <a:extLst>
                <a:ext uri="{FF2B5EF4-FFF2-40B4-BE49-F238E27FC236}">
                  <a16:creationId xmlns:a16="http://schemas.microsoft.com/office/drawing/2014/main" id="{9556493D-0FD9-6F06-448F-FB45332B8682}"/>
                </a:ext>
              </a:extLst>
            </p:cNvPr>
            <p:cNvSpPr/>
            <p:nvPr/>
          </p:nvSpPr>
          <p:spPr>
            <a:xfrm>
              <a:off x="3370217" y="1357721"/>
              <a:ext cx="5995852" cy="771525"/>
            </a:xfrm>
            <a:custGeom>
              <a:avLst/>
              <a:gdLst>
                <a:gd name="connsiteX0" fmla="*/ 5995852 w 5995852"/>
                <a:gd name="connsiteY0" fmla="*/ 653959 h 771525"/>
                <a:gd name="connsiteX1" fmla="*/ 3004457 w 5995852"/>
                <a:gd name="connsiteY1" fmla="*/ 816 h 771525"/>
                <a:gd name="connsiteX2" fmla="*/ 0 w 5995852"/>
                <a:gd name="connsiteY2" fmla="*/ 771525 h 771525"/>
              </a:gdLst>
              <a:ahLst/>
              <a:cxnLst>
                <a:cxn ang="0">
                  <a:pos x="connsiteX0" y="connsiteY0"/>
                </a:cxn>
                <a:cxn ang="0">
                  <a:pos x="connsiteX1" y="connsiteY1"/>
                </a:cxn>
                <a:cxn ang="0">
                  <a:pos x="connsiteX2" y="connsiteY2"/>
                </a:cxn>
              </a:cxnLst>
              <a:rect l="l" t="t" r="r" b="b"/>
              <a:pathLst>
                <a:path w="5995852" h="771525">
                  <a:moveTo>
                    <a:pt x="5995852" y="653959"/>
                  </a:moveTo>
                  <a:cubicBezTo>
                    <a:pt x="4999809" y="317590"/>
                    <a:pt x="4003766" y="-18778"/>
                    <a:pt x="3004457" y="816"/>
                  </a:cubicBezTo>
                  <a:cubicBezTo>
                    <a:pt x="2005148" y="20410"/>
                    <a:pt x="1002574" y="395967"/>
                    <a:pt x="0" y="771525"/>
                  </a:cubicBezTo>
                </a:path>
              </a:pathLst>
            </a:custGeom>
            <a:noFill/>
            <a:ln>
              <a:solidFill>
                <a:srgbClr val="E24E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9" name="Groep 28">
              <a:extLst>
                <a:ext uri="{FF2B5EF4-FFF2-40B4-BE49-F238E27FC236}">
                  <a16:creationId xmlns:a16="http://schemas.microsoft.com/office/drawing/2014/main" id="{8A287D35-A3DF-8ACE-54AE-667E5A9B91D5}"/>
                </a:ext>
              </a:extLst>
            </p:cNvPr>
            <p:cNvGrpSpPr/>
            <p:nvPr/>
          </p:nvGrpSpPr>
          <p:grpSpPr>
            <a:xfrm>
              <a:off x="3644537" y="1600214"/>
              <a:ext cx="5695406" cy="3273678"/>
              <a:chOff x="3644537" y="1600214"/>
              <a:chExt cx="5695406" cy="3273678"/>
            </a:xfrm>
          </p:grpSpPr>
          <p:cxnSp>
            <p:nvCxnSpPr>
              <p:cNvPr id="15" name="Rechte verbindingslijn 14">
                <a:extLst>
                  <a:ext uri="{FF2B5EF4-FFF2-40B4-BE49-F238E27FC236}">
                    <a16:creationId xmlns:a16="http://schemas.microsoft.com/office/drawing/2014/main" id="{B87F2DDB-C9A4-A9AB-D41E-B6C6316DEEDA}"/>
                  </a:ext>
                </a:extLst>
              </p:cNvPr>
              <p:cNvCxnSpPr/>
              <p:nvPr/>
            </p:nvCxnSpPr>
            <p:spPr>
              <a:xfrm>
                <a:off x="5088578" y="4702629"/>
                <a:ext cx="2370313" cy="1712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Vrije vorm: vorm 20">
                <a:extLst>
                  <a:ext uri="{FF2B5EF4-FFF2-40B4-BE49-F238E27FC236}">
                    <a16:creationId xmlns:a16="http://schemas.microsoft.com/office/drawing/2014/main" id="{B0EB5A04-EE58-66CA-2292-5FE307B5FD29}"/>
                  </a:ext>
                </a:extLst>
              </p:cNvPr>
              <p:cNvSpPr/>
              <p:nvPr/>
            </p:nvSpPr>
            <p:spPr>
              <a:xfrm>
                <a:off x="3644537" y="1600214"/>
                <a:ext cx="5682343" cy="751100"/>
              </a:xfrm>
              <a:custGeom>
                <a:avLst/>
                <a:gdLst>
                  <a:gd name="connsiteX0" fmla="*/ 5682343 w 5682343"/>
                  <a:gd name="connsiteY0" fmla="*/ 450655 h 751100"/>
                  <a:gd name="connsiteX1" fmla="*/ 2547257 w 5682343"/>
                  <a:gd name="connsiteY1" fmla="*/ 6517 h 751100"/>
                  <a:gd name="connsiteX2" fmla="*/ 0 w 5682343"/>
                  <a:gd name="connsiteY2" fmla="*/ 751100 h 751100"/>
                  <a:gd name="connsiteX3" fmla="*/ 0 w 5682343"/>
                  <a:gd name="connsiteY3" fmla="*/ 751100 h 751100"/>
                </a:gdLst>
                <a:ahLst/>
                <a:cxnLst>
                  <a:cxn ang="0">
                    <a:pos x="connsiteX0" y="connsiteY0"/>
                  </a:cxn>
                  <a:cxn ang="0">
                    <a:pos x="connsiteX1" y="connsiteY1"/>
                  </a:cxn>
                  <a:cxn ang="0">
                    <a:pos x="connsiteX2" y="connsiteY2"/>
                  </a:cxn>
                  <a:cxn ang="0">
                    <a:pos x="connsiteX3" y="connsiteY3"/>
                  </a:cxn>
                </a:cxnLst>
                <a:rect l="l" t="t" r="r" b="b"/>
                <a:pathLst>
                  <a:path w="5682343" h="751100">
                    <a:moveTo>
                      <a:pt x="5682343" y="450655"/>
                    </a:moveTo>
                    <a:cubicBezTo>
                      <a:pt x="4588328" y="203549"/>
                      <a:pt x="3494314" y="-43557"/>
                      <a:pt x="2547257" y="6517"/>
                    </a:cubicBezTo>
                    <a:cubicBezTo>
                      <a:pt x="1600200" y="56591"/>
                      <a:pt x="0" y="751100"/>
                      <a:pt x="0" y="751100"/>
                    </a:cubicBezTo>
                    <a:lnTo>
                      <a:pt x="0" y="751100"/>
                    </a:lnTo>
                  </a:path>
                </a:pathLst>
              </a:custGeom>
              <a:noFill/>
              <a:ln>
                <a:solidFill>
                  <a:srgbClr val="E24E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Vrije vorm: vorm 23">
                <a:extLst>
                  <a:ext uri="{FF2B5EF4-FFF2-40B4-BE49-F238E27FC236}">
                    <a16:creationId xmlns:a16="http://schemas.microsoft.com/office/drawing/2014/main" id="{9F10ED76-ED27-54B5-A498-98A13C28F715}"/>
                  </a:ext>
                </a:extLst>
              </p:cNvPr>
              <p:cNvSpPr/>
              <p:nvPr/>
            </p:nvSpPr>
            <p:spPr>
              <a:xfrm>
                <a:off x="3984171" y="2335097"/>
                <a:ext cx="1881052" cy="251349"/>
              </a:xfrm>
              <a:custGeom>
                <a:avLst/>
                <a:gdLst>
                  <a:gd name="connsiteX0" fmla="*/ 1881052 w 1881052"/>
                  <a:gd name="connsiteY0" fmla="*/ 133783 h 251349"/>
                  <a:gd name="connsiteX1" fmla="*/ 862149 w 1881052"/>
                  <a:gd name="connsiteY1" fmla="*/ 3154 h 251349"/>
                  <a:gd name="connsiteX2" fmla="*/ 0 w 1881052"/>
                  <a:gd name="connsiteY2" fmla="*/ 251349 h 251349"/>
                </a:gdLst>
                <a:ahLst/>
                <a:cxnLst>
                  <a:cxn ang="0">
                    <a:pos x="connsiteX0" y="connsiteY0"/>
                  </a:cxn>
                  <a:cxn ang="0">
                    <a:pos x="connsiteX1" y="connsiteY1"/>
                  </a:cxn>
                  <a:cxn ang="0">
                    <a:pos x="connsiteX2" y="connsiteY2"/>
                  </a:cxn>
                </a:cxnLst>
                <a:rect l="l" t="t" r="r" b="b"/>
                <a:pathLst>
                  <a:path w="1881052" h="251349">
                    <a:moveTo>
                      <a:pt x="1881052" y="133783"/>
                    </a:moveTo>
                    <a:cubicBezTo>
                      <a:pt x="1528355" y="58671"/>
                      <a:pt x="1175658" y="-16440"/>
                      <a:pt x="862149" y="3154"/>
                    </a:cubicBezTo>
                    <a:cubicBezTo>
                      <a:pt x="548640" y="22748"/>
                      <a:pt x="274320" y="137048"/>
                      <a:pt x="0" y="251349"/>
                    </a:cubicBezTo>
                  </a:path>
                </a:pathLst>
              </a:custGeom>
              <a:noFill/>
              <a:ln>
                <a:solidFill>
                  <a:srgbClr val="99A4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Vrije vorm: vorm 24">
                <a:extLst>
                  <a:ext uri="{FF2B5EF4-FFF2-40B4-BE49-F238E27FC236}">
                    <a16:creationId xmlns:a16="http://schemas.microsoft.com/office/drawing/2014/main" id="{8FECAA28-B113-D3E6-BE2F-F3A897D6DABF}"/>
                  </a:ext>
                </a:extLst>
              </p:cNvPr>
              <p:cNvSpPr/>
              <p:nvPr/>
            </p:nvSpPr>
            <p:spPr>
              <a:xfrm>
                <a:off x="4689566" y="3108960"/>
                <a:ext cx="2808514" cy="1645920"/>
              </a:xfrm>
              <a:custGeom>
                <a:avLst/>
                <a:gdLst>
                  <a:gd name="connsiteX0" fmla="*/ 2808514 w 2808514"/>
                  <a:gd name="connsiteY0" fmla="*/ 1645920 h 1645920"/>
                  <a:gd name="connsiteX1" fmla="*/ 992777 w 2808514"/>
                  <a:gd name="connsiteY1" fmla="*/ 404949 h 1645920"/>
                  <a:gd name="connsiteX2" fmla="*/ 0 w 2808514"/>
                  <a:gd name="connsiteY2" fmla="*/ 0 h 1645920"/>
                </a:gdLst>
                <a:ahLst/>
                <a:cxnLst>
                  <a:cxn ang="0">
                    <a:pos x="connsiteX0" y="connsiteY0"/>
                  </a:cxn>
                  <a:cxn ang="0">
                    <a:pos x="connsiteX1" y="connsiteY1"/>
                  </a:cxn>
                  <a:cxn ang="0">
                    <a:pos x="connsiteX2" y="connsiteY2"/>
                  </a:cxn>
                </a:cxnLst>
                <a:rect l="l" t="t" r="r" b="b"/>
                <a:pathLst>
                  <a:path w="2808514" h="1645920">
                    <a:moveTo>
                      <a:pt x="2808514" y="1645920"/>
                    </a:moveTo>
                    <a:cubicBezTo>
                      <a:pt x="2134688" y="1162594"/>
                      <a:pt x="1460863" y="679269"/>
                      <a:pt x="992777" y="404949"/>
                    </a:cubicBezTo>
                    <a:cubicBezTo>
                      <a:pt x="524691" y="130629"/>
                      <a:pt x="262345" y="65314"/>
                      <a:pt x="0" y="0"/>
                    </a:cubicBezTo>
                  </a:path>
                </a:pathLst>
              </a:cu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Vrije vorm: vorm 25">
                <a:extLst>
                  <a:ext uri="{FF2B5EF4-FFF2-40B4-BE49-F238E27FC236}">
                    <a16:creationId xmlns:a16="http://schemas.microsoft.com/office/drawing/2014/main" id="{594E2BE0-CED8-2998-AAF6-08D456E68F42}"/>
                  </a:ext>
                </a:extLst>
              </p:cNvPr>
              <p:cNvSpPr/>
              <p:nvPr/>
            </p:nvSpPr>
            <p:spPr>
              <a:xfrm>
                <a:off x="4349931" y="2775429"/>
                <a:ext cx="4990012" cy="675957"/>
              </a:xfrm>
              <a:custGeom>
                <a:avLst/>
                <a:gdLst>
                  <a:gd name="connsiteX0" fmla="*/ 4990012 w 4990012"/>
                  <a:gd name="connsiteY0" fmla="*/ 255154 h 675957"/>
                  <a:gd name="connsiteX1" fmla="*/ 2142309 w 4990012"/>
                  <a:gd name="connsiteY1" fmla="*/ 673165 h 675957"/>
                  <a:gd name="connsiteX2" fmla="*/ 888275 w 4990012"/>
                  <a:gd name="connsiteY2" fmla="*/ 72274 h 675957"/>
                  <a:gd name="connsiteX3" fmla="*/ 0 w 4990012"/>
                  <a:gd name="connsiteY3" fmla="*/ 33085 h 675957"/>
                </a:gdLst>
                <a:ahLst/>
                <a:cxnLst>
                  <a:cxn ang="0">
                    <a:pos x="connsiteX0" y="connsiteY0"/>
                  </a:cxn>
                  <a:cxn ang="0">
                    <a:pos x="connsiteX1" y="connsiteY1"/>
                  </a:cxn>
                  <a:cxn ang="0">
                    <a:pos x="connsiteX2" y="connsiteY2"/>
                  </a:cxn>
                  <a:cxn ang="0">
                    <a:pos x="connsiteX3" y="connsiteY3"/>
                  </a:cxn>
                </a:cxnLst>
                <a:rect l="l" t="t" r="r" b="b"/>
                <a:pathLst>
                  <a:path w="4990012" h="675957">
                    <a:moveTo>
                      <a:pt x="4990012" y="255154"/>
                    </a:moveTo>
                    <a:cubicBezTo>
                      <a:pt x="3907972" y="479399"/>
                      <a:pt x="2825932" y="703645"/>
                      <a:pt x="2142309" y="673165"/>
                    </a:cubicBezTo>
                    <a:cubicBezTo>
                      <a:pt x="1458686" y="642685"/>
                      <a:pt x="1245326" y="178954"/>
                      <a:pt x="888275" y="72274"/>
                    </a:cubicBezTo>
                    <a:cubicBezTo>
                      <a:pt x="531224" y="-34406"/>
                      <a:pt x="265612" y="-661"/>
                      <a:pt x="0" y="33085"/>
                    </a:cubicBezTo>
                  </a:path>
                </a:pathLst>
              </a:custGeom>
              <a:noFill/>
              <a:ln>
                <a:solidFill>
                  <a:srgbClr val="E24E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5620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4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800"/>
                            </p:stCondLst>
                            <p:childTnLst>
                              <p:par>
                                <p:cTn id="14" presetID="1" presetClass="entr" presetSubtype="0" fill="hold" nodeType="afterEffect">
                                  <p:stCondLst>
                                    <p:cond delay="4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nodeType="afterEffect">
                                  <p:stCondLst>
                                    <p:cond delay="4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600"/>
                            </p:stCondLst>
                            <p:childTnLst>
                              <p:par>
                                <p:cTn id="20" presetID="1" presetClass="entr" presetSubtype="0" fill="hold" nodeType="afterEffect">
                                  <p:stCondLst>
                                    <p:cond delay="40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EB645-7332-9E24-E402-553C5854D46A}"/>
              </a:ext>
            </a:extLst>
          </p:cNvPr>
          <p:cNvSpPr>
            <a:spLocks noGrp="1"/>
          </p:cNvSpPr>
          <p:nvPr>
            <p:ph type="title"/>
          </p:nvPr>
        </p:nvSpPr>
        <p:spPr>
          <a:xfrm>
            <a:off x="890361" y="798602"/>
            <a:ext cx="10515600" cy="1325563"/>
          </a:xfrm>
        </p:spPr>
        <p:txBody>
          <a:bodyPr>
            <a:normAutofit/>
          </a:bodyPr>
          <a:lstStyle/>
          <a:p>
            <a:r>
              <a:rPr lang="nl-NL"/>
              <a:t>Maar geen wensenlijstje</a:t>
            </a:r>
          </a:p>
        </p:txBody>
      </p:sp>
      <p:sp>
        <p:nvSpPr>
          <p:cNvPr id="3" name="Tijdelijke aanduiding voor inhoud 2">
            <a:extLst>
              <a:ext uri="{FF2B5EF4-FFF2-40B4-BE49-F238E27FC236}">
                <a16:creationId xmlns:a16="http://schemas.microsoft.com/office/drawing/2014/main" id="{26351538-F49A-E80E-ED7C-80A473B82E2E}"/>
              </a:ext>
            </a:extLst>
          </p:cNvPr>
          <p:cNvSpPr>
            <a:spLocks noGrp="1"/>
          </p:cNvSpPr>
          <p:nvPr>
            <p:ph sz="half" idx="1"/>
          </p:nvPr>
        </p:nvSpPr>
        <p:spPr>
          <a:xfrm>
            <a:off x="914400" y="1995442"/>
            <a:ext cx="5181600" cy="4351338"/>
          </a:xfrm>
        </p:spPr>
        <p:txBody>
          <a:bodyPr>
            <a:normAutofit/>
          </a:bodyPr>
          <a:lstStyle/>
          <a:p>
            <a:r>
              <a:rPr lang="nl-NL" dirty="0"/>
              <a:t>Maar een ‘goed ruimtelijk verhaal’ is geen wensenlijstje. Het heeft een logica  die richting geeft bij toepassing op een concreet gebied</a:t>
            </a:r>
          </a:p>
          <a:p>
            <a:r>
              <a:rPr lang="nl-NL" dirty="0"/>
              <a:t>Het geeft richting bij de afwegingen die men tegenkomt: wat staat dan min of meer vast, wat kan bewegen? </a:t>
            </a:r>
          </a:p>
        </p:txBody>
      </p:sp>
      <p:pic>
        <p:nvPicPr>
          <p:cNvPr id="12" name="Afbeelding 11" descr="cirkel, waaromheen staat: people, planet, profit. De cirkel is opgedeeld in kwaliteiten die horen bij people, planet, profit.">
            <a:extLst>
              <a:ext uri="{FF2B5EF4-FFF2-40B4-BE49-F238E27FC236}">
                <a16:creationId xmlns:a16="http://schemas.microsoft.com/office/drawing/2014/main" id="{B2AD6A5E-6C35-A659-0C33-32D60B652F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5344" y="1616619"/>
            <a:ext cx="4972956" cy="4351338"/>
          </a:xfrm>
          <a:prstGeom prst="rect">
            <a:avLst/>
          </a:prstGeom>
          <a:noFill/>
        </p:spPr>
      </p:pic>
    </p:spTree>
    <p:extLst>
      <p:ext uri="{BB962C8B-B14F-4D97-AF65-F5344CB8AC3E}">
        <p14:creationId xmlns:p14="http://schemas.microsoft.com/office/powerpoint/2010/main" val="191562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A460F-66CF-E118-2D2D-AD4A7B92963E}"/>
            </a:ext>
          </a:extLst>
        </p:cNvPr>
        <p:cNvGrpSpPr/>
        <p:nvPr/>
      </p:nvGrpSpPr>
      <p:grpSpPr>
        <a:xfrm>
          <a:off x="0" y="0"/>
          <a:ext cx="0" cy="0"/>
          <a:chOff x="0" y="0"/>
          <a:chExt cx="0" cy="0"/>
        </a:xfrm>
      </p:grpSpPr>
      <p:pic>
        <p:nvPicPr>
          <p:cNvPr id="5" name="Tijdelijke aanduiding voor inhoud 4" descr="Het drieruimtenmodel met een cirkel om geleefde en fysieke ruimte. Dat is de context waar de gedachte ruimte zich toe moet verhouden. ">
            <a:extLst>
              <a:ext uri="{FF2B5EF4-FFF2-40B4-BE49-F238E27FC236}">
                <a16:creationId xmlns:a16="http://schemas.microsoft.com/office/drawing/2014/main" id="{8CB1567D-4EA5-08C2-2A50-F0C7D55D4F4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4963"/>
          <a:stretch/>
        </p:blipFill>
        <p:spPr>
          <a:xfrm>
            <a:off x="2120376" y="482660"/>
            <a:ext cx="9169962" cy="6628156"/>
          </a:xfrm>
        </p:spPr>
      </p:pic>
      <p:cxnSp>
        <p:nvCxnSpPr>
          <p:cNvPr id="3" name="Rechte verbindingslijn met pijl 2">
            <a:extLst>
              <a:ext uri="{FF2B5EF4-FFF2-40B4-BE49-F238E27FC236}">
                <a16:creationId xmlns:a16="http://schemas.microsoft.com/office/drawing/2014/main" id="{4ACE409E-B71E-3481-576B-47197B032C95}"/>
              </a:ext>
            </a:extLst>
          </p:cNvPr>
          <p:cNvCxnSpPr/>
          <p:nvPr/>
        </p:nvCxnSpPr>
        <p:spPr>
          <a:xfrm>
            <a:off x="4543425" y="1733550"/>
            <a:ext cx="276225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4FDB2BEA-8FAF-AC36-5731-540DC2A4631B}"/>
              </a:ext>
            </a:extLst>
          </p:cNvPr>
          <p:cNvCxnSpPr>
            <a:cxnSpLocks/>
          </p:cNvCxnSpPr>
          <p:nvPr/>
        </p:nvCxnSpPr>
        <p:spPr>
          <a:xfrm flipH="1" flipV="1">
            <a:off x="3830320" y="2926080"/>
            <a:ext cx="1209040" cy="18796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3AA5081D-7836-7330-7E82-5313A9D48BDF}"/>
              </a:ext>
            </a:extLst>
          </p:cNvPr>
          <p:cNvCxnSpPr>
            <a:cxnSpLocks/>
          </p:cNvCxnSpPr>
          <p:nvPr/>
        </p:nvCxnSpPr>
        <p:spPr>
          <a:xfrm flipH="1">
            <a:off x="7010400" y="2794000"/>
            <a:ext cx="1341120" cy="195720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Ovaal 7" descr="Het drieruimtenmodel met een cirkel om geleefde en fysieke ruimte. Dat is de context waar de gedachte ruimte zich toe moet verhouden. ">
            <a:extLst>
              <a:ext uri="{FF2B5EF4-FFF2-40B4-BE49-F238E27FC236}">
                <a16:creationId xmlns:a16="http://schemas.microsoft.com/office/drawing/2014/main" id="{D49EBC97-FEBD-12FF-9CCA-F31510C167CB}"/>
              </a:ext>
            </a:extLst>
          </p:cNvPr>
          <p:cNvSpPr/>
          <p:nvPr/>
        </p:nvSpPr>
        <p:spPr>
          <a:xfrm rot="19217642">
            <a:off x="2611625" y="1274851"/>
            <a:ext cx="8797552" cy="4697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36AD1642-36A9-E978-6714-66FFC45884F3}"/>
              </a:ext>
            </a:extLst>
          </p:cNvPr>
          <p:cNvSpPr txBox="1"/>
          <p:nvPr/>
        </p:nvSpPr>
        <p:spPr>
          <a:xfrm>
            <a:off x="55689" y="4805680"/>
            <a:ext cx="3169920" cy="2062103"/>
          </a:xfrm>
          <a:prstGeom prst="rect">
            <a:avLst/>
          </a:prstGeom>
          <a:noFill/>
        </p:spPr>
        <p:txBody>
          <a:bodyPr wrap="square" rtlCol="0">
            <a:spAutoFit/>
          </a:bodyPr>
          <a:lstStyle/>
          <a:p>
            <a:r>
              <a:rPr lang="en-US" sz="3200">
                <a:latin typeface="+mj-lt"/>
              </a:rPr>
              <a:t>Relatie tussen opgave en context staat central in DRM</a:t>
            </a:r>
            <a:endParaRPr lang="nl-NL" sz="3200" b="1">
              <a:latin typeface="+mj-lt"/>
            </a:endParaRPr>
          </a:p>
        </p:txBody>
      </p:sp>
    </p:spTree>
    <p:extLst>
      <p:ext uri="{BB962C8B-B14F-4D97-AF65-F5344CB8AC3E}">
        <p14:creationId xmlns:p14="http://schemas.microsoft.com/office/powerpoint/2010/main" val="108077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3AD82-5089-ADAA-3BE0-3BC77AFCE4C1}"/>
              </a:ext>
            </a:extLst>
          </p:cNvPr>
          <p:cNvSpPr>
            <a:spLocks noGrp="1"/>
          </p:cNvSpPr>
          <p:nvPr>
            <p:ph type="title"/>
          </p:nvPr>
        </p:nvSpPr>
        <p:spPr>
          <a:xfrm>
            <a:off x="838200" y="885077"/>
            <a:ext cx="10515600" cy="1325563"/>
          </a:xfrm>
        </p:spPr>
        <p:txBody>
          <a:bodyPr/>
          <a:lstStyle/>
          <a:p>
            <a:r>
              <a:rPr lang="nl-NL"/>
              <a:t>Deel 1</a:t>
            </a:r>
            <a:br>
              <a:rPr lang="nl-NL"/>
            </a:br>
            <a:r>
              <a:rPr lang="nl-NL" sz="4400"/>
              <a:t>Niet ‘de’ ruimte maar 3 ruimtes tegelijk</a:t>
            </a:r>
            <a:br>
              <a:rPr lang="nl-NL" sz="4400"/>
            </a:br>
            <a:br>
              <a:rPr lang="nl-NL"/>
            </a:br>
            <a:endParaRPr lang="nl-NL"/>
          </a:p>
        </p:txBody>
      </p:sp>
    </p:spTree>
    <p:extLst>
      <p:ext uri="{BB962C8B-B14F-4D97-AF65-F5344CB8AC3E}">
        <p14:creationId xmlns:p14="http://schemas.microsoft.com/office/powerpoint/2010/main" val="2704032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87D96-3862-FE3F-0410-973E45DB1390}"/>
              </a:ext>
            </a:extLst>
          </p:cNvPr>
          <p:cNvSpPr>
            <a:spLocks noGrp="1"/>
          </p:cNvSpPr>
          <p:nvPr>
            <p:ph type="title"/>
          </p:nvPr>
        </p:nvSpPr>
        <p:spPr>
          <a:xfrm>
            <a:off x="838200" y="982963"/>
            <a:ext cx="10515600" cy="1325563"/>
          </a:xfrm>
        </p:spPr>
        <p:txBody>
          <a:bodyPr/>
          <a:lstStyle/>
          <a:p>
            <a:r>
              <a:rPr lang="nl-NL"/>
              <a:t>Invalshoek en gevolgen voor andere ruimten </a:t>
            </a:r>
          </a:p>
        </p:txBody>
      </p:sp>
      <p:sp>
        <p:nvSpPr>
          <p:cNvPr id="3" name="Tijdelijke aanduiding voor inhoud 2">
            <a:extLst>
              <a:ext uri="{FF2B5EF4-FFF2-40B4-BE49-F238E27FC236}">
                <a16:creationId xmlns:a16="http://schemas.microsoft.com/office/drawing/2014/main" id="{74482605-6C63-592F-1623-A0713EF922DB}"/>
              </a:ext>
            </a:extLst>
          </p:cNvPr>
          <p:cNvSpPr>
            <a:spLocks noGrp="1"/>
          </p:cNvSpPr>
          <p:nvPr>
            <p:ph idx="1"/>
          </p:nvPr>
        </p:nvSpPr>
        <p:spPr/>
        <p:txBody>
          <a:bodyPr/>
          <a:lstStyle/>
          <a:p>
            <a:pPr marL="0" indent="0">
              <a:buNone/>
            </a:pPr>
            <a:r>
              <a:rPr lang="nl-NL" u="sng"/>
              <a:t>Duidelijke invalshoek</a:t>
            </a:r>
          </a:p>
          <a:p>
            <a:r>
              <a:rPr lang="nl-NL"/>
              <a:t>Voorbeeld 1: een verstedelijkingsstrategie vanuit de invalshoek van de geleefde ruimte </a:t>
            </a:r>
          </a:p>
          <a:p>
            <a:endParaRPr lang="nl-NL"/>
          </a:p>
          <a:p>
            <a:pPr marL="0" indent="0">
              <a:buNone/>
            </a:pPr>
            <a:r>
              <a:rPr lang="nl-NL" u="sng"/>
              <a:t>Gevolgen van invalshoek voor andere ruimten</a:t>
            </a:r>
          </a:p>
          <a:p>
            <a:r>
              <a:rPr lang="nl-NL"/>
              <a:t>Voorbeeld 2: Een regionale energiestrategie die uitgaat van landschappen (niet gemeentegrenzen), maar wel rekening houdt met scheve verdeling over gemeenten</a:t>
            </a:r>
          </a:p>
        </p:txBody>
      </p:sp>
    </p:spTree>
    <p:extLst>
      <p:ext uri="{BB962C8B-B14F-4D97-AF65-F5344CB8AC3E}">
        <p14:creationId xmlns:p14="http://schemas.microsoft.com/office/powerpoint/2010/main" val="4127861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D0018-24BD-1580-7783-42EB404F2838}"/>
              </a:ext>
            </a:extLst>
          </p:cNvPr>
          <p:cNvSpPr>
            <a:spLocks noGrp="1"/>
          </p:cNvSpPr>
          <p:nvPr>
            <p:ph type="title"/>
          </p:nvPr>
        </p:nvSpPr>
        <p:spPr>
          <a:xfrm>
            <a:off x="838200" y="874576"/>
            <a:ext cx="10515600" cy="1325563"/>
          </a:xfrm>
        </p:spPr>
        <p:txBody>
          <a:bodyPr/>
          <a:lstStyle/>
          <a:p>
            <a:r>
              <a:rPr lang="nl-NL"/>
              <a:t>Conclusie delen 1,2,3</a:t>
            </a:r>
          </a:p>
        </p:txBody>
      </p:sp>
      <p:sp>
        <p:nvSpPr>
          <p:cNvPr id="3" name="Tijdelijke aanduiding voor inhoud 2">
            <a:extLst>
              <a:ext uri="{FF2B5EF4-FFF2-40B4-BE49-F238E27FC236}">
                <a16:creationId xmlns:a16="http://schemas.microsoft.com/office/drawing/2014/main" id="{6B028FDD-4AC6-A3FB-47EF-251C2DB7CE3E}"/>
              </a:ext>
            </a:extLst>
          </p:cNvPr>
          <p:cNvSpPr>
            <a:spLocks noGrp="1"/>
          </p:cNvSpPr>
          <p:nvPr>
            <p:ph idx="1"/>
          </p:nvPr>
        </p:nvSpPr>
        <p:spPr/>
        <p:txBody>
          <a:bodyPr/>
          <a:lstStyle/>
          <a:p>
            <a:r>
              <a:rPr lang="nl-NL"/>
              <a:t>Wees je bewust van je eigen invalshoek in discussie ruimtelijke kwaliteit</a:t>
            </a:r>
          </a:p>
          <a:p>
            <a:pPr lvl="1"/>
            <a:r>
              <a:rPr lang="nl-NL"/>
              <a:t>En erken andere invalshoeken op ruimtelijke kwaliteit</a:t>
            </a:r>
          </a:p>
          <a:p>
            <a:pPr lvl="1"/>
            <a:r>
              <a:rPr lang="nl-NL"/>
              <a:t>Zoek waar verschillende invalshoeken op ruimtelijke kwaliteit samengaan, en waar het kan gaan schuren en keuzes nodig zijn</a:t>
            </a:r>
          </a:p>
          <a:p>
            <a:pPr marL="0" indent="0">
              <a:buNone/>
            </a:pPr>
            <a:endParaRPr lang="nl-NL"/>
          </a:p>
          <a:p>
            <a:r>
              <a:rPr lang="nl-NL"/>
              <a:t>Een goed ruimtelijk verhaal is volledig èn richtingevend</a:t>
            </a:r>
          </a:p>
          <a:p>
            <a:pPr lvl="1"/>
            <a:r>
              <a:rPr lang="nl-NL"/>
              <a:t>Een goed verhaal is gelaagd in termen van de drie ruimten en de drie relaties</a:t>
            </a:r>
          </a:p>
          <a:p>
            <a:pPr lvl="1"/>
            <a:r>
              <a:rPr lang="nl-NL"/>
              <a:t>Maar het heeft een logica, het is geen wensenlijstje</a:t>
            </a:r>
          </a:p>
          <a:p>
            <a:pPr lvl="1"/>
            <a:r>
              <a:rPr lang="nl-NL"/>
              <a:t>Logica geeft richting: hoe ga je om met spanningen en conflicten, welke ruimte is randvoorwaardelijk voor andere, hoe ga je om met gevolgen voor andere ruimten</a:t>
            </a:r>
          </a:p>
        </p:txBody>
      </p:sp>
    </p:spTree>
    <p:extLst>
      <p:ext uri="{BB962C8B-B14F-4D97-AF65-F5344CB8AC3E}">
        <p14:creationId xmlns:p14="http://schemas.microsoft.com/office/powerpoint/2010/main" val="2873095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08776-A7A9-48D2-C6F7-2FB3AD602188}"/>
              </a:ext>
            </a:extLst>
          </p:cNvPr>
          <p:cNvSpPr>
            <a:spLocks noGrp="1"/>
          </p:cNvSpPr>
          <p:nvPr>
            <p:ph type="title"/>
          </p:nvPr>
        </p:nvSpPr>
        <p:spPr>
          <a:xfrm>
            <a:off x="758687" y="931655"/>
            <a:ext cx="10515600" cy="1325563"/>
          </a:xfrm>
        </p:spPr>
        <p:txBody>
          <a:bodyPr/>
          <a:lstStyle/>
          <a:p>
            <a:r>
              <a:rPr lang="nl-NL" dirty="0"/>
              <a:t>Meer informatie?</a:t>
            </a:r>
            <a:endParaRPr lang="en-US" dirty="0"/>
          </a:p>
        </p:txBody>
      </p:sp>
      <p:sp>
        <p:nvSpPr>
          <p:cNvPr id="3" name="Tijdelijke aanduiding voor inhoud 2">
            <a:extLst>
              <a:ext uri="{FF2B5EF4-FFF2-40B4-BE49-F238E27FC236}">
                <a16:creationId xmlns:a16="http://schemas.microsoft.com/office/drawing/2014/main" id="{378C0552-6D05-8037-AB0C-77A17010C605}"/>
              </a:ext>
            </a:extLst>
          </p:cNvPr>
          <p:cNvSpPr>
            <a:spLocks noGrp="1"/>
          </p:cNvSpPr>
          <p:nvPr>
            <p:ph idx="1"/>
          </p:nvPr>
        </p:nvSpPr>
        <p:spPr>
          <a:xfrm>
            <a:off x="838200" y="2474843"/>
            <a:ext cx="10515600" cy="3702120"/>
          </a:xfrm>
        </p:spPr>
        <p:txBody>
          <a:bodyPr/>
          <a:lstStyle/>
          <a:p>
            <a:pPr marL="0" indent="0">
              <a:buNone/>
            </a:pPr>
            <a:r>
              <a:rPr lang="nl-NL" dirty="0"/>
              <a:t>Bezoek de themapagina van het Drieruimtenmodel hier.</a:t>
            </a:r>
          </a:p>
          <a:p>
            <a:pPr marL="0" indent="0">
              <a:buNone/>
            </a:pPr>
            <a:endParaRPr lang="en-US" dirty="0"/>
          </a:p>
          <a:p>
            <a:pPr marL="0" indent="0">
              <a:buNone/>
            </a:pPr>
            <a:r>
              <a:rPr lang="en-US" dirty="0"/>
              <a:t>Vind het rapport van het Drieruimtenmodel </a:t>
            </a:r>
            <a:r>
              <a:rPr lang="en-US" dirty="0" err="1">
                <a:hlinkClick r:id="rId2"/>
              </a:rPr>
              <a:t>hier</a:t>
            </a:r>
            <a:r>
              <a:rPr lang="en-US" dirty="0"/>
              <a:t>. </a:t>
            </a:r>
          </a:p>
        </p:txBody>
      </p:sp>
    </p:spTree>
    <p:extLst>
      <p:ext uri="{BB962C8B-B14F-4D97-AF65-F5344CB8AC3E}">
        <p14:creationId xmlns:p14="http://schemas.microsoft.com/office/powerpoint/2010/main" val="53018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shuis, boom, gras, wolk&#10;&#10;Automatisch gegenereerde beschrijving">
            <a:extLst>
              <a:ext uri="{FF2B5EF4-FFF2-40B4-BE49-F238E27FC236}">
                <a16:creationId xmlns:a16="http://schemas.microsoft.com/office/drawing/2014/main" id="{8797657D-3A6D-6338-E65E-7E30E55A95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9335" y="822075"/>
            <a:ext cx="6004560" cy="6004560"/>
          </a:xfrm>
          <a:prstGeom prst="rect">
            <a:avLst/>
          </a:prstGeom>
        </p:spPr>
      </p:pic>
      <p:pic>
        <p:nvPicPr>
          <p:cNvPr id="6" name="Tijdelijke aanduiding voor inhoud 5" descr="Afbeelding met hemel, Fisheye-objectief, gebouw, buitenshuis&#10;&#10;Automatisch gegenereerde beschrijving">
            <a:extLst>
              <a:ext uri="{FF2B5EF4-FFF2-40B4-BE49-F238E27FC236}">
                <a16:creationId xmlns:a16="http://schemas.microsoft.com/office/drawing/2014/main" id="{674613F7-A2D1-2B0A-32C2-2764BB7A0364}"/>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855137" y="529645"/>
            <a:ext cx="6672955" cy="6672955"/>
          </a:xfrm>
        </p:spPr>
      </p:pic>
      <p:pic>
        <p:nvPicPr>
          <p:cNvPr id="8" name="Afbeelding 7" descr="Afbeelding met cirkel, kunst, Graphics, Kleurrijkheid&#10;&#10;Automatisch gegenereerde beschrijving">
            <a:extLst>
              <a:ext uri="{FF2B5EF4-FFF2-40B4-BE49-F238E27FC236}">
                <a16:creationId xmlns:a16="http://schemas.microsoft.com/office/drawing/2014/main" id="{EA2A08F7-2E97-E4A2-F32D-6F865686BC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5138" y="529645"/>
            <a:ext cx="6672954" cy="6672954"/>
          </a:xfrm>
          <a:prstGeom prst="rect">
            <a:avLst/>
          </a:prstGeom>
        </p:spPr>
      </p:pic>
      <p:pic>
        <p:nvPicPr>
          <p:cNvPr id="10" name="Afbeelding 9" descr="Achtereenvolgens drie icoontjes: één voor de fysieke ruimte, één voor de geleefde ruimte, en één voor de gedachte ruimte.&#10;">
            <a:extLst>
              <a:ext uri="{FF2B5EF4-FFF2-40B4-BE49-F238E27FC236}">
                <a16:creationId xmlns:a16="http://schemas.microsoft.com/office/drawing/2014/main" id="{00981813-7348-D779-597C-657CA4B153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9849" y="562301"/>
            <a:ext cx="6615586" cy="6615586"/>
          </a:xfrm>
          <a:prstGeom prst="rect">
            <a:avLst/>
          </a:prstGeom>
        </p:spPr>
      </p:pic>
    </p:spTree>
    <p:extLst>
      <p:ext uri="{BB962C8B-B14F-4D97-AF65-F5344CB8AC3E}">
        <p14:creationId xmlns:p14="http://schemas.microsoft.com/office/powerpoint/2010/main" val="62823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Cirkel met AI-gegenereerd beeld van een plek (kanaal, huis, dorp, hoogspanningsleiding)">
            <a:extLst>
              <a:ext uri="{FF2B5EF4-FFF2-40B4-BE49-F238E27FC236}">
                <a16:creationId xmlns:a16="http://schemas.microsoft.com/office/drawing/2014/main" id="{57E91B4E-B56F-C681-23F5-41038BF972D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 y="0"/>
            <a:ext cx="12191999" cy="6858000"/>
          </a:xfrm>
        </p:spPr>
      </p:pic>
    </p:spTree>
    <p:extLst>
      <p:ext uri="{BB962C8B-B14F-4D97-AF65-F5344CB8AC3E}">
        <p14:creationId xmlns:p14="http://schemas.microsoft.com/office/powerpoint/2010/main" val="3331802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Twee cirkels, een met de afbeelding van een plek, en daarnaast het icoontje van de fysieke ruimte">
            <a:extLst>
              <a:ext uri="{FF2B5EF4-FFF2-40B4-BE49-F238E27FC236}">
                <a16:creationId xmlns:a16="http://schemas.microsoft.com/office/drawing/2014/main" id="{57E91B4E-B56F-C681-23F5-41038BF972D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 y="0"/>
            <a:ext cx="12191999" cy="6858000"/>
          </a:xfrm>
        </p:spPr>
      </p:pic>
    </p:spTree>
    <p:extLst>
      <p:ext uri="{BB962C8B-B14F-4D97-AF65-F5344CB8AC3E}">
        <p14:creationId xmlns:p14="http://schemas.microsoft.com/office/powerpoint/2010/main" val="2129879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Cirkel met de afbeelding van een plek, daarnaast het icoontje van de fysieke ruimte en daarnaast het icoontje van de geleefde ruimte. ">
            <a:extLst>
              <a:ext uri="{FF2B5EF4-FFF2-40B4-BE49-F238E27FC236}">
                <a16:creationId xmlns:a16="http://schemas.microsoft.com/office/drawing/2014/main" id="{57E91B4E-B56F-C681-23F5-41038BF972D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 y="0"/>
            <a:ext cx="12191999" cy="6858000"/>
          </a:xfrm>
        </p:spPr>
      </p:pic>
    </p:spTree>
    <p:extLst>
      <p:ext uri="{BB962C8B-B14F-4D97-AF65-F5344CB8AC3E}">
        <p14:creationId xmlns:p14="http://schemas.microsoft.com/office/powerpoint/2010/main" val="372168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Cirkel van de afbeelding van een plek, met daarnaast alle drie de icoontjes van de drie ruimten, nu ook het icoontje van de gedachte ruimte.">
            <a:extLst>
              <a:ext uri="{FF2B5EF4-FFF2-40B4-BE49-F238E27FC236}">
                <a16:creationId xmlns:a16="http://schemas.microsoft.com/office/drawing/2014/main" id="{57E91B4E-B56F-C681-23F5-41038BF972D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 y="0"/>
            <a:ext cx="12191999" cy="6858000"/>
          </a:xfrm>
        </p:spPr>
      </p:pic>
    </p:spTree>
    <p:extLst>
      <p:ext uri="{BB962C8B-B14F-4D97-AF65-F5344CB8AC3E}">
        <p14:creationId xmlns:p14="http://schemas.microsoft.com/office/powerpoint/2010/main" val="1170278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7E91B4E-B56F-C681-23F5-41038BF972D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1" y="0"/>
            <a:ext cx="12191999" cy="6858000"/>
          </a:xfrm>
        </p:spPr>
      </p:pic>
      <p:grpSp>
        <p:nvGrpSpPr>
          <p:cNvPr id="2" name="Groep 1" descr="De drie icoontjes van de drie ruimten, maar nu met pijlen ertussen die de relaties weergeven. Relatie geleefde tot gedachte ruimte: concipieren. Relatie gedachte-fysieke ruimte: realiseren. Relatie fysieke tot geleefde ruimte: gebruiken. ">
            <a:extLst>
              <a:ext uri="{FF2B5EF4-FFF2-40B4-BE49-F238E27FC236}">
                <a16:creationId xmlns:a16="http://schemas.microsoft.com/office/drawing/2014/main" id="{81F2D9E0-178E-4E58-F215-E05BE66AFA1F}"/>
              </a:ext>
            </a:extLst>
          </p:cNvPr>
          <p:cNvGrpSpPr/>
          <p:nvPr/>
        </p:nvGrpSpPr>
        <p:grpSpPr>
          <a:xfrm>
            <a:off x="4915468" y="1690688"/>
            <a:ext cx="6316639" cy="2845266"/>
            <a:chOff x="4915468" y="1690688"/>
            <a:chExt cx="6316639" cy="2845266"/>
          </a:xfrm>
        </p:grpSpPr>
        <p:sp>
          <p:nvSpPr>
            <p:cNvPr id="4" name="Tekstvak 3">
              <a:extLst>
                <a:ext uri="{FF2B5EF4-FFF2-40B4-BE49-F238E27FC236}">
                  <a16:creationId xmlns:a16="http://schemas.microsoft.com/office/drawing/2014/main" id="{491EF69D-B46F-9A72-5E49-D0D2E0DF3755}"/>
                </a:ext>
              </a:extLst>
            </p:cNvPr>
            <p:cNvSpPr txBox="1"/>
            <p:nvPr/>
          </p:nvSpPr>
          <p:spPr>
            <a:xfrm>
              <a:off x="6619164" y="1690688"/>
              <a:ext cx="2129051" cy="523220"/>
            </a:xfrm>
            <a:prstGeom prst="rect">
              <a:avLst/>
            </a:prstGeom>
            <a:noFill/>
          </p:spPr>
          <p:txBody>
            <a:bodyPr wrap="square" rtlCol="0">
              <a:spAutoFit/>
            </a:bodyPr>
            <a:lstStyle/>
            <a:p>
              <a:r>
                <a:rPr lang="nl-NL" sz="1400"/>
                <a:t>Concipiëren (bespreken, besluiten, opstellen ....) </a:t>
              </a:r>
            </a:p>
          </p:txBody>
        </p:sp>
        <p:sp>
          <p:nvSpPr>
            <p:cNvPr id="5" name="Tekstvak 4">
              <a:extLst>
                <a:ext uri="{FF2B5EF4-FFF2-40B4-BE49-F238E27FC236}">
                  <a16:creationId xmlns:a16="http://schemas.microsoft.com/office/drawing/2014/main" id="{36829243-0E29-8293-55AB-8A7AD1C13FD5}"/>
                </a:ext>
              </a:extLst>
            </p:cNvPr>
            <p:cNvSpPr txBox="1"/>
            <p:nvPr/>
          </p:nvSpPr>
          <p:spPr>
            <a:xfrm>
              <a:off x="4915468" y="4012734"/>
              <a:ext cx="2129051" cy="523220"/>
            </a:xfrm>
            <a:prstGeom prst="rect">
              <a:avLst/>
            </a:prstGeom>
            <a:noFill/>
          </p:spPr>
          <p:txBody>
            <a:bodyPr wrap="square" rtlCol="0">
              <a:spAutoFit/>
            </a:bodyPr>
            <a:lstStyle/>
            <a:p>
              <a:r>
                <a:rPr lang="nl-NL" sz="1400" dirty="0"/>
                <a:t>Realiseren (ontwerpen, maken, aanpassen,...)</a:t>
              </a:r>
            </a:p>
          </p:txBody>
        </p:sp>
        <p:sp>
          <p:nvSpPr>
            <p:cNvPr id="7" name="Tekstvak 6">
              <a:extLst>
                <a:ext uri="{FF2B5EF4-FFF2-40B4-BE49-F238E27FC236}">
                  <a16:creationId xmlns:a16="http://schemas.microsoft.com/office/drawing/2014/main" id="{9C672C1C-D4A9-878E-55F6-A52BC823F5EC}"/>
                </a:ext>
              </a:extLst>
            </p:cNvPr>
            <p:cNvSpPr txBox="1"/>
            <p:nvPr/>
          </p:nvSpPr>
          <p:spPr>
            <a:xfrm>
              <a:off x="8748215" y="4012734"/>
              <a:ext cx="2483892" cy="523220"/>
            </a:xfrm>
            <a:prstGeom prst="rect">
              <a:avLst/>
            </a:prstGeom>
            <a:noFill/>
          </p:spPr>
          <p:txBody>
            <a:bodyPr wrap="square" rtlCol="0">
              <a:spAutoFit/>
            </a:bodyPr>
            <a:lstStyle/>
            <a:p>
              <a:r>
                <a:rPr lang="nl-NL" sz="1400" dirty="0"/>
                <a:t>Gebruiken (routine, praktijken, ervaren, beheren, ....)</a:t>
              </a:r>
            </a:p>
          </p:txBody>
        </p:sp>
      </p:grpSp>
      <p:pic>
        <p:nvPicPr>
          <p:cNvPr id="9" name="Afbeelding 8">
            <a:extLst>
              <a:ext uri="{FF2B5EF4-FFF2-40B4-BE49-F238E27FC236}">
                <a16:creationId xmlns:a16="http://schemas.microsoft.com/office/drawing/2014/main" id="{8C3EA920-7BF6-C40D-29E3-41D8D57222AB}"/>
              </a:ext>
            </a:extLst>
          </p:cNvPr>
          <p:cNvPicPr>
            <a:picLocks noChangeAspect="1"/>
          </p:cNvPicPr>
          <p:nvPr/>
        </p:nvPicPr>
        <p:blipFill>
          <a:blip r:embed="rId4"/>
          <a:stretch>
            <a:fillRect/>
          </a:stretch>
        </p:blipFill>
        <p:spPr>
          <a:xfrm>
            <a:off x="546361" y="2028518"/>
            <a:ext cx="4341814" cy="4264674"/>
          </a:xfrm>
          <a:prstGeom prst="rect">
            <a:avLst/>
          </a:prstGeom>
        </p:spPr>
      </p:pic>
      <p:pic>
        <p:nvPicPr>
          <p:cNvPr id="11" name="Afbeelding 10" descr="Afbeelding met cirkel, lijn&#10;&#10;Automatisch gegenereerde beschrijving">
            <a:extLst>
              <a:ext uri="{FF2B5EF4-FFF2-40B4-BE49-F238E27FC236}">
                <a16:creationId xmlns:a16="http://schemas.microsoft.com/office/drawing/2014/main" id="{3EF2F0E4-29DF-4608-BCC0-828AFE2EDF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0872" y="1374221"/>
            <a:ext cx="1936498" cy="1936498"/>
          </a:xfrm>
          <a:prstGeom prst="rect">
            <a:avLst/>
          </a:prstGeom>
        </p:spPr>
      </p:pic>
    </p:spTree>
    <p:extLst>
      <p:ext uri="{BB962C8B-B14F-4D97-AF65-F5344CB8AC3E}">
        <p14:creationId xmlns:p14="http://schemas.microsoft.com/office/powerpoint/2010/main" val="54831633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5610</TotalTime>
  <Words>6074</Words>
  <Application>Microsoft Office PowerPoint</Application>
  <PresentationFormat>Breedbeeld</PresentationFormat>
  <Paragraphs>310</Paragraphs>
  <Slides>32</Slides>
  <Notes>26</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32</vt:i4>
      </vt:variant>
    </vt:vector>
  </HeadingPairs>
  <TitlesOfParts>
    <vt:vector size="40" baseType="lpstr">
      <vt:lpstr>Arial</vt:lpstr>
      <vt:lpstr>Calibri</vt:lpstr>
      <vt:lpstr>Calibri Light</vt:lpstr>
      <vt:lpstr>RijksoverheidSansText</vt:lpstr>
      <vt:lpstr>Roboto-Light</vt:lpstr>
      <vt:lpstr>Verdana</vt:lpstr>
      <vt:lpstr>Kantoorthema</vt:lpstr>
      <vt:lpstr>Custom Design</vt:lpstr>
      <vt:lpstr>Vooraf… </vt:lpstr>
      <vt:lpstr>Het Drieruimtenmodel  </vt:lpstr>
      <vt:lpstr>Deel 1 Niet ‘de’ ruimte maar 3 ruimtes tegelijk  </vt:lpstr>
      <vt:lpstr>PowerPoint-presentatie</vt:lpstr>
      <vt:lpstr>PowerPoint-presentatie</vt:lpstr>
      <vt:lpstr>PowerPoint-presentatie</vt:lpstr>
      <vt:lpstr>PowerPoint-presentatie</vt:lpstr>
      <vt:lpstr>PowerPoint-presentatie</vt:lpstr>
      <vt:lpstr>PowerPoint-presentatie</vt:lpstr>
      <vt:lpstr> Spanningsvolle verhouding tussen ruimtes </vt:lpstr>
      <vt:lpstr> Spanning tussen gedachte en geleefde ruimte</vt:lpstr>
      <vt:lpstr> Spanning tussen gedachte en fysieke ruimte </vt:lpstr>
      <vt:lpstr> Spanning tussen fysieke en geleefde ruimte</vt:lpstr>
      <vt:lpstr>Kwaliteit gaat over de omgang met die spanningen</vt:lpstr>
      <vt:lpstr>Deel 2 Verschillende invalshoeken op ruimtelijke kwaliteit</vt:lpstr>
      <vt:lpstr>Herken verschillende ruimten als invalshoeken op ruimtelijke kwaliteit</vt:lpstr>
      <vt:lpstr>PowerPoint-presentatie</vt:lpstr>
      <vt:lpstr>Het doet er allemaal toe, toch zijn keuzes nodig</vt:lpstr>
      <vt:lpstr>PowerPoint-presentatie</vt:lpstr>
      <vt:lpstr>PowerPoint-presentatie</vt:lpstr>
      <vt:lpstr>PowerPoint-presentatie</vt:lpstr>
      <vt:lpstr>PowerPoint-presentatie</vt:lpstr>
      <vt:lpstr>PowerPoint-presentatie</vt:lpstr>
      <vt:lpstr>PowerPoint-presentatie</vt:lpstr>
      <vt:lpstr>Wees je bewust van verschillende invalshoeken</vt:lpstr>
      <vt:lpstr>Deel 3 Een volledig, maar ook richtinggevend ruimtelijk verhaal</vt:lpstr>
      <vt:lpstr>Een goed ruimtelijk verhaal is gelaagd</vt:lpstr>
      <vt:lpstr>Maar geen wensenlijstje</vt:lpstr>
      <vt:lpstr>PowerPoint-presentatie</vt:lpstr>
      <vt:lpstr>Invalshoek en gevolgen voor andere ruimten </vt:lpstr>
      <vt:lpstr>Conclusie delen 1,2,3</vt:lpstr>
      <vt:lpstr>Meer informatie?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Tennekes, Joost</dc:creator>
  <cp:lastModifiedBy>Tennekes, Joost</cp:lastModifiedBy>
  <cp:revision>30</cp:revision>
  <dcterms:created xsi:type="dcterms:W3CDTF">2024-02-01T09:35:26Z</dcterms:created>
  <dcterms:modified xsi:type="dcterms:W3CDTF">2025-01-29T15:28:32Z</dcterms:modified>
</cp:coreProperties>
</file>