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16" r:id="rId2"/>
    <p:sldMasterId id="2147483729" r:id="rId3"/>
  </p:sldMasterIdLst>
  <p:notesMasterIdLst>
    <p:notesMasterId r:id="rId9"/>
  </p:notesMasterIdLst>
  <p:sldIdLst>
    <p:sldId id="652" r:id="rId4"/>
    <p:sldId id="681" r:id="rId5"/>
    <p:sldId id="658" r:id="rId6"/>
    <p:sldId id="710" r:id="rId7"/>
    <p:sldId id="704" r:id="rId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68B3"/>
    <a:srgbClr val="679AC5"/>
    <a:srgbClr val="48B1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927" autoAdjust="0"/>
    <p:restoredTop sz="77687"/>
  </p:normalViewPr>
  <p:slideViewPr>
    <p:cSldViewPr snapToGrid="0">
      <p:cViewPr varScale="1">
        <p:scale>
          <a:sx n="66" d="100"/>
          <a:sy n="66" d="100"/>
        </p:scale>
        <p:origin x="1790" y="62"/>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1BF716-7DA7-45AF-B785-84539FD43F94}" type="datetimeFigureOut">
              <a:rPr lang="nl-NL" smtClean="0"/>
              <a:t>2-4-2024</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1F50A9-334F-43EB-8ADB-4AE70ABA24B8}" type="slidenum">
              <a:rPr lang="nl-NL" smtClean="0"/>
              <a:t>‹#›</a:t>
            </a:fld>
            <a:endParaRPr lang="nl-NL"/>
          </a:p>
        </p:txBody>
      </p:sp>
    </p:spTree>
    <p:extLst>
      <p:ext uri="{BB962C8B-B14F-4D97-AF65-F5344CB8AC3E}">
        <p14:creationId xmlns:p14="http://schemas.microsoft.com/office/powerpoint/2010/main" val="24724626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30 minuten alle sheets</a:t>
            </a:r>
          </a:p>
          <a:p>
            <a:r>
              <a:rPr lang="nl-NL" dirty="0"/>
              <a:t>Ingekorte versie ook 30 min.</a:t>
            </a: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EFC4C8-EE97-7E46-B432-EABA82549DB7}"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475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nl-NL" sz="1800" dirty="0">
                <a:effectLst/>
                <a:latin typeface="RijksoverheidSerif"/>
              </a:rPr>
              <a:t>Het gaat om de juiste balans tussen het natuurlijke en het technisch systeem als basisvoorwaarde voor menselijk leven. Waarom is dat nodig en hoe doe je dat? </a:t>
            </a:r>
            <a:endParaRPr lang="nl-NL" sz="2800" dirty="0">
              <a:effectLst/>
            </a:endParaRPr>
          </a:p>
          <a:p>
            <a:pPr>
              <a:lnSpc>
                <a:spcPct val="115000"/>
              </a:lnSpc>
            </a:pPr>
            <a:r>
              <a:rPr lang="nl-NL" sz="1800" dirty="0">
                <a:effectLst/>
                <a:highlight>
                  <a:srgbClr val="FFFF00"/>
                </a:highlight>
                <a:latin typeface="Helvetica" pitchFamily="2" charset="0"/>
                <a:ea typeface="Helvetica Neue" panose="02000503000000020004" pitchFamily="2" charset="0"/>
                <a:cs typeface="Helvetica Neue" panose="02000503000000020004" pitchFamily="2" charset="0"/>
              </a:rPr>
              <a:t>Onze ruimtelijke ingrepen zijn steeds onafhankelijker geworden van de natuurlijke, zelfregulerende bodem- watersystemen in de ondergrond.</a:t>
            </a:r>
            <a:r>
              <a:rPr lang="nl-NL" sz="1800" dirty="0">
                <a:effectLst/>
                <a:latin typeface="Helvetica" pitchFamily="2" charset="0"/>
                <a:ea typeface="Helvetica Neue" panose="02000503000000020004" pitchFamily="2" charset="0"/>
                <a:cs typeface="Helvetica Neue" panose="02000503000000020004" pitchFamily="2" charset="0"/>
              </a:rPr>
              <a:t> Technische kunstwerken waarmee we ons land bewoonbaar hebben gemaakt, zijn als het ware protheses, zoals een kunstbeen of gehoorapparaat. Het is heel zinvol dat die hulpmiddelen bestaan, maar ze kunnen niet los van een gezond lichaam functioneren. </a:t>
            </a:r>
          </a:p>
          <a:p>
            <a:pPr>
              <a:lnSpc>
                <a:spcPct val="115000"/>
              </a:lnSpc>
            </a:pPr>
            <a:r>
              <a:rPr lang="nl-NL" sz="1800" dirty="0">
                <a:effectLst/>
                <a:latin typeface="Helvetica" pitchFamily="2" charset="0"/>
                <a:ea typeface="Helvetica Neue" panose="02000503000000020004" pitchFamily="2" charset="0"/>
                <a:cs typeface="Helvetica Neue" panose="02000503000000020004" pitchFamily="2" charset="0"/>
              </a:rPr>
              <a:t> </a:t>
            </a:r>
          </a:p>
          <a:p>
            <a:pPr>
              <a:lnSpc>
                <a:spcPct val="115000"/>
              </a:lnSpc>
            </a:pPr>
            <a:r>
              <a:rPr lang="nl-NL" sz="1800" dirty="0">
                <a:effectLst/>
                <a:latin typeface="Helvetica" pitchFamily="2" charset="0"/>
                <a:ea typeface="Helvetica Neue" panose="02000503000000020004" pitchFamily="2" charset="0"/>
                <a:cs typeface="Helvetica Neue" panose="02000503000000020004" pitchFamily="2" charset="0"/>
              </a:rPr>
              <a:t>Zo werkt het ook bij ruimtelijke ingrepen. Als het geen slim verbonden geheel is, kan zo’n prothese het lichaam in de weg gaan zitten. Een voorbeeld is het droogpompen van diepe polders in verziltingsgevoelig gebied, waardoor de verzilting toeneemt. Of de strategie van water versneld afvoeren in plaats van vasthouden voor de hoge zandgronden, waardoor hogere delen bij droogte snel watertekorten hebben en lagergelegen delen bij piekbuien juist wateroverlast. </a:t>
            </a:r>
            <a:r>
              <a:rPr lang="nl-NL" sz="1800" dirty="0">
                <a:effectLst/>
                <a:highlight>
                  <a:srgbClr val="FFFF00"/>
                </a:highlight>
                <a:latin typeface="Helvetica" pitchFamily="2" charset="0"/>
                <a:ea typeface="Helvetica Neue" panose="02000503000000020004" pitchFamily="2" charset="0"/>
                <a:cs typeface="Helvetica Neue" panose="02000503000000020004" pitchFamily="2" charset="0"/>
              </a:rPr>
              <a:t>Een ander voorbeeld is het plaatsen van dammen, stormvloedkeringen en stuwen </a:t>
            </a:r>
            <a:r>
              <a:rPr lang="nl-NL" sz="1800" dirty="0">
                <a:effectLst/>
                <a:latin typeface="Helvetica" pitchFamily="2" charset="0"/>
                <a:ea typeface="Helvetica Neue" panose="02000503000000020004" pitchFamily="2" charset="0"/>
                <a:cs typeface="Helvetica Neue" panose="02000503000000020004" pitchFamily="2" charset="0"/>
              </a:rPr>
              <a:t> </a:t>
            </a:r>
            <a:r>
              <a:rPr lang="nl-NL" sz="1800" dirty="0">
                <a:effectLst/>
                <a:highlight>
                  <a:srgbClr val="FFFF00"/>
                </a:highlight>
                <a:latin typeface="Helvetica" pitchFamily="2" charset="0"/>
                <a:ea typeface="Helvetica Neue" panose="02000503000000020004" pitchFamily="2" charset="0"/>
                <a:cs typeface="Helvetica Neue" panose="02000503000000020004" pitchFamily="2" charset="0"/>
              </a:rPr>
              <a:t>, wat heeft geleid tot verstoorde sedimenthuishouding en ecosystemen.</a:t>
            </a:r>
            <a:endParaRPr lang="nl-NL" sz="1800" dirty="0">
              <a:effectLst/>
              <a:latin typeface="Helvetica" pitchFamily="2" charset="0"/>
              <a:ea typeface="Helvetica Neue" panose="02000503000000020004" pitchFamily="2" charset="0"/>
              <a:cs typeface="Helvetica Neue" panose="02000503000000020004" pitchFamily="2" charset="0"/>
            </a:endParaRPr>
          </a:p>
          <a:p>
            <a:pPr>
              <a:lnSpc>
                <a:spcPct val="115000"/>
              </a:lnSpc>
            </a:pPr>
            <a:r>
              <a:rPr lang="nl-NL" sz="1800" dirty="0">
                <a:effectLst/>
                <a:latin typeface="Helvetica" pitchFamily="2" charset="0"/>
                <a:ea typeface="Helvetica Neue" panose="02000503000000020004" pitchFamily="2" charset="0"/>
                <a:cs typeface="Helvetica Neue" panose="02000503000000020004" pitchFamily="2"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effectLst/>
            </a:endParaRPr>
          </a:p>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EFC4C8-EE97-7E46-B432-EABA82549DB7}"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3419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81F50A9-334F-43EB-8ADB-4AE70ABA24B8}" type="slidenum">
              <a:rPr lang="nl-NL" smtClean="0"/>
              <a:t>4</a:t>
            </a:fld>
            <a:endParaRPr lang="nl-NL"/>
          </a:p>
        </p:txBody>
      </p:sp>
    </p:spTree>
    <p:extLst>
      <p:ext uri="{BB962C8B-B14F-4D97-AF65-F5344CB8AC3E}">
        <p14:creationId xmlns:p14="http://schemas.microsoft.com/office/powerpoint/2010/main" val="20502788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elblad - groen">
    <p:bg>
      <p:bgPr>
        <a:solidFill>
          <a:schemeClr val="bg1"/>
        </a:solidFill>
        <a:effectLst/>
      </p:bgPr>
    </p:bg>
    <p:spTree>
      <p:nvGrpSpPr>
        <p:cNvPr id="1" name=""/>
        <p:cNvGrpSpPr/>
        <p:nvPr/>
      </p:nvGrpSpPr>
      <p:grpSpPr>
        <a:xfrm>
          <a:off x="0" y="0"/>
          <a:ext cx="0" cy="0"/>
          <a:chOff x="0" y="0"/>
          <a:chExt cx="0" cy="0"/>
        </a:xfrm>
      </p:grpSpPr>
      <p:sp>
        <p:nvSpPr>
          <p:cNvPr id="10" name="Tijdelijke aanduiding voor afbeelding 6">
            <a:extLst>
              <a:ext uri="{FF2B5EF4-FFF2-40B4-BE49-F238E27FC236}">
                <a16:creationId xmlns:a16="http://schemas.microsoft.com/office/drawing/2014/main" id="{D52DD2E9-EABE-E345-9948-1624D8EDA666}"/>
              </a:ext>
            </a:extLst>
          </p:cNvPr>
          <p:cNvSpPr>
            <a:spLocks noGrp="1"/>
          </p:cNvSpPr>
          <p:nvPr>
            <p:ph type="pic" sz="quarter" idx="35" hasCustomPrompt="1"/>
          </p:nvPr>
        </p:nvSpPr>
        <p:spPr>
          <a:xfrm>
            <a:off x="-1588" y="0"/>
            <a:ext cx="12193201" cy="5425440"/>
          </a:xfrm>
          <a:prstGeom prst="rect">
            <a:avLst/>
          </a:prstGeom>
          <a:solidFill>
            <a:schemeClr val="bg1">
              <a:lumMod val="95000"/>
            </a:schemeClr>
          </a:solidFill>
        </p:spPr>
        <p:txBody>
          <a:bodyPr vert="horz" lIns="0" tIns="2880000" rIns="0" bIns="0" rtlCol="0">
            <a:normAutofit/>
          </a:bodyPr>
          <a:lstStyle>
            <a:lvl1pPr marL="228600" indent="-228600" algn="ctr">
              <a:spcBef>
                <a:spcPts val="0"/>
              </a:spcBef>
              <a:spcAft>
                <a:spcPts val="0"/>
              </a:spcAft>
              <a:buFont typeface="+mj-lt"/>
              <a:buNone/>
              <a:defRPr lang="nl-NL" sz="1200" b="0" i="1">
                <a:solidFill>
                  <a:schemeClr val="tx1">
                    <a:lumMod val="65000"/>
                    <a:lumOff val="35000"/>
                  </a:schemeClr>
                </a:solidFill>
              </a:defRPr>
            </a:lvl1pPr>
          </a:lstStyle>
          <a:p>
            <a:pPr marL="228600" lvl="0" indent="-228600" algn="ctr"/>
            <a:r>
              <a:rPr lang="nl-NL" noProof="0" dirty="0"/>
              <a:t>Klik op het icoon om een </a:t>
            </a:r>
            <a:br>
              <a:rPr lang="nl-NL" noProof="0" dirty="0"/>
            </a:br>
            <a:r>
              <a:rPr lang="nl-NL" noProof="0" dirty="0"/>
              <a:t>afbeelding in te voegen</a:t>
            </a:r>
          </a:p>
        </p:txBody>
      </p:sp>
      <p:sp>
        <p:nvSpPr>
          <p:cNvPr id="8" name="Tijdelijke aanduiding voor tekst 10">
            <a:extLst>
              <a:ext uri="{FF2B5EF4-FFF2-40B4-BE49-F238E27FC236}">
                <a16:creationId xmlns:a16="http://schemas.microsoft.com/office/drawing/2014/main" id="{8B444127-3060-4E41-9B45-5ADA0C0E6114}"/>
              </a:ext>
            </a:extLst>
          </p:cNvPr>
          <p:cNvSpPr>
            <a:spLocks noGrp="1"/>
          </p:cNvSpPr>
          <p:nvPr>
            <p:ph type="body" sz="quarter" idx="45" hasCustomPrompt="1"/>
          </p:nvPr>
        </p:nvSpPr>
        <p:spPr>
          <a:xfrm>
            <a:off x="-1588" y="0"/>
            <a:ext cx="12193588" cy="1146399"/>
          </a:xfrm>
          <a:prstGeom prst="rect">
            <a:avLst/>
          </a:prstGeom>
          <a:solidFill>
            <a:srgbClr val="467A7C">
              <a:alpha val="84706"/>
            </a:srgbClr>
          </a:solidFill>
        </p:spPr>
        <p:txBody>
          <a:bodyPr lIns="720000" tIns="288000" rIns="540000" bIns="360000"/>
          <a:lstStyle>
            <a:lvl1pPr>
              <a:lnSpc>
                <a:spcPct val="100000"/>
              </a:lnSpc>
              <a:defRPr sz="3600">
                <a:solidFill>
                  <a:schemeClr val="bg1"/>
                </a:solidFill>
                <a:latin typeface="Ubuntu" panose="020B0504030602030204" pitchFamily="34" charset="0"/>
              </a:defRPr>
            </a:lvl1pPr>
          </a:lstStyle>
          <a:p>
            <a:pPr lvl="0"/>
            <a:r>
              <a:rPr lang="nl-NL" dirty="0"/>
              <a:t>Klik en typ titel</a:t>
            </a:r>
          </a:p>
        </p:txBody>
      </p:sp>
      <p:sp>
        <p:nvSpPr>
          <p:cNvPr id="13" name="Tijdelijke aanduiding voor tekst 3">
            <a:extLst>
              <a:ext uri="{FF2B5EF4-FFF2-40B4-BE49-F238E27FC236}">
                <a16:creationId xmlns:a16="http://schemas.microsoft.com/office/drawing/2014/main" id="{4D4A9B2A-C7F2-DB4E-8A7D-A2453A99689F}"/>
              </a:ext>
            </a:extLst>
          </p:cNvPr>
          <p:cNvSpPr>
            <a:spLocks noGrp="1"/>
          </p:cNvSpPr>
          <p:nvPr>
            <p:ph type="body" sz="quarter" idx="44" hasCustomPrompt="1"/>
          </p:nvPr>
        </p:nvSpPr>
        <p:spPr>
          <a:xfrm>
            <a:off x="720000" y="6022848"/>
            <a:ext cx="4151353" cy="524256"/>
          </a:xfrm>
          <a:prstGeom prst="rect">
            <a:avLst/>
          </a:prstGeom>
        </p:spPr>
        <p:txBody>
          <a:bodyPr/>
          <a:lstStyle>
            <a:lvl1pPr marL="0" indent="0">
              <a:buFontTx/>
              <a:buNone/>
              <a:defRPr sz="2000" b="0">
                <a:solidFill>
                  <a:srgbClr val="467A7C"/>
                </a:solidFill>
                <a:latin typeface="Calibri" panose="020F0502020204030204" pitchFamily="34" charset="0"/>
                <a:cs typeface="Calibri" panose="020F0502020204030204" pitchFamily="34" charset="0"/>
              </a:defRPr>
            </a:lvl1pPr>
          </a:lstStyle>
          <a:p>
            <a:r>
              <a:rPr lang="nl-NL" dirty="0"/>
              <a:t>Naam  |  Datum</a:t>
            </a:r>
          </a:p>
        </p:txBody>
      </p:sp>
      <p:sp>
        <p:nvSpPr>
          <p:cNvPr id="6" name="Tijdelijke aanduiding voor tekst 19">
            <a:extLst>
              <a:ext uri="{FF2B5EF4-FFF2-40B4-BE49-F238E27FC236}">
                <a16:creationId xmlns:a16="http://schemas.microsoft.com/office/drawing/2014/main" id="{88EDA30B-7539-4E43-9EA7-52295B69A038}"/>
              </a:ext>
            </a:extLst>
          </p:cNvPr>
          <p:cNvSpPr>
            <a:spLocks noGrp="1"/>
          </p:cNvSpPr>
          <p:nvPr>
            <p:ph type="body" sz="quarter" idx="47" hasCustomPrompt="1"/>
          </p:nvPr>
        </p:nvSpPr>
        <p:spPr>
          <a:xfrm>
            <a:off x="10271578" y="162690"/>
            <a:ext cx="1561834" cy="833717"/>
          </a:xfrm>
          <a:blipFill>
            <a:blip r:embed="rId2">
              <a:extLst>
                <a:ext uri="{28A0092B-C50C-407E-A947-70E740481C1C}">
                  <a14:useLocalDpi xmlns:a14="http://schemas.microsoft.com/office/drawing/2010/main" val="0"/>
                </a:ext>
              </a:extLst>
            </a:blip>
            <a:stretch>
              <a:fillRect/>
            </a:stretch>
          </a:blipFill>
        </p:spPr>
        <p:txBody>
          <a:bodyPr lIns="720000" tIns="288000" rIns="540000" bIns="360000"/>
          <a:lstStyle>
            <a:lvl1pPr>
              <a:defRPr sz="2800" b="0" i="0">
                <a:solidFill>
                  <a:schemeClr val="bg1"/>
                </a:solidFill>
                <a:latin typeface="Ubuntu" panose="020B0504030602030204" pitchFamily="34" charset="0"/>
              </a:defRPr>
            </a:lvl1pPr>
          </a:lstStyle>
          <a:p>
            <a:pPr lvl="0"/>
            <a:r>
              <a:rPr lang="nl-NL" dirty="0"/>
              <a:t> </a:t>
            </a:r>
          </a:p>
        </p:txBody>
      </p:sp>
    </p:spTree>
    <p:extLst>
      <p:ext uri="{BB962C8B-B14F-4D97-AF65-F5344CB8AC3E}">
        <p14:creationId xmlns:p14="http://schemas.microsoft.com/office/powerpoint/2010/main" val="1663542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accel="50000" decel="50000" fill="hold" grpId="0" nodeType="withEffect">
                                  <p:stCondLst>
                                    <p:cond delay="0"/>
                                  </p:stCondLst>
                                  <p:childTnLst>
                                    <p:animScale>
                                      <p:cBhvr>
                                        <p:cTn id="6" dur="4250" fill="hold"/>
                                        <p:tgtEl>
                                          <p:spTgt spid="10"/>
                                        </p:tgtEl>
                                      </p:cBhvr>
                                      <p:by x="110000" y="110000"/>
                                    </p:animScale>
                                  </p:childTnLst>
                                </p:cTn>
                              </p:par>
                              <p:par>
                                <p:cTn id="7" presetID="10" presetClass="entr" presetSubtype="0" fill="hold" grpId="0" nodeType="withEffect">
                                  <p:stCondLst>
                                    <p:cond delay="1250"/>
                                  </p:stCondLst>
                                  <p:childTnLst>
                                    <p:set>
                                      <p:cBhvr>
                                        <p:cTn id="8" dur="1" fill="hold">
                                          <p:stCondLst>
                                            <p:cond delay="0"/>
                                          </p:stCondLst>
                                        </p:cTn>
                                        <p:tgtEl>
                                          <p:spTgt spid="13">
                                            <p:txEl>
                                              <p:pRg st="0" end="0"/>
                                            </p:txEl>
                                          </p:spTgt>
                                        </p:tgtEl>
                                        <p:attrNameLst>
                                          <p:attrName>style.visibility</p:attrName>
                                        </p:attrNameLst>
                                      </p:cBhvr>
                                      <p:to>
                                        <p:strVal val="visible"/>
                                      </p:to>
                                    </p:set>
                                    <p:animEffect transition="in" filter="fade">
                                      <p:cBhvr>
                                        <p:cTn id="9"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build="p">
        <p:tmplLst>
          <p:tmpl lvl="1">
            <p:tnLst>
              <p:par>
                <p:cTn presetID="10" presetClass="entr" presetSubtype="0" fill="hold" nodeType="withEffect">
                  <p:stCondLst>
                    <p:cond delay="125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_Foto met tekstvak - logo wit">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E0A6C892-F00C-C186-CC98-910606C67D2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1"/>
          </a:xfrm>
          <a:prstGeom prst="rect">
            <a:avLst/>
          </a:prstGeom>
        </p:spPr>
      </p:pic>
      <p:sp>
        <p:nvSpPr>
          <p:cNvPr id="8" name="Tijdelijke aanduiding voor tekst 3">
            <a:extLst>
              <a:ext uri="{FF2B5EF4-FFF2-40B4-BE49-F238E27FC236}">
                <a16:creationId xmlns:a16="http://schemas.microsoft.com/office/drawing/2014/main" id="{AA24E328-056C-CEA5-FAB2-616EA40D1082}"/>
              </a:ext>
            </a:extLst>
          </p:cNvPr>
          <p:cNvSpPr>
            <a:spLocks noGrp="1"/>
          </p:cNvSpPr>
          <p:nvPr>
            <p:ph type="body" sz="quarter" idx="28"/>
          </p:nvPr>
        </p:nvSpPr>
        <p:spPr>
          <a:xfrm>
            <a:off x="9857713" y="5708406"/>
            <a:ext cx="1891560" cy="800661"/>
          </a:xfrm>
          <a:prstGeom prst="rect">
            <a:avLst/>
          </a:prstGeom>
          <a:blipFill>
            <a:blip r:embed="rId3"/>
            <a:srcRect/>
            <a:stretch>
              <a:fillRect l="9766" r="9766"/>
            </a:stretch>
          </a:blipFill>
        </p:spPr>
        <p:txBody>
          <a:bodyPr/>
          <a:lstStyle>
            <a:lvl1pPr marL="0" indent="0">
              <a:buNone/>
              <a:defRPr sz="100"/>
            </a:lvl1pPr>
          </a:lstStyle>
          <a:p>
            <a:pPr lvl="0"/>
            <a:r>
              <a:rPr lang="nl-NL"/>
              <a:t>Klikken om de tekststijl van het model te bewerken</a:t>
            </a:r>
          </a:p>
        </p:txBody>
      </p:sp>
      <p:sp>
        <p:nvSpPr>
          <p:cNvPr id="9" name="Tijdelijke aanduiding voor tekst 10">
            <a:extLst>
              <a:ext uri="{FF2B5EF4-FFF2-40B4-BE49-F238E27FC236}">
                <a16:creationId xmlns:a16="http://schemas.microsoft.com/office/drawing/2014/main" id="{588B962B-8DE8-FB13-CA85-BB038C4ADAD4}"/>
              </a:ext>
            </a:extLst>
          </p:cNvPr>
          <p:cNvSpPr>
            <a:spLocks noGrp="1"/>
          </p:cNvSpPr>
          <p:nvPr>
            <p:ph type="body" sz="quarter" idx="46" hasCustomPrompt="1"/>
          </p:nvPr>
        </p:nvSpPr>
        <p:spPr>
          <a:xfrm>
            <a:off x="1345210" y="2348947"/>
            <a:ext cx="3473658" cy="2160104"/>
          </a:xfrm>
          <a:prstGeom prst="rect">
            <a:avLst/>
          </a:prstGeom>
          <a:noFill/>
        </p:spPr>
        <p:txBody>
          <a:bodyPr lIns="0" tIns="0" rIns="0" bIns="0"/>
          <a:lstStyle>
            <a:lvl1pPr algn="l">
              <a:lnSpc>
                <a:spcPts val="3600"/>
              </a:lnSpc>
              <a:defRPr sz="2800" b="0" i="0">
                <a:solidFill>
                  <a:schemeClr val="tx1">
                    <a:lumMod val="75000"/>
                    <a:lumOff val="25000"/>
                  </a:schemeClr>
                </a:solidFill>
                <a:latin typeface="Calibri" panose="020F0502020204030204" pitchFamily="34" charset="0"/>
                <a:cs typeface="Calibri" panose="020F0502020204030204" pitchFamily="34" charset="0"/>
              </a:defRPr>
            </a:lvl1pPr>
          </a:lstStyle>
          <a:p>
            <a:pPr lvl="0"/>
            <a:r>
              <a:rPr lang="nl-NL" dirty="0"/>
              <a:t>Naam</a:t>
            </a:r>
            <a:br>
              <a:rPr lang="nl-NL" dirty="0"/>
            </a:br>
            <a:r>
              <a:rPr lang="nl-NL" dirty="0"/>
              <a:t>E-mail</a:t>
            </a:r>
          </a:p>
          <a:p>
            <a:pPr lvl="0"/>
            <a:r>
              <a:rPr lang="nl-NL" dirty="0"/>
              <a:t>Tel.</a:t>
            </a:r>
          </a:p>
        </p:txBody>
      </p:sp>
      <p:sp>
        <p:nvSpPr>
          <p:cNvPr id="11" name="Tijdelijke aanduiding voor datum 5">
            <a:extLst>
              <a:ext uri="{FF2B5EF4-FFF2-40B4-BE49-F238E27FC236}">
                <a16:creationId xmlns:a16="http://schemas.microsoft.com/office/drawing/2014/main" id="{E4092105-18EA-4453-5368-0D3CC31EB6AE}"/>
              </a:ext>
            </a:extLst>
          </p:cNvPr>
          <p:cNvSpPr txBox="1">
            <a:spLocks/>
          </p:cNvSpPr>
          <p:nvPr userDrawn="1"/>
        </p:nvSpPr>
        <p:spPr>
          <a:xfrm>
            <a:off x="1312805" y="5270593"/>
            <a:ext cx="1099770" cy="226714"/>
          </a:xfrm>
          <a:prstGeom prst="rect">
            <a:avLst/>
          </a:prstGeom>
        </p:spPr>
        <p:txBody>
          <a:bodyPr vert="horz" lIns="0" tIns="0" rIns="0" bIns="0" rtlCol="0" anchor="ctr">
            <a:noAutofit/>
          </a:bodyPr>
          <a:lstStyle>
            <a:defPPr>
              <a:defRPr lang="nl-NL"/>
            </a:defPPr>
            <a:lvl1pPr marL="0" algn="r" defTabSz="914400" rtl="0" eaLnBrk="1" latinLnBrk="0" hangingPunct="1">
              <a:defRPr sz="9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lang="nl-NL" sz="1600" dirty="0">
                <a:solidFill>
                  <a:srgbClr val="467A7C"/>
                </a:solidFill>
                <a:latin typeface="Calibri" panose="020F0502020204030204" pitchFamily="34" charset="0"/>
                <a:cs typeface="Calibri" panose="020F0502020204030204" pitchFamily="34" charset="0"/>
              </a:rPr>
              <a:t>www.wing.nl</a:t>
            </a:r>
          </a:p>
          <a:p>
            <a:endParaRPr lang="nl-NL" dirty="0"/>
          </a:p>
        </p:txBody>
      </p:sp>
      <p:sp>
        <p:nvSpPr>
          <p:cNvPr id="7" name="Tijdelijke aanduiding voor datum 5">
            <a:extLst>
              <a:ext uri="{FF2B5EF4-FFF2-40B4-BE49-F238E27FC236}">
                <a16:creationId xmlns:a16="http://schemas.microsoft.com/office/drawing/2014/main" id="{28C91741-AA6C-EB96-036D-86D8741A37DC}"/>
              </a:ext>
            </a:extLst>
          </p:cNvPr>
          <p:cNvSpPr txBox="1">
            <a:spLocks/>
          </p:cNvSpPr>
          <p:nvPr userDrawn="1"/>
        </p:nvSpPr>
        <p:spPr>
          <a:xfrm>
            <a:off x="1250051" y="869020"/>
            <a:ext cx="2155095" cy="305454"/>
          </a:xfrm>
          <a:prstGeom prst="rect">
            <a:avLst/>
          </a:prstGeom>
        </p:spPr>
        <p:txBody>
          <a:bodyPr vert="horz" lIns="0" tIns="0" rIns="0" bIns="0" rtlCol="0" anchor="ctr">
            <a:noAutofit/>
          </a:bodyPr>
          <a:lstStyle>
            <a:defPPr>
              <a:defRPr lang="nl-NL"/>
            </a:defPPr>
            <a:lvl1pPr marL="0" algn="r" defTabSz="914400" rtl="0" eaLnBrk="1" latinLnBrk="0" hangingPunct="1">
              <a:defRPr sz="9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lang="nl-NL" sz="4000" dirty="0">
                <a:solidFill>
                  <a:srgbClr val="C4124D"/>
                </a:solidFill>
                <a:latin typeface="Ubuntu" panose="020B0504030602030204" pitchFamily="34" charset="0"/>
                <a:cs typeface="Calibri" panose="020F0502020204030204" pitchFamily="34" charset="0"/>
              </a:rPr>
              <a:t>Bedankt!</a:t>
            </a:r>
          </a:p>
          <a:p>
            <a:endParaRPr lang="nl-NL" dirty="0">
              <a:solidFill>
                <a:srgbClr val="C4124D"/>
              </a:solidFill>
            </a:endParaRPr>
          </a:p>
        </p:txBody>
      </p:sp>
    </p:spTree>
    <p:extLst>
      <p:ext uri="{BB962C8B-B14F-4D97-AF65-F5344CB8AC3E}">
        <p14:creationId xmlns:p14="http://schemas.microsoft.com/office/powerpoint/2010/main" val="1928698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_Foto met tekstvak - logo kleur">
    <p:spTree>
      <p:nvGrpSpPr>
        <p:cNvPr id="1" name=""/>
        <p:cNvGrpSpPr/>
        <p:nvPr/>
      </p:nvGrpSpPr>
      <p:grpSpPr>
        <a:xfrm>
          <a:off x="0" y="0"/>
          <a:ext cx="0" cy="0"/>
          <a:chOff x="0" y="0"/>
          <a:chExt cx="0" cy="0"/>
        </a:xfrm>
      </p:grpSpPr>
      <p:sp>
        <p:nvSpPr>
          <p:cNvPr id="10" name="Tijdelijke aanduiding voor afbeelding 9"/>
          <p:cNvSpPr>
            <a:spLocks noGrp="1"/>
          </p:cNvSpPr>
          <p:nvPr>
            <p:ph type="pic" sz="quarter" idx="13" hasCustomPrompt="1"/>
          </p:nvPr>
        </p:nvSpPr>
        <p:spPr>
          <a:xfrm>
            <a:off x="-1587" y="-7145"/>
            <a:ext cx="12192002" cy="6865145"/>
          </a:xfrm>
          <a:prstGeom prst="rect">
            <a:avLst/>
          </a:prstGeom>
          <a:solidFill>
            <a:schemeClr val="bg1">
              <a:lumMod val="95000"/>
            </a:schemeClr>
          </a:solidFill>
        </p:spPr>
        <p:txBody>
          <a:bodyPr tIns="1044000" anchor="ctr">
            <a:normAutofit/>
          </a:bodyPr>
          <a:lstStyle>
            <a:lvl1pPr marL="0" indent="0" algn="ctr">
              <a:spcBef>
                <a:spcPts val="0"/>
              </a:spcBef>
              <a:spcAft>
                <a:spcPts val="0"/>
              </a:spcAft>
              <a:buNone/>
              <a:defRPr sz="1200" b="0" i="1">
                <a:solidFill>
                  <a:schemeClr val="tx1">
                    <a:lumMod val="65000"/>
                    <a:lumOff val="35000"/>
                  </a:schemeClr>
                </a:solidFill>
              </a:defRPr>
            </a:lvl1pPr>
          </a:lstStyle>
          <a:p>
            <a:r>
              <a:rPr lang="nl-NL" noProof="0" dirty="0"/>
              <a:t>Klik op het icoon om een </a:t>
            </a:r>
            <a:br>
              <a:rPr lang="nl-NL" noProof="0" dirty="0"/>
            </a:br>
            <a:r>
              <a:rPr lang="nl-NL" noProof="0" dirty="0"/>
              <a:t>afbeelding in te voegen</a:t>
            </a:r>
          </a:p>
        </p:txBody>
      </p:sp>
      <p:sp>
        <p:nvSpPr>
          <p:cNvPr id="6" name="Tekstvak 5">
            <a:extLst>
              <a:ext uri="{FF2B5EF4-FFF2-40B4-BE49-F238E27FC236}">
                <a16:creationId xmlns:a16="http://schemas.microsoft.com/office/drawing/2014/main" id="{F59C797F-BD53-E940-0939-68206105DED7}"/>
              </a:ext>
            </a:extLst>
          </p:cNvPr>
          <p:cNvSpPr txBox="1"/>
          <p:nvPr userDrawn="1"/>
        </p:nvSpPr>
        <p:spPr>
          <a:xfrm>
            <a:off x="961282" y="895555"/>
            <a:ext cx="4982975" cy="4970560"/>
          </a:xfrm>
          <a:prstGeom prst="rect">
            <a:avLst/>
          </a:prstGeom>
          <a:solidFill>
            <a:schemeClr val="bg1">
              <a:alpha val="85000"/>
            </a:schemeClr>
          </a:solidFill>
        </p:spPr>
        <p:txBody>
          <a:bodyPr wrap="square" lIns="432000" tIns="360000" rIns="360000" bIns="360000" rtlCol="0" anchor="t">
            <a:noAutofit/>
          </a:bodyPr>
          <a:lstStyle/>
          <a:p>
            <a:pPr algn="l"/>
            <a:endParaRPr lang="nl-NL" sz="1600" dirty="0">
              <a:solidFill>
                <a:schemeClr val="tx2"/>
              </a:solidFill>
            </a:endParaRPr>
          </a:p>
        </p:txBody>
      </p:sp>
      <p:sp>
        <p:nvSpPr>
          <p:cNvPr id="7" name="Tijdelijke aanduiding voor tekst 3">
            <a:extLst>
              <a:ext uri="{FF2B5EF4-FFF2-40B4-BE49-F238E27FC236}">
                <a16:creationId xmlns:a16="http://schemas.microsoft.com/office/drawing/2014/main" id="{92972FE3-92A1-8BDF-A425-77AEA6909751}"/>
              </a:ext>
            </a:extLst>
          </p:cNvPr>
          <p:cNvSpPr>
            <a:spLocks noGrp="1"/>
          </p:cNvSpPr>
          <p:nvPr>
            <p:ph type="body" sz="quarter" idx="28"/>
          </p:nvPr>
        </p:nvSpPr>
        <p:spPr>
          <a:xfrm>
            <a:off x="9857713" y="5708406"/>
            <a:ext cx="1891560" cy="800661"/>
          </a:xfrm>
          <a:prstGeom prst="rect">
            <a:avLst/>
          </a:prstGeom>
          <a:blipFill>
            <a:blip r:embed="rId2"/>
            <a:srcRect/>
            <a:stretch>
              <a:fillRect l="9766" r="9766"/>
            </a:stretch>
          </a:blipFill>
        </p:spPr>
        <p:txBody>
          <a:bodyPr/>
          <a:lstStyle>
            <a:lvl1pPr marL="0" indent="0">
              <a:buNone/>
              <a:defRPr sz="100"/>
            </a:lvl1pPr>
          </a:lstStyle>
          <a:p>
            <a:pPr lvl="0"/>
            <a:r>
              <a:rPr lang="nl-NL"/>
              <a:t>Klikken om de tekststijl van het model te bewerken</a:t>
            </a:r>
          </a:p>
        </p:txBody>
      </p:sp>
      <p:sp>
        <p:nvSpPr>
          <p:cNvPr id="8" name="Tijdelijke aanduiding voor tekst 10">
            <a:extLst>
              <a:ext uri="{FF2B5EF4-FFF2-40B4-BE49-F238E27FC236}">
                <a16:creationId xmlns:a16="http://schemas.microsoft.com/office/drawing/2014/main" id="{E85D4E6C-D25B-9430-2B81-F54F38E6CF92}"/>
              </a:ext>
            </a:extLst>
          </p:cNvPr>
          <p:cNvSpPr>
            <a:spLocks noGrp="1"/>
          </p:cNvSpPr>
          <p:nvPr>
            <p:ph type="body" sz="quarter" idx="46" hasCustomPrompt="1"/>
          </p:nvPr>
        </p:nvSpPr>
        <p:spPr>
          <a:xfrm>
            <a:off x="1345210" y="2348947"/>
            <a:ext cx="3473658" cy="2160104"/>
          </a:xfrm>
          <a:prstGeom prst="rect">
            <a:avLst/>
          </a:prstGeom>
          <a:noFill/>
        </p:spPr>
        <p:txBody>
          <a:bodyPr lIns="0" tIns="0" rIns="0" bIns="0"/>
          <a:lstStyle>
            <a:lvl1pPr algn="l">
              <a:lnSpc>
                <a:spcPts val="3600"/>
              </a:lnSpc>
              <a:defRPr sz="2800" b="0" i="0">
                <a:solidFill>
                  <a:schemeClr val="tx1">
                    <a:lumMod val="75000"/>
                    <a:lumOff val="25000"/>
                  </a:schemeClr>
                </a:solidFill>
                <a:latin typeface="Calibri" panose="020F0502020204030204" pitchFamily="34" charset="0"/>
                <a:cs typeface="Calibri" panose="020F0502020204030204" pitchFamily="34" charset="0"/>
              </a:defRPr>
            </a:lvl1pPr>
          </a:lstStyle>
          <a:p>
            <a:pPr lvl="0"/>
            <a:r>
              <a:rPr lang="nl-NL" dirty="0"/>
              <a:t>Naam</a:t>
            </a:r>
            <a:br>
              <a:rPr lang="nl-NL" dirty="0"/>
            </a:br>
            <a:r>
              <a:rPr lang="nl-NL" dirty="0"/>
              <a:t>E-mail</a:t>
            </a:r>
          </a:p>
          <a:p>
            <a:pPr lvl="0"/>
            <a:r>
              <a:rPr lang="nl-NL" dirty="0"/>
              <a:t>Tel.</a:t>
            </a:r>
          </a:p>
        </p:txBody>
      </p:sp>
      <p:sp>
        <p:nvSpPr>
          <p:cNvPr id="9" name="Tijdelijke aanduiding voor datum 5">
            <a:extLst>
              <a:ext uri="{FF2B5EF4-FFF2-40B4-BE49-F238E27FC236}">
                <a16:creationId xmlns:a16="http://schemas.microsoft.com/office/drawing/2014/main" id="{A3586427-E7A6-2185-640F-9C056D5E695E}"/>
              </a:ext>
            </a:extLst>
          </p:cNvPr>
          <p:cNvSpPr txBox="1">
            <a:spLocks/>
          </p:cNvSpPr>
          <p:nvPr userDrawn="1"/>
        </p:nvSpPr>
        <p:spPr>
          <a:xfrm>
            <a:off x="1312805" y="5270593"/>
            <a:ext cx="1099770" cy="226714"/>
          </a:xfrm>
          <a:prstGeom prst="rect">
            <a:avLst/>
          </a:prstGeom>
        </p:spPr>
        <p:txBody>
          <a:bodyPr vert="horz" lIns="0" tIns="0" rIns="0" bIns="0" rtlCol="0" anchor="ctr">
            <a:noAutofit/>
          </a:bodyPr>
          <a:lstStyle>
            <a:defPPr>
              <a:defRPr lang="nl-NL"/>
            </a:defPPr>
            <a:lvl1pPr marL="0" algn="r" defTabSz="914400" rtl="0" eaLnBrk="1" latinLnBrk="0" hangingPunct="1">
              <a:defRPr sz="9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lang="nl-NL" sz="1600" dirty="0">
                <a:solidFill>
                  <a:srgbClr val="467A7C"/>
                </a:solidFill>
                <a:latin typeface="Calibri" panose="020F0502020204030204" pitchFamily="34" charset="0"/>
                <a:cs typeface="Calibri" panose="020F0502020204030204" pitchFamily="34" charset="0"/>
              </a:rPr>
              <a:t>www.wing.nl</a:t>
            </a:r>
          </a:p>
          <a:p>
            <a:endParaRPr lang="nl-NL" dirty="0"/>
          </a:p>
        </p:txBody>
      </p:sp>
      <p:sp>
        <p:nvSpPr>
          <p:cNvPr id="11" name="Tijdelijke aanduiding voor datum 5">
            <a:extLst>
              <a:ext uri="{FF2B5EF4-FFF2-40B4-BE49-F238E27FC236}">
                <a16:creationId xmlns:a16="http://schemas.microsoft.com/office/drawing/2014/main" id="{C2E7DC4B-B9E2-1D9D-DFB4-DB214F40FE89}"/>
              </a:ext>
            </a:extLst>
          </p:cNvPr>
          <p:cNvSpPr txBox="1">
            <a:spLocks noGrp="1" noRot="1" noMove="1" noResize="1" noEditPoints="1" noAdjustHandles="1" noChangeArrowheads="1" noChangeShapeType="1"/>
          </p:cNvSpPr>
          <p:nvPr userDrawn="1"/>
        </p:nvSpPr>
        <p:spPr>
          <a:xfrm>
            <a:off x="1266092" y="1570400"/>
            <a:ext cx="2155095" cy="305454"/>
          </a:xfrm>
          <a:prstGeom prst="rect">
            <a:avLst/>
          </a:prstGeom>
        </p:spPr>
        <p:txBody>
          <a:bodyPr vert="horz" lIns="0" tIns="0" rIns="0" bIns="0" rtlCol="0" anchor="ctr">
            <a:noAutofit/>
          </a:bodyPr>
          <a:lstStyle>
            <a:defPPr>
              <a:defRPr lang="nl-NL"/>
            </a:defPPr>
            <a:lvl1pPr marL="0" algn="r" defTabSz="914400" rtl="0" eaLnBrk="1" latinLnBrk="0" hangingPunct="1">
              <a:defRPr sz="9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lang="nl-NL" sz="4000" dirty="0">
                <a:solidFill>
                  <a:srgbClr val="C4124D"/>
                </a:solidFill>
                <a:latin typeface="Ubuntu" panose="020B0504030602030204" pitchFamily="34" charset="0"/>
                <a:cs typeface="Calibri" panose="020F0502020204030204" pitchFamily="34" charset="0"/>
              </a:rPr>
              <a:t>Bedankt!</a:t>
            </a:r>
          </a:p>
          <a:p>
            <a:endParaRPr lang="nl-NL" dirty="0">
              <a:solidFill>
                <a:srgbClr val="C4124D"/>
              </a:solidFill>
            </a:endParaRPr>
          </a:p>
        </p:txBody>
      </p:sp>
    </p:spTree>
    <p:extLst>
      <p:ext uri="{BB962C8B-B14F-4D97-AF65-F5344CB8AC3E}">
        <p14:creationId xmlns:p14="http://schemas.microsoft.com/office/powerpoint/2010/main" val="1543910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accel="50000" decel="50000" fill="hold" grpId="0" nodeType="withEffect">
                                  <p:stCondLst>
                                    <p:cond delay="0"/>
                                  </p:stCondLst>
                                  <p:childTnLst>
                                    <p:animScale>
                                      <p:cBhvr>
                                        <p:cTn id="6" dur="4250" fill="hold"/>
                                        <p:tgtEl>
                                          <p:spTgt spid="1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FF0280-0228-D101-9D39-614FAA62CCCC}"/>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9AD8A249-F279-C68A-0A8D-33DFD70264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5BB9D37D-F4ED-EE6B-2551-3FDCE895C46E}"/>
              </a:ext>
            </a:extLst>
          </p:cNvPr>
          <p:cNvSpPr>
            <a:spLocks noGrp="1"/>
          </p:cNvSpPr>
          <p:nvPr>
            <p:ph type="dt" sz="half" idx="10"/>
          </p:nvPr>
        </p:nvSpPr>
        <p:spPr/>
        <p:txBody>
          <a:bodyPr/>
          <a:lstStyle/>
          <a:p>
            <a:fld id="{BCB1B22F-D0E3-284F-BB37-C1FDA8DAEE83}" type="datetimeFigureOut">
              <a:rPr lang="nl-NL" smtClean="0"/>
              <a:t>2-4-2024</a:t>
            </a:fld>
            <a:endParaRPr lang="nl-NL"/>
          </a:p>
        </p:txBody>
      </p:sp>
      <p:sp>
        <p:nvSpPr>
          <p:cNvPr id="5" name="Tijdelijke aanduiding voor voettekst 4">
            <a:extLst>
              <a:ext uri="{FF2B5EF4-FFF2-40B4-BE49-F238E27FC236}">
                <a16:creationId xmlns:a16="http://schemas.microsoft.com/office/drawing/2014/main" id="{0ACD285D-1449-997E-1F0B-185CCDCF46C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0ED35AC-1084-FD35-0D8E-0E7BDB3BFECC}"/>
              </a:ext>
            </a:extLst>
          </p:cNvPr>
          <p:cNvSpPr>
            <a:spLocks noGrp="1"/>
          </p:cNvSpPr>
          <p:nvPr>
            <p:ph type="sldNum" sz="quarter" idx="12"/>
          </p:nvPr>
        </p:nvSpPr>
        <p:spPr/>
        <p:txBody>
          <a:bodyPr/>
          <a:lstStyle/>
          <a:p>
            <a:fld id="{2D0B61AE-F29C-E946-BD1C-BE700A45D3B2}" type="slidenum">
              <a:rPr lang="nl-NL" smtClean="0"/>
              <a:t>‹#›</a:t>
            </a:fld>
            <a:endParaRPr lang="nl-NL"/>
          </a:p>
        </p:txBody>
      </p:sp>
    </p:spTree>
    <p:extLst>
      <p:ext uri="{BB962C8B-B14F-4D97-AF65-F5344CB8AC3E}">
        <p14:creationId xmlns:p14="http://schemas.microsoft.com/office/powerpoint/2010/main" val="37781532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BAE7A6-B9EA-4DEF-4B1C-A4C8985D23A5}"/>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13B6B6E-C6DA-314F-0733-08E1D0B4D2D9}"/>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ED91FA0-9894-2189-098D-AF1841482C83}"/>
              </a:ext>
            </a:extLst>
          </p:cNvPr>
          <p:cNvSpPr>
            <a:spLocks noGrp="1"/>
          </p:cNvSpPr>
          <p:nvPr>
            <p:ph type="dt" sz="half" idx="10"/>
          </p:nvPr>
        </p:nvSpPr>
        <p:spPr/>
        <p:txBody>
          <a:bodyPr/>
          <a:lstStyle/>
          <a:p>
            <a:fld id="{BCB1B22F-D0E3-284F-BB37-C1FDA8DAEE83}" type="datetimeFigureOut">
              <a:rPr lang="nl-NL" smtClean="0"/>
              <a:t>2-4-2024</a:t>
            </a:fld>
            <a:endParaRPr lang="nl-NL"/>
          </a:p>
        </p:txBody>
      </p:sp>
      <p:sp>
        <p:nvSpPr>
          <p:cNvPr id="5" name="Tijdelijke aanduiding voor voettekst 4">
            <a:extLst>
              <a:ext uri="{FF2B5EF4-FFF2-40B4-BE49-F238E27FC236}">
                <a16:creationId xmlns:a16="http://schemas.microsoft.com/office/drawing/2014/main" id="{75643220-EF27-CB49-77CA-9DE45A085F2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C6FFE86-5210-4A6D-06EA-4DEDB20635B1}"/>
              </a:ext>
            </a:extLst>
          </p:cNvPr>
          <p:cNvSpPr>
            <a:spLocks noGrp="1"/>
          </p:cNvSpPr>
          <p:nvPr>
            <p:ph type="sldNum" sz="quarter" idx="12"/>
          </p:nvPr>
        </p:nvSpPr>
        <p:spPr/>
        <p:txBody>
          <a:bodyPr/>
          <a:lstStyle/>
          <a:p>
            <a:fld id="{2D0B61AE-F29C-E946-BD1C-BE700A45D3B2}" type="slidenum">
              <a:rPr lang="nl-NL" smtClean="0"/>
              <a:t>‹#›</a:t>
            </a:fld>
            <a:endParaRPr lang="nl-NL"/>
          </a:p>
        </p:txBody>
      </p:sp>
    </p:spTree>
    <p:extLst>
      <p:ext uri="{BB962C8B-B14F-4D97-AF65-F5344CB8AC3E}">
        <p14:creationId xmlns:p14="http://schemas.microsoft.com/office/powerpoint/2010/main" val="28573237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36CFB0-8A87-0CEB-4F4E-6D788BF036B1}"/>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7FFB3C67-0823-B3A7-46C3-CD48F7CF20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D5407BD6-8BB7-EE18-6B28-18A9105683A0}"/>
              </a:ext>
            </a:extLst>
          </p:cNvPr>
          <p:cNvSpPr>
            <a:spLocks noGrp="1"/>
          </p:cNvSpPr>
          <p:nvPr>
            <p:ph type="dt" sz="half" idx="10"/>
          </p:nvPr>
        </p:nvSpPr>
        <p:spPr/>
        <p:txBody>
          <a:bodyPr/>
          <a:lstStyle/>
          <a:p>
            <a:fld id="{BCB1B22F-D0E3-284F-BB37-C1FDA8DAEE83}" type="datetimeFigureOut">
              <a:rPr lang="nl-NL" smtClean="0"/>
              <a:t>2-4-2024</a:t>
            </a:fld>
            <a:endParaRPr lang="nl-NL"/>
          </a:p>
        </p:txBody>
      </p:sp>
      <p:sp>
        <p:nvSpPr>
          <p:cNvPr id="5" name="Tijdelijke aanduiding voor voettekst 4">
            <a:extLst>
              <a:ext uri="{FF2B5EF4-FFF2-40B4-BE49-F238E27FC236}">
                <a16:creationId xmlns:a16="http://schemas.microsoft.com/office/drawing/2014/main" id="{459123F5-EAC6-B9CE-14EB-3A9BB37D5BE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7D3C54B-65DA-80F5-52A7-811ED74FAF42}"/>
              </a:ext>
            </a:extLst>
          </p:cNvPr>
          <p:cNvSpPr>
            <a:spLocks noGrp="1"/>
          </p:cNvSpPr>
          <p:nvPr>
            <p:ph type="sldNum" sz="quarter" idx="12"/>
          </p:nvPr>
        </p:nvSpPr>
        <p:spPr/>
        <p:txBody>
          <a:bodyPr/>
          <a:lstStyle/>
          <a:p>
            <a:fld id="{2D0B61AE-F29C-E946-BD1C-BE700A45D3B2}" type="slidenum">
              <a:rPr lang="nl-NL" smtClean="0"/>
              <a:t>‹#›</a:t>
            </a:fld>
            <a:endParaRPr lang="nl-NL"/>
          </a:p>
        </p:txBody>
      </p:sp>
    </p:spTree>
    <p:extLst>
      <p:ext uri="{BB962C8B-B14F-4D97-AF65-F5344CB8AC3E}">
        <p14:creationId xmlns:p14="http://schemas.microsoft.com/office/powerpoint/2010/main" val="15299908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06F12E-F796-9AC2-3226-A775D3713C6F}"/>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6FA8138-5A83-633D-E2DD-F437649EB0D9}"/>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EFEDC6C9-0FC6-36A8-E66F-9D169A4A2242}"/>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27E84393-63D4-9F38-C4F1-99E35A6FB7E1}"/>
              </a:ext>
            </a:extLst>
          </p:cNvPr>
          <p:cNvSpPr>
            <a:spLocks noGrp="1"/>
          </p:cNvSpPr>
          <p:nvPr>
            <p:ph type="dt" sz="half" idx="10"/>
          </p:nvPr>
        </p:nvSpPr>
        <p:spPr/>
        <p:txBody>
          <a:bodyPr/>
          <a:lstStyle/>
          <a:p>
            <a:fld id="{BCB1B22F-D0E3-284F-BB37-C1FDA8DAEE83}" type="datetimeFigureOut">
              <a:rPr lang="nl-NL" smtClean="0"/>
              <a:t>2-4-2024</a:t>
            </a:fld>
            <a:endParaRPr lang="nl-NL"/>
          </a:p>
        </p:txBody>
      </p:sp>
      <p:sp>
        <p:nvSpPr>
          <p:cNvPr id="6" name="Tijdelijke aanduiding voor voettekst 5">
            <a:extLst>
              <a:ext uri="{FF2B5EF4-FFF2-40B4-BE49-F238E27FC236}">
                <a16:creationId xmlns:a16="http://schemas.microsoft.com/office/drawing/2014/main" id="{53D11D07-8FAD-47CE-3782-EE148456C676}"/>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03C7C432-46BE-7AE2-A152-0A7D0FFF4481}"/>
              </a:ext>
            </a:extLst>
          </p:cNvPr>
          <p:cNvSpPr>
            <a:spLocks noGrp="1"/>
          </p:cNvSpPr>
          <p:nvPr>
            <p:ph type="sldNum" sz="quarter" idx="12"/>
          </p:nvPr>
        </p:nvSpPr>
        <p:spPr/>
        <p:txBody>
          <a:bodyPr/>
          <a:lstStyle/>
          <a:p>
            <a:fld id="{2D0B61AE-F29C-E946-BD1C-BE700A45D3B2}" type="slidenum">
              <a:rPr lang="nl-NL" smtClean="0"/>
              <a:t>‹#›</a:t>
            </a:fld>
            <a:endParaRPr lang="nl-NL"/>
          </a:p>
        </p:txBody>
      </p:sp>
    </p:spTree>
    <p:extLst>
      <p:ext uri="{BB962C8B-B14F-4D97-AF65-F5344CB8AC3E}">
        <p14:creationId xmlns:p14="http://schemas.microsoft.com/office/powerpoint/2010/main" val="3456782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C11755-ABB3-DC14-A945-F5813271CA60}"/>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49BF1DAD-27CA-99E6-480B-ABF18EF2A8B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45D15693-EC94-5603-11AA-A4CECEB3DA64}"/>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AAF51CAC-2F80-40FF-0D77-6652AE6519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49A1CA05-3C67-BD77-703E-F565EBA21388}"/>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4F899B72-1E45-05C8-04DC-BE3FD9222EB3}"/>
              </a:ext>
            </a:extLst>
          </p:cNvPr>
          <p:cNvSpPr>
            <a:spLocks noGrp="1"/>
          </p:cNvSpPr>
          <p:nvPr>
            <p:ph type="dt" sz="half" idx="10"/>
          </p:nvPr>
        </p:nvSpPr>
        <p:spPr/>
        <p:txBody>
          <a:bodyPr/>
          <a:lstStyle/>
          <a:p>
            <a:fld id="{BCB1B22F-D0E3-284F-BB37-C1FDA8DAEE83}" type="datetimeFigureOut">
              <a:rPr lang="nl-NL" smtClean="0"/>
              <a:t>2-4-2024</a:t>
            </a:fld>
            <a:endParaRPr lang="nl-NL"/>
          </a:p>
        </p:txBody>
      </p:sp>
      <p:sp>
        <p:nvSpPr>
          <p:cNvPr id="8" name="Tijdelijke aanduiding voor voettekst 7">
            <a:extLst>
              <a:ext uri="{FF2B5EF4-FFF2-40B4-BE49-F238E27FC236}">
                <a16:creationId xmlns:a16="http://schemas.microsoft.com/office/drawing/2014/main" id="{E6D3DF5E-2A86-26B1-F963-0476883C0C9E}"/>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69481076-94ED-DED1-3715-4C34996EB414}"/>
              </a:ext>
            </a:extLst>
          </p:cNvPr>
          <p:cNvSpPr>
            <a:spLocks noGrp="1"/>
          </p:cNvSpPr>
          <p:nvPr>
            <p:ph type="sldNum" sz="quarter" idx="12"/>
          </p:nvPr>
        </p:nvSpPr>
        <p:spPr/>
        <p:txBody>
          <a:bodyPr/>
          <a:lstStyle/>
          <a:p>
            <a:fld id="{2D0B61AE-F29C-E946-BD1C-BE700A45D3B2}" type="slidenum">
              <a:rPr lang="nl-NL" smtClean="0"/>
              <a:t>‹#›</a:t>
            </a:fld>
            <a:endParaRPr lang="nl-NL"/>
          </a:p>
        </p:txBody>
      </p:sp>
    </p:spTree>
    <p:extLst>
      <p:ext uri="{BB962C8B-B14F-4D97-AF65-F5344CB8AC3E}">
        <p14:creationId xmlns:p14="http://schemas.microsoft.com/office/powerpoint/2010/main" val="6766092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7126B5-201F-E1CE-8252-2F6B72C12FBF}"/>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E5CD6E33-EB4C-4F99-A434-F24D5E9560D7}"/>
              </a:ext>
            </a:extLst>
          </p:cNvPr>
          <p:cNvSpPr>
            <a:spLocks noGrp="1"/>
          </p:cNvSpPr>
          <p:nvPr>
            <p:ph type="dt" sz="half" idx="10"/>
          </p:nvPr>
        </p:nvSpPr>
        <p:spPr/>
        <p:txBody>
          <a:bodyPr/>
          <a:lstStyle/>
          <a:p>
            <a:fld id="{BCB1B22F-D0E3-284F-BB37-C1FDA8DAEE83}" type="datetimeFigureOut">
              <a:rPr lang="nl-NL" smtClean="0"/>
              <a:t>2-4-2024</a:t>
            </a:fld>
            <a:endParaRPr lang="nl-NL"/>
          </a:p>
        </p:txBody>
      </p:sp>
      <p:sp>
        <p:nvSpPr>
          <p:cNvPr id="4" name="Tijdelijke aanduiding voor voettekst 3">
            <a:extLst>
              <a:ext uri="{FF2B5EF4-FFF2-40B4-BE49-F238E27FC236}">
                <a16:creationId xmlns:a16="http://schemas.microsoft.com/office/drawing/2014/main" id="{A711376C-6218-583B-5AE6-D5FA94DC8E8E}"/>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30828379-6D20-F491-0339-EA803C6F31A2}"/>
              </a:ext>
            </a:extLst>
          </p:cNvPr>
          <p:cNvSpPr>
            <a:spLocks noGrp="1"/>
          </p:cNvSpPr>
          <p:nvPr>
            <p:ph type="sldNum" sz="quarter" idx="12"/>
          </p:nvPr>
        </p:nvSpPr>
        <p:spPr/>
        <p:txBody>
          <a:bodyPr/>
          <a:lstStyle/>
          <a:p>
            <a:fld id="{2D0B61AE-F29C-E946-BD1C-BE700A45D3B2}" type="slidenum">
              <a:rPr lang="nl-NL" smtClean="0"/>
              <a:t>‹#›</a:t>
            </a:fld>
            <a:endParaRPr lang="nl-NL"/>
          </a:p>
        </p:txBody>
      </p:sp>
    </p:spTree>
    <p:extLst>
      <p:ext uri="{BB962C8B-B14F-4D97-AF65-F5344CB8AC3E}">
        <p14:creationId xmlns:p14="http://schemas.microsoft.com/office/powerpoint/2010/main" val="4450697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9D13890-5D8D-BFC5-310B-00C33E7E5E9F}"/>
              </a:ext>
            </a:extLst>
          </p:cNvPr>
          <p:cNvSpPr>
            <a:spLocks noGrp="1"/>
          </p:cNvSpPr>
          <p:nvPr>
            <p:ph type="dt" sz="half" idx="10"/>
          </p:nvPr>
        </p:nvSpPr>
        <p:spPr/>
        <p:txBody>
          <a:bodyPr/>
          <a:lstStyle/>
          <a:p>
            <a:fld id="{BCB1B22F-D0E3-284F-BB37-C1FDA8DAEE83}" type="datetimeFigureOut">
              <a:rPr lang="nl-NL" smtClean="0"/>
              <a:t>2-4-2024</a:t>
            </a:fld>
            <a:endParaRPr lang="nl-NL"/>
          </a:p>
        </p:txBody>
      </p:sp>
      <p:sp>
        <p:nvSpPr>
          <p:cNvPr id="3" name="Tijdelijke aanduiding voor voettekst 2">
            <a:extLst>
              <a:ext uri="{FF2B5EF4-FFF2-40B4-BE49-F238E27FC236}">
                <a16:creationId xmlns:a16="http://schemas.microsoft.com/office/drawing/2014/main" id="{97BA6A6A-DB59-9B9A-6EE2-0965A67A9712}"/>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56214A91-2B2A-32AD-1E8B-45777D4E042B}"/>
              </a:ext>
            </a:extLst>
          </p:cNvPr>
          <p:cNvSpPr>
            <a:spLocks noGrp="1"/>
          </p:cNvSpPr>
          <p:nvPr>
            <p:ph type="sldNum" sz="quarter" idx="12"/>
          </p:nvPr>
        </p:nvSpPr>
        <p:spPr/>
        <p:txBody>
          <a:bodyPr/>
          <a:lstStyle/>
          <a:p>
            <a:fld id="{2D0B61AE-F29C-E946-BD1C-BE700A45D3B2}" type="slidenum">
              <a:rPr lang="nl-NL" smtClean="0"/>
              <a:t>‹#›</a:t>
            </a:fld>
            <a:endParaRPr lang="nl-NL"/>
          </a:p>
        </p:txBody>
      </p:sp>
    </p:spTree>
    <p:extLst>
      <p:ext uri="{BB962C8B-B14F-4D97-AF65-F5344CB8AC3E}">
        <p14:creationId xmlns:p14="http://schemas.microsoft.com/office/powerpoint/2010/main" val="910599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516F93-0604-57B5-C65A-31FB575BFB11}"/>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2A43761F-D26A-491B-6366-84714B34BD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AFD25B15-DB36-07C5-4BB2-9938493E86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BCDE1929-D911-3887-3F87-E1DED1299503}"/>
              </a:ext>
            </a:extLst>
          </p:cNvPr>
          <p:cNvSpPr>
            <a:spLocks noGrp="1"/>
          </p:cNvSpPr>
          <p:nvPr>
            <p:ph type="dt" sz="half" idx="10"/>
          </p:nvPr>
        </p:nvSpPr>
        <p:spPr/>
        <p:txBody>
          <a:bodyPr/>
          <a:lstStyle/>
          <a:p>
            <a:fld id="{BCB1B22F-D0E3-284F-BB37-C1FDA8DAEE83}" type="datetimeFigureOut">
              <a:rPr lang="nl-NL" smtClean="0"/>
              <a:t>2-4-2024</a:t>
            </a:fld>
            <a:endParaRPr lang="nl-NL"/>
          </a:p>
        </p:txBody>
      </p:sp>
      <p:sp>
        <p:nvSpPr>
          <p:cNvPr id="6" name="Tijdelijke aanduiding voor voettekst 5">
            <a:extLst>
              <a:ext uri="{FF2B5EF4-FFF2-40B4-BE49-F238E27FC236}">
                <a16:creationId xmlns:a16="http://schemas.microsoft.com/office/drawing/2014/main" id="{3007E634-2DE4-0FC9-43A1-F9C5E16B62AA}"/>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440255F-D125-C69F-3176-E70E81D19232}"/>
              </a:ext>
            </a:extLst>
          </p:cNvPr>
          <p:cNvSpPr>
            <a:spLocks noGrp="1"/>
          </p:cNvSpPr>
          <p:nvPr>
            <p:ph type="sldNum" sz="quarter" idx="12"/>
          </p:nvPr>
        </p:nvSpPr>
        <p:spPr/>
        <p:txBody>
          <a:bodyPr/>
          <a:lstStyle/>
          <a:p>
            <a:fld id="{2D0B61AE-F29C-E946-BD1C-BE700A45D3B2}" type="slidenum">
              <a:rPr lang="nl-NL" smtClean="0"/>
              <a:t>‹#›</a:t>
            </a:fld>
            <a:endParaRPr lang="nl-NL"/>
          </a:p>
        </p:txBody>
      </p:sp>
    </p:spTree>
    <p:extLst>
      <p:ext uri="{BB962C8B-B14F-4D97-AF65-F5344CB8AC3E}">
        <p14:creationId xmlns:p14="http://schemas.microsoft.com/office/powerpoint/2010/main" val="124777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elblad - grijs">
    <p:bg>
      <p:bgPr>
        <a:solidFill>
          <a:schemeClr val="bg1"/>
        </a:solidFill>
        <a:effectLst/>
      </p:bgPr>
    </p:bg>
    <p:spTree>
      <p:nvGrpSpPr>
        <p:cNvPr id="1" name=""/>
        <p:cNvGrpSpPr/>
        <p:nvPr/>
      </p:nvGrpSpPr>
      <p:grpSpPr>
        <a:xfrm>
          <a:off x="0" y="0"/>
          <a:ext cx="0" cy="0"/>
          <a:chOff x="0" y="0"/>
          <a:chExt cx="0" cy="0"/>
        </a:xfrm>
      </p:grpSpPr>
      <p:sp>
        <p:nvSpPr>
          <p:cNvPr id="10" name="Tijdelijke aanduiding voor afbeelding 6">
            <a:extLst>
              <a:ext uri="{FF2B5EF4-FFF2-40B4-BE49-F238E27FC236}">
                <a16:creationId xmlns:a16="http://schemas.microsoft.com/office/drawing/2014/main" id="{D52DD2E9-EABE-E345-9948-1624D8EDA666}"/>
              </a:ext>
            </a:extLst>
          </p:cNvPr>
          <p:cNvSpPr>
            <a:spLocks noGrp="1"/>
          </p:cNvSpPr>
          <p:nvPr>
            <p:ph type="pic" sz="quarter" idx="35" hasCustomPrompt="1"/>
          </p:nvPr>
        </p:nvSpPr>
        <p:spPr>
          <a:xfrm>
            <a:off x="-1588" y="1"/>
            <a:ext cx="12193201" cy="5413247"/>
          </a:xfrm>
          <a:prstGeom prst="rect">
            <a:avLst/>
          </a:prstGeom>
          <a:solidFill>
            <a:schemeClr val="bg1">
              <a:lumMod val="95000"/>
            </a:schemeClr>
          </a:solidFill>
        </p:spPr>
        <p:txBody>
          <a:bodyPr vert="horz" lIns="0" tIns="2880000" rIns="0" bIns="0" rtlCol="0">
            <a:normAutofit/>
          </a:bodyPr>
          <a:lstStyle>
            <a:lvl1pPr marL="228600" indent="-228600" algn="ctr">
              <a:spcBef>
                <a:spcPts val="0"/>
              </a:spcBef>
              <a:spcAft>
                <a:spcPts val="0"/>
              </a:spcAft>
              <a:buFont typeface="+mj-lt"/>
              <a:buNone/>
              <a:defRPr lang="nl-NL" sz="1200" b="0" i="1">
                <a:solidFill>
                  <a:schemeClr val="tx1">
                    <a:lumMod val="65000"/>
                    <a:lumOff val="35000"/>
                  </a:schemeClr>
                </a:solidFill>
              </a:defRPr>
            </a:lvl1pPr>
          </a:lstStyle>
          <a:p>
            <a:pPr marL="228600" lvl="0" indent="-228600" algn="ctr"/>
            <a:r>
              <a:rPr lang="nl-NL" noProof="0" dirty="0"/>
              <a:t>Klik op het icoon om een </a:t>
            </a:r>
            <a:br>
              <a:rPr lang="nl-NL" noProof="0" dirty="0"/>
            </a:br>
            <a:r>
              <a:rPr lang="nl-NL" noProof="0" dirty="0"/>
              <a:t>afbeelding in te voegen</a:t>
            </a:r>
          </a:p>
        </p:txBody>
      </p:sp>
      <p:sp>
        <p:nvSpPr>
          <p:cNvPr id="8" name="Tijdelijke aanduiding voor tekst 10">
            <a:extLst>
              <a:ext uri="{FF2B5EF4-FFF2-40B4-BE49-F238E27FC236}">
                <a16:creationId xmlns:a16="http://schemas.microsoft.com/office/drawing/2014/main" id="{8B444127-3060-4E41-9B45-5ADA0C0E6114}"/>
              </a:ext>
            </a:extLst>
          </p:cNvPr>
          <p:cNvSpPr>
            <a:spLocks noGrp="1"/>
          </p:cNvSpPr>
          <p:nvPr>
            <p:ph type="body" sz="quarter" idx="45" hasCustomPrompt="1"/>
          </p:nvPr>
        </p:nvSpPr>
        <p:spPr>
          <a:xfrm>
            <a:off x="-1588" y="0"/>
            <a:ext cx="12193588" cy="1146399"/>
          </a:xfrm>
          <a:prstGeom prst="rect">
            <a:avLst/>
          </a:prstGeom>
          <a:solidFill>
            <a:srgbClr val="73797D">
              <a:alpha val="84706"/>
            </a:srgbClr>
          </a:solidFill>
        </p:spPr>
        <p:txBody>
          <a:bodyPr lIns="720000" tIns="288000" rIns="540000" bIns="360000"/>
          <a:lstStyle>
            <a:lvl1pPr>
              <a:lnSpc>
                <a:spcPct val="100000"/>
              </a:lnSpc>
              <a:defRPr sz="3600">
                <a:solidFill>
                  <a:schemeClr val="bg1"/>
                </a:solidFill>
                <a:latin typeface="Ubuntu" panose="020B0504030602030204" pitchFamily="34" charset="0"/>
              </a:defRPr>
            </a:lvl1pPr>
          </a:lstStyle>
          <a:p>
            <a:pPr lvl="0"/>
            <a:r>
              <a:rPr lang="nl-NL" dirty="0"/>
              <a:t>Klik en typ titel</a:t>
            </a:r>
          </a:p>
        </p:txBody>
      </p:sp>
      <p:sp>
        <p:nvSpPr>
          <p:cNvPr id="13" name="Tijdelijke aanduiding voor tekst 3">
            <a:extLst>
              <a:ext uri="{FF2B5EF4-FFF2-40B4-BE49-F238E27FC236}">
                <a16:creationId xmlns:a16="http://schemas.microsoft.com/office/drawing/2014/main" id="{4D4A9B2A-C7F2-DB4E-8A7D-A2453A99689F}"/>
              </a:ext>
            </a:extLst>
          </p:cNvPr>
          <p:cNvSpPr>
            <a:spLocks noGrp="1"/>
          </p:cNvSpPr>
          <p:nvPr>
            <p:ph type="body" sz="quarter" idx="44" hasCustomPrompt="1"/>
          </p:nvPr>
        </p:nvSpPr>
        <p:spPr>
          <a:xfrm>
            <a:off x="720000" y="6022848"/>
            <a:ext cx="4151353" cy="524256"/>
          </a:xfrm>
          <a:prstGeom prst="rect">
            <a:avLst/>
          </a:prstGeom>
        </p:spPr>
        <p:txBody>
          <a:bodyPr/>
          <a:lstStyle>
            <a:lvl1pPr marL="0" indent="0">
              <a:buFontTx/>
              <a:buNone/>
              <a:defRPr sz="2000" b="0">
                <a:solidFill>
                  <a:srgbClr val="467A7C"/>
                </a:solidFill>
                <a:latin typeface="Calibri" panose="020F0502020204030204" pitchFamily="34" charset="0"/>
                <a:cs typeface="Calibri" panose="020F0502020204030204" pitchFamily="34" charset="0"/>
              </a:defRPr>
            </a:lvl1pPr>
          </a:lstStyle>
          <a:p>
            <a:r>
              <a:rPr lang="nl-NL" dirty="0"/>
              <a:t>Naam  |  Datum</a:t>
            </a:r>
          </a:p>
        </p:txBody>
      </p:sp>
      <p:pic>
        <p:nvPicPr>
          <p:cNvPr id="7" name="Afbeelding 6">
            <a:extLst>
              <a:ext uri="{FF2B5EF4-FFF2-40B4-BE49-F238E27FC236}">
                <a16:creationId xmlns:a16="http://schemas.microsoft.com/office/drawing/2014/main" id="{36F4B6F6-BF17-3044-8ECD-00AB5E95C8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69295" y="5884921"/>
            <a:ext cx="1578827" cy="863092"/>
          </a:xfrm>
          <a:prstGeom prst="rect">
            <a:avLst/>
          </a:prstGeom>
        </p:spPr>
      </p:pic>
    </p:spTree>
    <p:extLst>
      <p:ext uri="{BB962C8B-B14F-4D97-AF65-F5344CB8AC3E}">
        <p14:creationId xmlns:p14="http://schemas.microsoft.com/office/powerpoint/2010/main" val="620756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accel="50000" decel="50000" fill="hold" grpId="0" nodeType="withEffect">
                                  <p:stCondLst>
                                    <p:cond delay="0"/>
                                  </p:stCondLst>
                                  <p:childTnLst>
                                    <p:animScale>
                                      <p:cBhvr>
                                        <p:cTn id="6" dur="4250" fill="hold"/>
                                        <p:tgtEl>
                                          <p:spTgt spid="10"/>
                                        </p:tgtEl>
                                      </p:cBhvr>
                                      <p:by x="110000" y="110000"/>
                                    </p:animScale>
                                  </p:childTnLst>
                                </p:cTn>
                              </p:par>
                              <p:par>
                                <p:cTn id="7" presetID="10" presetClass="entr" presetSubtype="0" fill="hold" grpId="0" nodeType="withEffect">
                                  <p:stCondLst>
                                    <p:cond delay="1250"/>
                                  </p:stCondLst>
                                  <p:childTnLst>
                                    <p:set>
                                      <p:cBhvr>
                                        <p:cTn id="8" dur="1" fill="hold">
                                          <p:stCondLst>
                                            <p:cond delay="0"/>
                                          </p:stCondLst>
                                        </p:cTn>
                                        <p:tgtEl>
                                          <p:spTgt spid="13">
                                            <p:txEl>
                                              <p:pRg st="0" end="0"/>
                                            </p:txEl>
                                          </p:spTgt>
                                        </p:tgtEl>
                                        <p:attrNameLst>
                                          <p:attrName>style.visibility</p:attrName>
                                        </p:attrNameLst>
                                      </p:cBhvr>
                                      <p:to>
                                        <p:strVal val="visible"/>
                                      </p:to>
                                    </p:set>
                                    <p:animEffect transition="in" filter="fade">
                                      <p:cBhvr>
                                        <p:cTn id="9"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build="p">
        <p:tmplLst>
          <p:tmpl lvl="1">
            <p:tnLst>
              <p:par>
                <p:cTn presetID="10" presetClass="entr" presetSubtype="0" fill="hold" nodeType="withEffect">
                  <p:stCondLst>
                    <p:cond delay="125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AC9272-DEB0-B341-025C-FB103BC4C094}"/>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28C292F0-E9D3-FE16-567E-FC5D44B6CE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B9D6E492-7240-2D7B-3933-751AEB9BDA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D6A3530-0EC0-ADAC-FC8B-56FC0DA8F521}"/>
              </a:ext>
            </a:extLst>
          </p:cNvPr>
          <p:cNvSpPr>
            <a:spLocks noGrp="1"/>
          </p:cNvSpPr>
          <p:nvPr>
            <p:ph type="dt" sz="half" idx="10"/>
          </p:nvPr>
        </p:nvSpPr>
        <p:spPr/>
        <p:txBody>
          <a:bodyPr/>
          <a:lstStyle/>
          <a:p>
            <a:fld id="{BCB1B22F-D0E3-284F-BB37-C1FDA8DAEE83}" type="datetimeFigureOut">
              <a:rPr lang="nl-NL" smtClean="0"/>
              <a:t>2-4-2024</a:t>
            </a:fld>
            <a:endParaRPr lang="nl-NL"/>
          </a:p>
        </p:txBody>
      </p:sp>
      <p:sp>
        <p:nvSpPr>
          <p:cNvPr id="6" name="Tijdelijke aanduiding voor voettekst 5">
            <a:extLst>
              <a:ext uri="{FF2B5EF4-FFF2-40B4-BE49-F238E27FC236}">
                <a16:creationId xmlns:a16="http://schemas.microsoft.com/office/drawing/2014/main" id="{E93D4A7B-7FCD-9DC0-5636-BC4977D089A6}"/>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D758805-E257-F24B-EE71-003DEA3A1FCD}"/>
              </a:ext>
            </a:extLst>
          </p:cNvPr>
          <p:cNvSpPr>
            <a:spLocks noGrp="1"/>
          </p:cNvSpPr>
          <p:nvPr>
            <p:ph type="sldNum" sz="quarter" idx="12"/>
          </p:nvPr>
        </p:nvSpPr>
        <p:spPr/>
        <p:txBody>
          <a:bodyPr/>
          <a:lstStyle/>
          <a:p>
            <a:fld id="{2D0B61AE-F29C-E946-BD1C-BE700A45D3B2}" type="slidenum">
              <a:rPr lang="nl-NL" smtClean="0"/>
              <a:t>‹#›</a:t>
            </a:fld>
            <a:endParaRPr lang="nl-NL"/>
          </a:p>
        </p:txBody>
      </p:sp>
    </p:spTree>
    <p:extLst>
      <p:ext uri="{BB962C8B-B14F-4D97-AF65-F5344CB8AC3E}">
        <p14:creationId xmlns:p14="http://schemas.microsoft.com/office/powerpoint/2010/main" val="25470049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51FC27-2FAB-75E0-7484-30DC1C58E30C}"/>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527FE872-B5FB-F7E8-7AED-E318682D1148}"/>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F050EA4-89E3-6B7D-97CD-31BF0F51477F}"/>
              </a:ext>
            </a:extLst>
          </p:cNvPr>
          <p:cNvSpPr>
            <a:spLocks noGrp="1"/>
          </p:cNvSpPr>
          <p:nvPr>
            <p:ph type="dt" sz="half" idx="10"/>
          </p:nvPr>
        </p:nvSpPr>
        <p:spPr/>
        <p:txBody>
          <a:bodyPr/>
          <a:lstStyle/>
          <a:p>
            <a:fld id="{BCB1B22F-D0E3-284F-BB37-C1FDA8DAEE83}" type="datetimeFigureOut">
              <a:rPr lang="nl-NL" smtClean="0"/>
              <a:t>2-4-2024</a:t>
            </a:fld>
            <a:endParaRPr lang="nl-NL"/>
          </a:p>
        </p:txBody>
      </p:sp>
      <p:sp>
        <p:nvSpPr>
          <p:cNvPr id="5" name="Tijdelijke aanduiding voor voettekst 4">
            <a:extLst>
              <a:ext uri="{FF2B5EF4-FFF2-40B4-BE49-F238E27FC236}">
                <a16:creationId xmlns:a16="http://schemas.microsoft.com/office/drawing/2014/main" id="{E6BE4122-9F14-1472-7E4F-7E564835F84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C69B3FC-AEF9-E938-AFDA-D3DF81734BA3}"/>
              </a:ext>
            </a:extLst>
          </p:cNvPr>
          <p:cNvSpPr>
            <a:spLocks noGrp="1"/>
          </p:cNvSpPr>
          <p:nvPr>
            <p:ph type="sldNum" sz="quarter" idx="12"/>
          </p:nvPr>
        </p:nvSpPr>
        <p:spPr/>
        <p:txBody>
          <a:bodyPr/>
          <a:lstStyle/>
          <a:p>
            <a:fld id="{2D0B61AE-F29C-E946-BD1C-BE700A45D3B2}" type="slidenum">
              <a:rPr lang="nl-NL" smtClean="0"/>
              <a:t>‹#›</a:t>
            </a:fld>
            <a:endParaRPr lang="nl-NL"/>
          </a:p>
        </p:txBody>
      </p:sp>
    </p:spTree>
    <p:extLst>
      <p:ext uri="{BB962C8B-B14F-4D97-AF65-F5344CB8AC3E}">
        <p14:creationId xmlns:p14="http://schemas.microsoft.com/office/powerpoint/2010/main" val="4027590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60A97B57-BAA8-D1AD-D008-8812355BD928}"/>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A4E75DE7-5923-EA2B-2B89-512CD8678516}"/>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A7BD8D8-9D31-4174-EFB2-E8705F375632}"/>
              </a:ext>
            </a:extLst>
          </p:cNvPr>
          <p:cNvSpPr>
            <a:spLocks noGrp="1"/>
          </p:cNvSpPr>
          <p:nvPr>
            <p:ph type="dt" sz="half" idx="10"/>
          </p:nvPr>
        </p:nvSpPr>
        <p:spPr/>
        <p:txBody>
          <a:bodyPr/>
          <a:lstStyle/>
          <a:p>
            <a:fld id="{BCB1B22F-D0E3-284F-BB37-C1FDA8DAEE83}" type="datetimeFigureOut">
              <a:rPr lang="nl-NL" smtClean="0"/>
              <a:t>2-4-2024</a:t>
            </a:fld>
            <a:endParaRPr lang="nl-NL"/>
          </a:p>
        </p:txBody>
      </p:sp>
      <p:sp>
        <p:nvSpPr>
          <p:cNvPr id="5" name="Tijdelijke aanduiding voor voettekst 4">
            <a:extLst>
              <a:ext uri="{FF2B5EF4-FFF2-40B4-BE49-F238E27FC236}">
                <a16:creationId xmlns:a16="http://schemas.microsoft.com/office/drawing/2014/main" id="{FC9CD23B-3280-9706-4922-7398D307391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E5C2660-E2BA-7BA8-0A46-FBEFE5117D4B}"/>
              </a:ext>
            </a:extLst>
          </p:cNvPr>
          <p:cNvSpPr>
            <a:spLocks noGrp="1"/>
          </p:cNvSpPr>
          <p:nvPr>
            <p:ph type="sldNum" sz="quarter" idx="12"/>
          </p:nvPr>
        </p:nvSpPr>
        <p:spPr/>
        <p:txBody>
          <a:bodyPr/>
          <a:lstStyle/>
          <a:p>
            <a:fld id="{2D0B61AE-F29C-E946-BD1C-BE700A45D3B2}" type="slidenum">
              <a:rPr lang="nl-NL" smtClean="0"/>
              <a:t>‹#›</a:t>
            </a:fld>
            <a:endParaRPr lang="nl-NL"/>
          </a:p>
        </p:txBody>
      </p:sp>
    </p:spTree>
    <p:extLst>
      <p:ext uri="{BB962C8B-B14F-4D97-AF65-F5344CB8AC3E}">
        <p14:creationId xmlns:p14="http://schemas.microsoft.com/office/powerpoint/2010/main" val="40150796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117" name="Title Text"/>
          <p:cNvSpPr txBox="1">
            <a:spLocks noGrp="1"/>
          </p:cNvSpPr>
          <p:nvPr>
            <p:ph type="title"/>
          </p:nvPr>
        </p:nvSpPr>
        <p:spPr>
          <a:xfrm>
            <a:off x="889086" y="1149350"/>
            <a:ext cx="10415018" cy="2324101"/>
          </a:xfrm>
          <a:prstGeom prst="rect">
            <a:avLst/>
          </a:prstGeom>
        </p:spPr>
        <p:txBody>
          <a:bodyPr lIns="76200" tIns="76200" rIns="76200" bIns="76200" anchor="b"/>
          <a:lstStyle>
            <a:lvl1pPr defTabSz="412771">
              <a:defRPr sz="5500"/>
            </a:lvl1pPr>
          </a:lstStyle>
          <a:p>
            <a:r>
              <a:t>Title Text</a:t>
            </a:r>
          </a:p>
        </p:txBody>
      </p:sp>
      <p:sp>
        <p:nvSpPr>
          <p:cNvPr id="118" name="Body Level One…"/>
          <p:cNvSpPr txBox="1">
            <a:spLocks noGrp="1"/>
          </p:cNvSpPr>
          <p:nvPr>
            <p:ph type="body" sz="quarter" idx="1"/>
          </p:nvPr>
        </p:nvSpPr>
        <p:spPr>
          <a:xfrm>
            <a:off x="889086" y="3536950"/>
            <a:ext cx="10415018" cy="793751"/>
          </a:xfrm>
          <a:prstGeom prst="rect">
            <a:avLst/>
          </a:prstGeom>
        </p:spPr>
        <p:txBody>
          <a:bodyPr lIns="76200" tIns="76200" rIns="76200" bIns="76200" anchor="t"/>
          <a:lstStyle>
            <a:lvl1pPr marL="0" indent="0" algn="ctr" defTabSz="412771">
              <a:spcBef>
                <a:spcPts val="0"/>
              </a:spcBef>
              <a:buSzTx/>
              <a:buNone/>
              <a:defRPr sz="2700"/>
            </a:lvl1pPr>
            <a:lvl2pPr marL="0" indent="0" algn="ctr" defTabSz="412771">
              <a:spcBef>
                <a:spcPts val="0"/>
              </a:spcBef>
              <a:buSzTx/>
              <a:buNone/>
              <a:defRPr sz="2700"/>
            </a:lvl2pPr>
            <a:lvl3pPr marL="0" indent="0" algn="ctr" defTabSz="412771">
              <a:spcBef>
                <a:spcPts val="0"/>
              </a:spcBef>
              <a:buSzTx/>
              <a:buNone/>
              <a:defRPr sz="2700"/>
            </a:lvl3pPr>
            <a:lvl4pPr marL="0" indent="0" algn="ctr" defTabSz="412771">
              <a:spcBef>
                <a:spcPts val="0"/>
              </a:spcBef>
              <a:buSzTx/>
              <a:buNone/>
              <a:defRPr sz="2700"/>
            </a:lvl4pPr>
            <a:lvl5pPr marL="0" indent="0" algn="ctr" defTabSz="412771">
              <a:spcBef>
                <a:spcPts val="0"/>
              </a:spcBef>
              <a:buSzTx/>
              <a:buNone/>
              <a:defRPr sz="270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19" name="Slide Number"/>
          <p:cNvSpPr txBox="1">
            <a:spLocks noGrp="1"/>
          </p:cNvSpPr>
          <p:nvPr>
            <p:ph type="sldNum" sz="quarter" idx="2"/>
          </p:nvPr>
        </p:nvSpPr>
        <p:spPr>
          <a:xfrm>
            <a:off x="11062245" y="158235"/>
            <a:ext cx="252019" cy="255930"/>
          </a:xfrm>
          <a:prstGeom prst="rect">
            <a:avLst/>
          </a:prstGeom>
        </p:spPr>
        <p:txBody>
          <a:bodyPr lIns="76200" tIns="76200" rIns="76200" bIns="76200"/>
          <a:lstStyle>
            <a:lvl1pPr defTabSz="412771"/>
          </a:lstStyle>
          <a:p>
            <a:fld id="{86CB4B4D-7CA3-9044-876B-883B54F8677D}" type="slidenum">
              <a:rPr/>
              <a:t>‹#›</a:t>
            </a:fld>
            <a:endParaRPr dirty="0"/>
          </a:p>
        </p:txBody>
      </p:sp>
    </p:spTree>
    <p:extLst>
      <p:ext uri="{BB962C8B-B14F-4D97-AF65-F5344CB8AC3E}">
        <p14:creationId xmlns:p14="http://schemas.microsoft.com/office/powerpoint/2010/main" val="3224020379"/>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Titel - midden">
    <p:spTree>
      <p:nvGrpSpPr>
        <p:cNvPr id="1" name=""/>
        <p:cNvGrpSpPr/>
        <p:nvPr/>
      </p:nvGrpSpPr>
      <p:grpSpPr>
        <a:xfrm>
          <a:off x="0" y="0"/>
          <a:ext cx="0" cy="0"/>
          <a:chOff x="0" y="0"/>
          <a:chExt cx="0" cy="0"/>
        </a:xfrm>
      </p:grpSpPr>
      <p:sp>
        <p:nvSpPr>
          <p:cNvPr id="30" name="Title Text"/>
          <p:cNvSpPr txBox="1">
            <a:spLocks noGrp="1"/>
          </p:cNvSpPr>
          <p:nvPr>
            <p:ph type="title"/>
          </p:nvPr>
        </p:nvSpPr>
        <p:spPr>
          <a:xfrm>
            <a:off x="889000" y="2266950"/>
            <a:ext cx="10414000" cy="2324100"/>
          </a:xfrm>
          <a:prstGeom prst="rect">
            <a:avLst/>
          </a:prstGeom>
        </p:spPr>
        <p:txBody>
          <a:bodyPr/>
          <a:lstStyle/>
          <a:p>
            <a:r>
              <a:t>Title Text</a:t>
            </a:r>
          </a:p>
        </p:txBody>
      </p:sp>
      <p:sp>
        <p:nvSpPr>
          <p:cNvPr id="31" name="Slide Number"/>
          <p:cNvSpPr txBox="1">
            <a:spLocks noGrp="1"/>
          </p:cNvSpPr>
          <p:nvPr>
            <p:ph type="sldNum" sz="quarter" idx="2"/>
          </p:nvPr>
        </p:nvSpPr>
        <p:spPr>
          <a:xfrm>
            <a:off x="5979516" y="6540500"/>
            <a:ext cx="226619" cy="230530"/>
          </a:xfrm>
          <a:prstGeom prst="rect">
            <a:avLst/>
          </a:prstGeom>
        </p:spPr>
        <p:txBody>
          <a:bodyPr/>
          <a:lstStyle/>
          <a:p>
            <a:fld id="{86CB4B4D-7CA3-9044-876B-883B54F8677D}" type="slidenum">
              <a:rPr/>
              <a:t>‹#›</a:t>
            </a:fld>
            <a:endParaRPr/>
          </a:p>
        </p:txBody>
      </p:sp>
    </p:spTree>
    <p:extLst>
      <p:ext uri="{BB962C8B-B14F-4D97-AF65-F5344CB8AC3E}">
        <p14:creationId xmlns:p14="http://schemas.microsoft.com/office/powerpoint/2010/main" val="2206571866"/>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Foto - verticaal">
    <p:spTree>
      <p:nvGrpSpPr>
        <p:cNvPr id="1" name=""/>
        <p:cNvGrpSpPr/>
        <p:nvPr/>
      </p:nvGrpSpPr>
      <p:grpSpPr>
        <a:xfrm>
          <a:off x="0" y="0"/>
          <a:ext cx="0" cy="0"/>
          <a:chOff x="0" y="0"/>
          <a:chExt cx="0" cy="0"/>
        </a:xfrm>
      </p:grpSpPr>
      <p:sp>
        <p:nvSpPr>
          <p:cNvPr id="38" name="Image"/>
          <p:cNvSpPr>
            <a:spLocks noGrp="1"/>
          </p:cNvSpPr>
          <p:nvPr>
            <p:ph type="pic" idx="21"/>
          </p:nvPr>
        </p:nvSpPr>
        <p:spPr>
          <a:xfrm>
            <a:off x="3975100" y="552450"/>
            <a:ext cx="8629651" cy="5753101"/>
          </a:xfrm>
          <a:prstGeom prst="rect">
            <a:avLst/>
          </a:prstGeom>
        </p:spPr>
        <p:txBody>
          <a:bodyPr lIns="91439" tIns="45719" rIns="91439" bIns="45719" anchor="t">
            <a:noAutofit/>
          </a:bodyPr>
          <a:lstStyle/>
          <a:p>
            <a:endParaRPr/>
          </a:p>
        </p:txBody>
      </p:sp>
      <p:sp>
        <p:nvSpPr>
          <p:cNvPr id="39" name="Title Text"/>
          <p:cNvSpPr txBox="1">
            <a:spLocks noGrp="1"/>
          </p:cNvSpPr>
          <p:nvPr>
            <p:ph type="title"/>
          </p:nvPr>
        </p:nvSpPr>
        <p:spPr>
          <a:xfrm>
            <a:off x="825500" y="476250"/>
            <a:ext cx="5111750" cy="2774950"/>
          </a:xfrm>
          <a:prstGeom prst="rect">
            <a:avLst/>
          </a:prstGeom>
        </p:spPr>
        <p:txBody>
          <a:bodyPr anchor="b"/>
          <a:lstStyle>
            <a:lvl1pPr>
              <a:defRPr sz="4200"/>
            </a:lvl1pPr>
          </a:lstStyle>
          <a:p>
            <a:r>
              <a:t>Title Text</a:t>
            </a:r>
          </a:p>
        </p:txBody>
      </p:sp>
      <p:sp>
        <p:nvSpPr>
          <p:cNvPr id="40" name="Body Level One…"/>
          <p:cNvSpPr txBox="1">
            <a:spLocks noGrp="1"/>
          </p:cNvSpPr>
          <p:nvPr>
            <p:ph type="body" sz="quarter" idx="1"/>
          </p:nvPr>
        </p:nvSpPr>
        <p:spPr>
          <a:xfrm>
            <a:off x="825500" y="3263900"/>
            <a:ext cx="5111750" cy="2863850"/>
          </a:xfrm>
          <a:prstGeom prst="rect">
            <a:avLst/>
          </a:prstGeom>
        </p:spPr>
        <p:txBody>
          <a:bodyPr anchor="t"/>
          <a:lstStyle>
            <a:lvl1pPr marL="0" indent="0" algn="ctr">
              <a:spcBef>
                <a:spcPts val="0"/>
              </a:spcBef>
              <a:buSzTx/>
              <a:buNone/>
              <a:defRPr sz="2700"/>
            </a:lvl1pPr>
            <a:lvl2pPr marL="0" indent="0" algn="ctr">
              <a:spcBef>
                <a:spcPts val="0"/>
              </a:spcBef>
              <a:buSzTx/>
              <a:buNone/>
              <a:defRPr sz="2700"/>
            </a:lvl2pPr>
            <a:lvl3pPr marL="0" indent="0" algn="ctr">
              <a:spcBef>
                <a:spcPts val="0"/>
              </a:spcBef>
              <a:buSzTx/>
              <a:buNone/>
              <a:defRPr sz="2700"/>
            </a:lvl3pPr>
            <a:lvl4pPr marL="0" indent="0" algn="ctr">
              <a:spcBef>
                <a:spcPts val="0"/>
              </a:spcBef>
              <a:buSzTx/>
              <a:buNone/>
              <a:defRPr sz="2700"/>
            </a:lvl4pPr>
            <a:lvl5pPr marL="0" indent="0" algn="ctr">
              <a:spcBef>
                <a:spcPts val="0"/>
              </a:spcBef>
              <a:buSzTx/>
              <a:buNone/>
              <a:defRPr sz="2700"/>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xfrm>
            <a:off x="5979516" y="6540500"/>
            <a:ext cx="226619" cy="230530"/>
          </a:xfrm>
          <a:prstGeom prst="rect">
            <a:avLst/>
          </a:prstGeom>
        </p:spPr>
        <p:txBody>
          <a:bodyPr/>
          <a:lstStyle/>
          <a:p>
            <a:fld id="{86CB4B4D-7CA3-9044-876B-883B54F8677D}" type="slidenum">
              <a:rPr/>
              <a:t>‹#›</a:t>
            </a:fld>
            <a:endParaRPr/>
          </a:p>
        </p:txBody>
      </p:sp>
    </p:spTree>
    <p:extLst>
      <p:ext uri="{BB962C8B-B14F-4D97-AF65-F5344CB8AC3E}">
        <p14:creationId xmlns:p14="http://schemas.microsoft.com/office/powerpoint/2010/main" val="2446386700"/>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Titel, opsomming en foto">
    <p:spTree>
      <p:nvGrpSpPr>
        <p:cNvPr id="1" name=""/>
        <p:cNvGrpSpPr/>
        <p:nvPr/>
      </p:nvGrpSpPr>
      <p:grpSpPr>
        <a:xfrm>
          <a:off x="0" y="0"/>
          <a:ext cx="0" cy="0"/>
          <a:chOff x="0" y="0"/>
          <a:chExt cx="0" cy="0"/>
        </a:xfrm>
      </p:grpSpPr>
      <p:sp>
        <p:nvSpPr>
          <p:cNvPr id="65" name="Image"/>
          <p:cNvSpPr>
            <a:spLocks noGrp="1"/>
          </p:cNvSpPr>
          <p:nvPr>
            <p:ph type="pic" sz="half" idx="21"/>
          </p:nvPr>
        </p:nvSpPr>
        <p:spPr>
          <a:xfrm>
            <a:off x="5480050" y="1574800"/>
            <a:ext cx="6972300" cy="4648200"/>
          </a:xfrm>
          <a:prstGeom prst="rect">
            <a:avLst/>
          </a:prstGeom>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844550" y="1574800"/>
            <a:ext cx="5111750" cy="4648200"/>
          </a:xfrm>
          <a:prstGeom prst="rect">
            <a:avLst/>
          </a:prstGeom>
        </p:spPr>
        <p:txBody>
          <a:bodyPr/>
          <a:lstStyle>
            <a:lvl1pPr marL="279400" indent="-279400">
              <a:spcBef>
                <a:spcPts val="2250"/>
              </a:spcBef>
              <a:defRPr sz="1900"/>
            </a:lvl1pPr>
            <a:lvl2pPr marL="558800" indent="-279400">
              <a:spcBef>
                <a:spcPts val="2250"/>
              </a:spcBef>
              <a:defRPr sz="1900"/>
            </a:lvl2pPr>
            <a:lvl3pPr marL="838200" indent="-279400">
              <a:spcBef>
                <a:spcPts val="2250"/>
              </a:spcBef>
              <a:defRPr sz="1900"/>
            </a:lvl3pPr>
            <a:lvl4pPr marL="1117600" indent="-279400">
              <a:spcBef>
                <a:spcPts val="2250"/>
              </a:spcBef>
              <a:defRPr sz="1900"/>
            </a:lvl4pPr>
            <a:lvl5pPr marL="1397000" indent="-279400">
              <a:spcBef>
                <a:spcPts val="2250"/>
              </a:spcBef>
              <a:defRPr sz="19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xfrm>
            <a:off x="5979516" y="6540500"/>
            <a:ext cx="226619" cy="230530"/>
          </a:xfrm>
          <a:prstGeom prst="rect">
            <a:avLst/>
          </a:prstGeom>
        </p:spPr>
        <p:txBody>
          <a:bodyPr/>
          <a:lstStyle/>
          <a:p>
            <a:fld id="{86CB4B4D-7CA3-9044-876B-883B54F8677D}" type="slidenum">
              <a:rPr/>
              <a:t>‹#›</a:t>
            </a:fld>
            <a:endParaRPr/>
          </a:p>
        </p:txBody>
      </p:sp>
    </p:spTree>
    <p:extLst>
      <p:ext uri="{BB962C8B-B14F-4D97-AF65-F5344CB8AC3E}">
        <p14:creationId xmlns:p14="http://schemas.microsoft.com/office/powerpoint/2010/main" val="3025608931"/>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Opsommingsteken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844550" y="889000"/>
            <a:ext cx="10502900" cy="5080000"/>
          </a:xfrm>
          <a:prstGeom prst="rect">
            <a:avLst/>
          </a:prstGeom>
        </p:spPr>
        <p:txBody>
          <a:bodyPr/>
          <a:lstStyle>
            <a:lvl1pPr>
              <a:defRPr sz="2400"/>
            </a:lvl1pPr>
            <a:lvl2pPr>
              <a:defRPr sz="2400"/>
            </a:lvl2pPr>
            <a:lvl3pPr>
              <a:defRPr sz="2400"/>
            </a:lvl3pPr>
            <a:lvl4pPr>
              <a:defRPr sz="2400"/>
            </a:lvl4pPr>
            <a:lvl5pPr>
              <a:defRPr sz="2400"/>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xfrm>
            <a:off x="5979516" y="6540500"/>
            <a:ext cx="226619" cy="230530"/>
          </a:xfrm>
          <a:prstGeom prst="rect">
            <a:avLst/>
          </a:prstGeom>
        </p:spPr>
        <p:txBody>
          <a:bodyPr/>
          <a:lstStyle/>
          <a:p>
            <a:fld id="{86CB4B4D-7CA3-9044-876B-883B54F8677D}" type="slidenum">
              <a:rPr/>
              <a:t>‹#›</a:t>
            </a:fld>
            <a:endParaRPr/>
          </a:p>
        </p:txBody>
      </p:sp>
    </p:spTree>
    <p:extLst>
      <p:ext uri="{BB962C8B-B14F-4D97-AF65-F5344CB8AC3E}">
        <p14:creationId xmlns:p14="http://schemas.microsoft.com/office/powerpoint/2010/main" val="17083464"/>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Foto - driemaal">
    <p:spTree>
      <p:nvGrpSpPr>
        <p:cNvPr id="1" name=""/>
        <p:cNvGrpSpPr/>
        <p:nvPr/>
      </p:nvGrpSpPr>
      <p:grpSpPr>
        <a:xfrm>
          <a:off x="0" y="0"/>
          <a:ext cx="0" cy="0"/>
          <a:chOff x="0" y="0"/>
          <a:chExt cx="0" cy="0"/>
        </a:xfrm>
      </p:grpSpPr>
      <p:sp>
        <p:nvSpPr>
          <p:cNvPr id="83" name="Image"/>
          <p:cNvSpPr>
            <a:spLocks noGrp="1"/>
          </p:cNvSpPr>
          <p:nvPr>
            <p:ph type="pic" sz="quarter" idx="21"/>
          </p:nvPr>
        </p:nvSpPr>
        <p:spPr>
          <a:xfrm>
            <a:off x="7840670" y="3517900"/>
            <a:ext cx="4198339" cy="2800350"/>
          </a:xfrm>
          <a:prstGeom prst="rect">
            <a:avLst/>
          </a:prstGeom>
        </p:spPr>
        <p:txBody>
          <a:bodyPr lIns="91439" tIns="45719" rIns="91439" bIns="45719" anchor="t">
            <a:noAutofit/>
          </a:bodyPr>
          <a:lstStyle/>
          <a:p>
            <a:endParaRPr/>
          </a:p>
        </p:txBody>
      </p:sp>
      <p:sp>
        <p:nvSpPr>
          <p:cNvPr id="84" name="Image"/>
          <p:cNvSpPr>
            <a:spLocks noGrp="1"/>
          </p:cNvSpPr>
          <p:nvPr>
            <p:ph type="pic" sz="quarter" idx="22"/>
          </p:nvPr>
        </p:nvSpPr>
        <p:spPr>
          <a:xfrm>
            <a:off x="7645400" y="565150"/>
            <a:ext cx="4165600" cy="2777067"/>
          </a:xfrm>
          <a:prstGeom prst="rect">
            <a:avLst/>
          </a:prstGeom>
        </p:spPr>
        <p:txBody>
          <a:bodyPr lIns="91439" tIns="45719" rIns="91439" bIns="45719" anchor="t">
            <a:noAutofit/>
          </a:bodyPr>
          <a:lstStyle/>
          <a:p>
            <a:endParaRPr/>
          </a:p>
        </p:txBody>
      </p:sp>
      <p:sp>
        <p:nvSpPr>
          <p:cNvPr id="85" name="Image"/>
          <p:cNvSpPr>
            <a:spLocks noGrp="1"/>
          </p:cNvSpPr>
          <p:nvPr>
            <p:ph type="pic" idx="23"/>
          </p:nvPr>
        </p:nvSpPr>
        <p:spPr>
          <a:xfrm>
            <a:off x="-152400" y="565150"/>
            <a:ext cx="8601075" cy="5734050"/>
          </a:xfrm>
          <a:prstGeom prst="rect">
            <a:avLst/>
          </a:prstGeom>
        </p:spPr>
        <p:txBody>
          <a:bodyPr lIns="91439" tIns="45719" rIns="91439" bIns="45719" anchor="t">
            <a:noAutofit/>
          </a:bodyPr>
          <a:lstStyle/>
          <a:p>
            <a:endParaRPr/>
          </a:p>
        </p:txBody>
      </p:sp>
      <p:sp>
        <p:nvSpPr>
          <p:cNvPr id="86" name="Slide Number"/>
          <p:cNvSpPr txBox="1">
            <a:spLocks noGrp="1"/>
          </p:cNvSpPr>
          <p:nvPr>
            <p:ph type="sldNum" sz="quarter" idx="2"/>
          </p:nvPr>
        </p:nvSpPr>
        <p:spPr>
          <a:xfrm>
            <a:off x="5979516" y="6540500"/>
            <a:ext cx="226619" cy="230530"/>
          </a:xfrm>
          <a:prstGeom prst="rect">
            <a:avLst/>
          </a:prstGeom>
        </p:spPr>
        <p:txBody>
          <a:bodyPr/>
          <a:lstStyle/>
          <a:p>
            <a:fld id="{86CB4B4D-7CA3-9044-876B-883B54F8677D}" type="slidenum">
              <a:rPr/>
              <a:t>‹#›</a:t>
            </a:fld>
            <a:endParaRPr/>
          </a:p>
        </p:txBody>
      </p:sp>
    </p:spTree>
    <p:extLst>
      <p:ext uri="{BB962C8B-B14F-4D97-AF65-F5344CB8AC3E}">
        <p14:creationId xmlns:p14="http://schemas.microsoft.com/office/powerpoint/2010/main" val="3501882097"/>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Citaat">
    <p:spTree>
      <p:nvGrpSpPr>
        <p:cNvPr id="1" name=""/>
        <p:cNvGrpSpPr/>
        <p:nvPr/>
      </p:nvGrpSpPr>
      <p:grpSpPr>
        <a:xfrm>
          <a:off x="0" y="0"/>
          <a:ext cx="0" cy="0"/>
          <a:chOff x="0" y="0"/>
          <a:chExt cx="0" cy="0"/>
        </a:xfrm>
      </p:grpSpPr>
      <p:sp>
        <p:nvSpPr>
          <p:cNvPr id="93" name="–Johnny Appleseed"/>
          <p:cNvSpPr txBox="1">
            <a:spLocks noGrp="1"/>
          </p:cNvSpPr>
          <p:nvPr>
            <p:ph type="body" sz="quarter" idx="21"/>
          </p:nvPr>
        </p:nvSpPr>
        <p:spPr>
          <a:xfrm>
            <a:off x="1193800" y="4476750"/>
            <a:ext cx="9810750" cy="348813"/>
          </a:xfrm>
          <a:prstGeom prst="rect">
            <a:avLst/>
          </a:prstGeom>
        </p:spPr>
        <p:txBody>
          <a:bodyPr anchor="t">
            <a:spAutoFit/>
          </a:bodyPr>
          <a:lstStyle>
            <a:lvl1pPr marL="0" indent="0" algn="ctr">
              <a:spcBef>
                <a:spcPts val="0"/>
              </a:spcBef>
              <a:buSzTx/>
              <a:buNone/>
              <a:defRPr sz="1600" i="1"/>
            </a:lvl1pPr>
          </a:lstStyle>
          <a:p>
            <a:r>
              <a:t>–Johnny Appleseed</a:t>
            </a:r>
          </a:p>
        </p:txBody>
      </p:sp>
      <p:sp>
        <p:nvSpPr>
          <p:cNvPr id="94" name="&quot;Typ hier een citaat.&quot;"/>
          <p:cNvSpPr txBox="1">
            <a:spLocks noGrp="1"/>
          </p:cNvSpPr>
          <p:nvPr>
            <p:ph type="body" sz="quarter" idx="22"/>
          </p:nvPr>
        </p:nvSpPr>
        <p:spPr>
          <a:xfrm>
            <a:off x="1193800" y="3008888"/>
            <a:ext cx="9810750" cy="471924"/>
          </a:xfrm>
          <a:prstGeom prst="rect">
            <a:avLst/>
          </a:prstGeom>
        </p:spPr>
        <p:txBody>
          <a:bodyPr>
            <a:spAutoFit/>
          </a:bodyPr>
          <a:lstStyle>
            <a:lvl1pPr marL="0" indent="0" algn="ctr">
              <a:spcBef>
                <a:spcPts val="0"/>
              </a:spcBef>
              <a:buSzTx/>
              <a:buNone/>
              <a:defRPr sz="2400">
                <a:latin typeface="+mn-lt"/>
                <a:ea typeface="+mn-ea"/>
                <a:cs typeface="+mn-cs"/>
                <a:sym typeface="Helvetica Neue Medium"/>
              </a:defRPr>
            </a:lvl1pPr>
          </a:lstStyle>
          <a:p>
            <a:r>
              <a:t>"Typ hier een citaat." </a:t>
            </a:r>
          </a:p>
        </p:txBody>
      </p:sp>
      <p:sp>
        <p:nvSpPr>
          <p:cNvPr id="95" name="Slide Number"/>
          <p:cNvSpPr txBox="1">
            <a:spLocks noGrp="1"/>
          </p:cNvSpPr>
          <p:nvPr>
            <p:ph type="sldNum" sz="quarter" idx="2"/>
          </p:nvPr>
        </p:nvSpPr>
        <p:spPr>
          <a:xfrm>
            <a:off x="5979516" y="6540500"/>
            <a:ext cx="226619" cy="230530"/>
          </a:xfrm>
          <a:prstGeom prst="rect">
            <a:avLst/>
          </a:prstGeom>
        </p:spPr>
        <p:txBody>
          <a:bodyPr/>
          <a:lstStyle/>
          <a:p>
            <a:fld id="{86CB4B4D-7CA3-9044-876B-883B54F8677D}" type="slidenum">
              <a:rPr/>
              <a:t>‹#›</a:t>
            </a:fld>
            <a:endParaRPr/>
          </a:p>
        </p:txBody>
      </p:sp>
    </p:spTree>
    <p:extLst>
      <p:ext uri="{BB962C8B-B14F-4D97-AF65-F5344CB8AC3E}">
        <p14:creationId xmlns:p14="http://schemas.microsoft.com/office/powerpoint/2010/main" val="203293258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3_Tekst - 1 kolom">
    <p:bg>
      <p:bgPr>
        <a:solidFill>
          <a:schemeClr val="bg1"/>
        </a:solidFill>
        <a:effectLst/>
      </p:bgPr>
    </p:bg>
    <p:spTree>
      <p:nvGrpSpPr>
        <p:cNvPr id="1" name=""/>
        <p:cNvGrpSpPr/>
        <p:nvPr/>
      </p:nvGrpSpPr>
      <p:grpSpPr>
        <a:xfrm>
          <a:off x="0" y="0"/>
          <a:ext cx="0" cy="0"/>
          <a:chOff x="0" y="0"/>
          <a:chExt cx="0" cy="0"/>
        </a:xfrm>
      </p:grpSpPr>
      <p:sp>
        <p:nvSpPr>
          <p:cNvPr id="3" name="Tijdelijke aanduiding voor verticale tekst 2"/>
          <p:cNvSpPr>
            <a:spLocks noGrp="1"/>
          </p:cNvSpPr>
          <p:nvPr>
            <p:ph type="body" orient="vert" idx="1" hasCustomPrompt="1"/>
          </p:nvPr>
        </p:nvSpPr>
        <p:spPr>
          <a:xfrm>
            <a:off x="720000" y="1865376"/>
            <a:ext cx="10758735" cy="3916112"/>
          </a:xfrm>
          <a:prstGeom prst="rect">
            <a:avLst/>
          </a:prstGeom>
        </p:spPr>
        <p:txBody>
          <a:bodyPr vert="horz" numCol="1" spcCol="0"/>
          <a:lstStyle>
            <a:lvl1pPr>
              <a:lnSpc>
                <a:spcPct val="150000"/>
              </a:lnSpc>
              <a:spcAft>
                <a:spcPts val="0"/>
              </a:spcAft>
              <a:defRPr sz="2400" b="0">
                <a:solidFill>
                  <a:schemeClr val="tx1">
                    <a:lumMod val="75000"/>
                    <a:lumOff val="25000"/>
                  </a:schemeClr>
                </a:solidFill>
                <a:latin typeface="Calibri" panose="020F0502020204030204" pitchFamily="34" charset="0"/>
                <a:cs typeface="Calibri" panose="020F0502020204030204" pitchFamily="34" charset="0"/>
              </a:defRPr>
            </a:lvl1pPr>
            <a:lvl2pPr>
              <a:lnSpc>
                <a:spcPct val="150000"/>
              </a:lnSpc>
              <a:spcAft>
                <a:spcPts val="600"/>
              </a:spcAft>
              <a:defRPr sz="2800" b="1">
                <a:solidFill>
                  <a:srgbClr val="C4124D"/>
                </a:solidFill>
                <a:latin typeface="Calibri" panose="020F0502020204030204" pitchFamily="34" charset="0"/>
                <a:cs typeface="Calibri" panose="020F0502020204030204" pitchFamily="34" charset="0"/>
              </a:defRPr>
            </a:lvl2pPr>
            <a:lvl3pPr marL="360000" indent="-360000">
              <a:lnSpc>
                <a:spcPct val="150000"/>
              </a:lnSpc>
              <a:spcAft>
                <a:spcPts val="0"/>
              </a:spcAft>
              <a:buClr>
                <a:srgbClr val="467A7C"/>
              </a:buClr>
              <a:buFont typeface="Arial" panose="020B0604020202020204" pitchFamily="34" charset="0"/>
              <a:buChar char="•"/>
              <a:tabLst/>
              <a:defRPr sz="2400">
                <a:solidFill>
                  <a:schemeClr val="tx1">
                    <a:lumMod val="75000"/>
                    <a:lumOff val="25000"/>
                  </a:schemeClr>
                </a:solidFill>
              </a:defRPr>
            </a:lvl3pPr>
            <a:lvl4pPr marL="720000" indent="-360000">
              <a:lnSpc>
                <a:spcPct val="150000"/>
              </a:lnSpc>
              <a:spcAft>
                <a:spcPts val="0"/>
              </a:spcAft>
              <a:buClr>
                <a:srgbClr val="8EBBB6"/>
              </a:buClr>
              <a:tabLst/>
              <a:defRPr sz="2400" baseline="0">
                <a:solidFill>
                  <a:schemeClr val="tx1">
                    <a:lumMod val="75000"/>
                    <a:lumOff val="25000"/>
                  </a:schemeClr>
                </a:solidFill>
                <a:latin typeface="Calibri" panose="020F0502020204030204" pitchFamily="34" charset="0"/>
                <a:cs typeface="Calibri" panose="020F0502020204030204" pitchFamily="34" charset="0"/>
              </a:defRPr>
            </a:lvl4pPr>
            <a:lvl5pPr>
              <a:lnSpc>
                <a:spcPct val="150000"/>
              </a:lnSpc>
              <a:spcAft>
                <a:spcPts val="0"/>
              </a:spcAft>
              <a:buClr>
                <a:schemeClr val="tx1">
                  <a:lumMod val="75000"/>
                  <a:lumOff val="25000"/>
                </a:schemeClr>
              </a:buClr>
              <a:defRPr sz="2400" baseline="0">
                <a:solidFill>
                  <a:schemeClr val="tx1">
                    <a:lumMod val="75000"/>
                    <a:lumOff val="25000"/>
                  </a:schemeClr>
                </a:solidFill>
                <a:latin typeface="Calibri" panose="020F0502020204030204" pitchFamily="34" charset="0"/>
                <a:cs typeface="Calibri" panose="020F0502020204030204" pitchFamily="34" charset="0"/>
              </a:defRPr>
            </a:lvl5pPr>
            <a:lvl6pPr marL="720000" indent="-360000">
              <a:lnSpc>
                <a:spcPct val="150000"/>
              </a:lnSpc>
              <a:spcAft>
                <a:spcPts val="0"/>
              </a:spcAft>
              <a:buClr>
                <a:srgbClr val="8EBBB6"/>
              </a:buClr>
              <a:buFont typeface="Systeemlettertype regulier"/>
              <a:buChar char="­"/>
              <a:tabLst/>
              <a:defRPr sz="2400" baseline="0">
                <a:solidFill>
                  <a:schemeClr val="tx1">
                    <a:lumMod val="75000"/>
                    <a:lumOff val="25000"/>
                  </a:schemeClr>
                </a:solidFill>
                <a:latin typeface="Calibri" panose="020F0502020204030204" pitchFamily="34" charset="0"/>
                <a:cs typeface="Calibri" panose="020F0502020204030204" pitchFamily="34" charset="0"/>
              </a:defRPr>
            </a:lvl6pPr>
            <a:lvl7pPr>
              <a:lnSpc>
                <a:spcPct val="150000"/>
              </a:lnSpc>
              <a:spcAft>
                <a:spcPts val="0"/>
              </a:spcAft>
              <a:defRPr sz="2400" b="1">
                <a:solidFill>
                  <a:schemeClr val="tx1">
                    <a:lumMod val="75000"/>
                    <a:lumOff val="25000"/>
                  </a:schemeClr>
                </a:solidFill>
                <a:latin typeface="Calibri" panose="020F0502020204030204" pitchFamily="34" charset="0"/>
                <a:cs typeface="Calibri" panose="020F0502020204030204" pitchFamily="34" charset="0"/>
              </a:defRPr>
            </a:lvl7pPr>
            <a:lvl8pPr marL="720000" indent="-360000">
              <a:lnSpc>
                <a:spcPct val="150000"/>
              </a:lnSpc>
              <a:spcAft>
                <a:spcPts val="0"/>
              </a:spcAft>
              <a:buClr>
                <a:srgbClr val="8EBBB6"/>
              </a:buClr>
              <a:defRPr sz="2400" baseline="0">
                <a:solidFill>
                  <a:schemeClr val="tx1">
                    <a:lumMod val="75000"/>
                    <a:lumOff val="25000"/>
                  </a:schemeClr>
                </a:solidFill>
              </a:defRPr>
            </a:lvl8pPr>
            <a:lvl9pPr marL="0" marR="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sz="3600">
                <a:solidFill>
                  <a:srgbClr val="467A7C"/>
                </a:solidFill>
                <a:latin typeface="Ubuntu" panose="020B0504030602030204" pitchFamily="34" charset="0"/>
                <a:cs typeface="Calibri" panose="020F0502020204030204" pitchFamily="34" charset="0"/>
              </a:defRPr>
            </a:lvl9pPr>
          </a:lstStyle>
          <a:p>
            <a:pPr lvl="0"/>
            <a:r>
              <a:rPr lang="nl-NL" noProof="0" dirty="0"/>
              <a:t>Typ hier je tekst</a:t>
            </a:r>
          </a:p>
          <a:p>
            <a:pPr lvl="1"/>
            <a:r>
              <a:rPr lang="nl-NL" noProof="0" dirty="0"/>
              <a:t>Kopje</a:t>
            </a:r>
          </a:p>
          <a:p>
            <a:pPr lvl="2"/>
            <a:r>
              <a:rPr lang="nl-NL" noProof="0" dirty="0" err="1"/>
              <a:t>bullet</a:t>
            </a:r>
            <a:endParaRPr lang="nl-NL" noProof="0" dirty="0"/>
          </a:p>
          <a:p>
            <a:pPr lvl="3"/>
            <a:r>
              <a:rPr lang="nl-NL" noProof="0" dirty="0"/>
              <a:t>sub </a:t>
            </a:r>
            <a:r>
              <a:rPr lang="nl-NL" noProof="0" dirty="0" err="1"/>
              <a:t>bullet</a:t>
            </a:r>
            <a:endParaRPr lang="nl-NL" noProof="0" dirty="0"/>
          </a:p>
          <a:p>
            <a:pPr lvl="4"/>
            <a:r>
              <a:rPr lang="nl-NL" noProof="0" dirty="0" err="1"/>
              <a:t>bullet</a:t>
            </a:r>
            <a:r>
              <a:rPr lang="nl-NL" noProof="0" dirty="0"/>
              <a:t> nummer</a:t>
            </a:r>
          </a:p>
          <a:p>
            <a:pPr lvl="5"/>
            <a:r>
              <a:rPr lang="nl-NL" noProof="0" dirty="0"/>
              <a:t>sub </a:t>
            </a:r>
            <a:r>
              <a:rPr lang="nl-NL" noProof="0" dirty="0" err="1"/>
              <a:t>bullet</a:t>
            </a:r>
            <a:r>
              <a:rPr lang="nl-NL" noProof="0" dirty="0"/>
              <a:t> nummer</a:t>
            </a:r>
          </a:p>
          <a:p>
            <a:pPr lvl="6"/>
            <a:r>
              <a:rPr lang="nl-NL" noProof="0" dirty="0"/>
              <a:t>Platte tekst </a:t>
            </a:r>
            <a:r>
              <a:rPr lang="nl-NL" noProof="0" dirty="0" err="1"/>
              <a:t>bold</a:t>
            </a:r>
            <a:endParaRPr lang="nl-NL" noProof="0" dirty="0"/>
          </a:p>
          <a:p>
            <a:pPr lvl="7"/>
            <a:r>
              <a:rPr lang="nl-NL" noProof="0" dirty="0"/>
              <a:t>sub </a:t>
            </a:r>
            <a:r>
              <a:rPr lang="nl-NL" noProof="0" dirty="0" err="1"/>
              <a:t>bullet</a:t>
            </a:r>
            <a:r>
              <a:rPr lang="nl-NL" noProof="0" dirty="0"/>
              <a:t> pijl</a:t>
            </a:r>
          </a:p>
          <a:p>
            <a:pPr marL="0" marR="0" lvl="8"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nl-NL" noProof="0" dirty="0"/>
              <a:t>grote kop</a:t>
            </a:r>
          </a:p>
        </p:txBody>
      </p:sp>
      <p:sp>
        <p:nvSpPr>
          <p:cNvPr id="22" name="Titel 1">
            <a:extLst>
              <a:ext uri="{FF2B5EF4-FFF2-40B4-BE49-F238E27FC236}">
                <a16:creationId xmlns:a16="http://schemas.microsoft.com/office/drawing/2014/main" id="{08A88B9B-88D8-4FD4-A114-66EA11425C4B}"/>
              </a:ext>
            </a:extLst>
          </p:cNvPr>
          <p:cNvSpPr>
            <a:spLocks noGrp="1"/>
          </p:cNvSpPr>
          <p:nvPr>
            <p:ph type="title" hasCustomPrompt="1"/>
          </p:nvPr>
        </p:nvSpPr>
        <p:spPr>
          <a:xfrm>
            <a:off x="720000" y="498852"/>
            <a:ext cx="8841183" cy="577659"/>
          </a:xfrm>
          <a:prstGeom prst="rect">
            <a:avLst/>
          </a:prstGeom>
        </p:spPr>
        <p:txBody>
          <a:bodyPr/>
          <a:lstStyle>
            <a:lvl1pPr>
              <a:defRPr sz="3600">
                <a:solidFill>
                  <a:srgbClr val="467A7C"/>
                </a:solidFill>
                <a:latin typeface="Ubuntu" panose="020B0504030602030204" pitchFamily="34" charset="0"/>
                <a:cs typeface="Calibri" panose="020F0502020204030204" pitchFamily="34" charset="0"/>
              </a:defRPr>
            </a:lvl1pPr>
          </a:lstStyle>
          <a:p>
            <a:r>
              <a:rPr lang="nl-NL" noProof="0" dirty="0"/>
              <a:t>Klik en typ onderwerp</a:t>
            </a:r>
          </a:p>
        </p:txBody>
      </p:sp>
      <p:sp>
        <p:nvSpPr>
          <p:cNvPr id="29" name="Tijdelijke aanduiding voor tekst 14">
            <a:extLst>
              <a:ext uri="{FF2B5EF4-FFF2-40B4-BE49-F238E27FC236}">
                <a16:creationId xmlns:a16="http://schemas.microsoft.com/office/drawing/2014/main" id="{D93BADD0-A3B5-4C3B-8DD0-3D113F076045}"/>
              </a:ext>
            </a:extLst>
          </p:cNvPr>
          <p:cNvSpPr>
            <a:spLocks noGrp="1"/>
          </p:cNvSpPr>
          <p:nvPr>
            <p:ph type="body" sz="quarter" idx="14" hasCustomPrompt="1"/>
          </p:nvPr>
        </p:nvSpPr>
        <p:spPr>
          <a:xfrm>
            <a:off x="720000" y="1076511"/>
            <a:ext cx="8841183" cy="390598"/>
          </a:xfrm>
          <a:prstGeom prst="rect">
            <a:avLst/>
          </a:prstGeom>
        </p:spPr>
        <p:txBody>
          <a:bodyPr>
            <a:noAutofit/>
          </a:bodyPr>
          <a:lstStyle>
            <a:lvl1pPr marL="0" indent="0">
              <a:lnSpc>
                <a:spcPct val="100000"/>
              </a:lnSpc>
              <a:buNone/>
              <a:defRPr sz="2400" b="0">
                <a:solidFill>
                  <a:srgbClr val="8EBBB6"/>
                </a:solidFill>
                <a:latin typeface="Ubuntu" panose="020B0504030602030204" pitchFamily="34" charset="0"/>
                <a:cs typeface="Calibri" panose="020F0502020204030204" pitchFamily="34" charset="0"/>
              </a:defRPr>
            </a:lvl1pPr>
          </a:lstStyle>
          <a:p>
            <a:pPr lvl="0"/>
            <a:r>
              <a:rPr lang="nl-NL" noProof="0" dirty="0"/>
              <a:t>En nog eentje</a:t>
            </a:r>
          </a:p>
        </p:txBody>
      </p:sp>
      <p:pic>
        <p:nvPicPr>
          <p:cNvPr id="6" name="Afbeelding 5">
            <a:extLst>
              <a:ext uri="{FF2B5EF4-FFF2-40B4-BE49-F238E27FC236}">
                <a16:creationId xmlns:a16="http://schemas.microsoft.com/office/drawing/2014/main" id="{E4C09299-B804-45FA-6BED-75AB818C30B2}"/>
              </a:ext>
            </a:extLst>
          </p:cNvPr>
          <p:cNvPicPr/>
          <p:nvPr userDrawn="1"/>
        </p:nvPicPr>
        <p:blipFill>
          <a:blip r:embed="rId2">
            <a:extLst>
              <a:ext uri="{28A0092B-C50C-407E-A947-70E740481C1C}">
                <a14:useLocalDpi xmlns:a14="http://schemas.microsoft.com/office/drawing/2010/main" val="0"/>
              </a:ext>
            </a:extLst>
          </a:blip>
          <a:srcRect/>
          <a:stretch/>
        </p:blipFill>
        <p:spPr>
          <a:xfrm>
            <a:off x="11019591" y="558109"/>
            <a:ext cx="459144" cy="459144"/>
          </a:xfrm>
          <a:prstGeom prst="rect">
            <a:avLst/>
          </a:prstGeom>
        </p:spPr>
      </p:pic>
    </p:spTree>
    <p:extLst>
      <p:ext uri="{BB962C8B-B14F-4D97-AF65-F5344CB8AC3E}">
        <p14:creationId xmlns:p14="http://schemas.microsoft.com/office/powerpoint/2010/main" val="4196163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750"/>
                        <p:tgtEl>
                          <p:spTgt spid="3"/>
                        </p:tgtEl>
                      </p:cBhvr>
                    </p:animEffect>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Foto">
    <p:spTree>
      <p:nvGrpSpPr>
        <p:cNvPr id="1" name=""/>
        <p:cNvGrpSpPr/>
        <p:nvPr/>
      </p:nvGrpSpPr>
      <p:grpSpPr>
        <a:xfrm>
          <a:off x="0" y="0"/>
          <a:ext cx="0" cy="0"/>
          <a:chOff x="0" y="0"/>
          <a:chExt cx="0" cy="0"/>
        </a:xfrm>
      </p:grpSpPr>
      <p:sp>
        <p:nvSpPr>
          <p:cNvPr id="102" name="Image"/>
          <p:cNvSpPr>
            <a:spLocks noGrp="1"/>
          </p:cNvSpPr>
          <p:nvPr>
            <p:ph type="pic" idx="21"/>
          </p:nvPr>
        </p:nvSpPr>
        <p:spPr>
          <a:xfrm>
            <a:off x="0" y="0"/>
            <a:ext cx="12192000" cy="8132234"/>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xfrm>
            <a:off x="5979516" y="6540500"/>
            <a:ext cx="226619" cy="230530"/>
          </a:xfrm>
          <a:prstGeom prst="rect">
            <a:avLst/>
          </a:prstGeom>
        </p:spPr>
        <p:txBody>
          <a:bodyPr/>
          <a:lstStyle/>
          <a:p>
            <a:fld id="{86CB4B4D-7CA3-9044-876B-883B54F8677D}" type="slidenum">
              <a:rPr/>
              <a:t>‹#›</a:t>
            </a:fld>
            <a:endParaRPr/>
          </a:p>
        </p:txBody>
      </p:sp>
    </p:spTree>
    <p:extLst>
      <p:ext uri="{BB962C8B-B14F-4D97-AF65-F5344CB8AC3E}">
        <p14:creationId xmlns:p14="http://schemas.microsoft.com/office/powerpoint/2010/main" val="1447691500"/>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126" name="bk object 16"/>
          <p:cNvSpPr/>
          <p:nvPr/>
        </p:nvSpPr>
        <p:spPr>
          <a:xfrm>
            <a:off x="9634" y="722"/>
            <a:ext cx="12187977" cy="6859799"/>
          </a:xfrm>
          <a:prstGeom prst="rect">
            <a:avLst/>
          </a:prstGeom>
          <a:solidFill>
            <a:srgbClr val="E6E7E8"/>
          </a:solidFill>
          <a:ln w="12700">
            <a:miter lim="400000"/>
          </a:ln>
        </p:spPr>
        <p:txBody>
          <a:bodyPr lIns="25400" tIns="25400" rIns="25400" bIns="25400"/>
          <a:lstStyle/>
          <a:p>
            <a:pPr algn="l" defTabSz="829876">
              <a:defRPr sz="3200" b="0">
                <a:latin typeface="Helvetica"/>
                <a:ea typeface="Helvetica"/>
                <a:cs typeface="Helvetica"/>
                <a:sym typeface="Helvetica"/>
              </a:defRPr>
            </a:pPr>
            <a:endParaRPr sz="1600"/>
          </a:p>
        </p:txBody>
      </p:sp>
      <p:sp>
        <p:nvSpPr>
          <p:cNvPr id="127" name="Title Text"/>
          <p:cNvSpPr txBox="1">
            <a:spLocks noGrp="1"/>
          </p:cNvSpPr>
          <p:nvPr>
            <p:ph type="title"/>
          </p:nvPr>
        </p:nvSpPr>
        <p:spPr>
          <a:xfrm>
            <a:off x="576786" y="419212"/>
            <a:ext cx="10652574" cy="390978"/>
          </a:xfrm>
          <a:prstGeom prst="rect">
            <a:avLst/>
          </a:prstGeom>
        </p:spPr>
        <p:txBody>
          <a:bodyPr lIns="0" tIns="0" rIns="0" bIns="0" anchor="t"/>
          <a:lstStyle>
            <a:lvl1pPr algn="l" defTabSz="829876">
              <a:defRPr sz="2500">
                <a:solidFill>
                  <a:srgbClr val="231F20"/>
                </a:solidFill>
                <a:latin typeface="Arial"/>
                <a:ea typeface="Arial"/>
                <a:cs typeface="Arial"/>
                <a:sym typeface="Arial"/>
              </a:defRPr>
            </a:lvl1pPr>
          </a:lstStyle>
          <a:p>
            <a:r>
              <a:t>Title Text</a:t>
            </a:r>
          </a:p>
        </p:txBody>
      </p:sp>
      <p:sp>
        <p:nvSpPr>
          <p:cNvPr id="128" name="Slide Number"/>
          <p:cNvSpPr txBox="1">
            <a:spLocks noGrp="1"/>
          </p:cNvSpPr>
          <p:nvPr>
            <p:ph type="sldNum" sz="quarter" idx="2"/>
          </p:nvPr>
        </p:nvSpPr>
        <p:spPr>
          <a:xfrm>
            <a:off x="11356873" y="6382681"/>
            <a:ext cx="232371" cy="241301"/>
          </a:xfrm>
          <a:prstGeom prst="rect">
            <a:avLst/>
          </a:prstGeom>
        </p:spPr>
        <p:txBody>
          <a:bodyPr lIns="0" tIns="0" rIns="0" bIns="0"/>
          <a:lstStyle>
            <a:lvl1pPr algn="r" defTabSz="829876">
              <a:defRPr sz="1600">
                <a:solidFill>
                  <a:srgbClr val="888888"/>
                </a:solidFill>
                <a:latin typeface="Helvetica"/>
                <a:ea typeface="Helvetica"/>
                <a:cs typeface="Helvetica"/>
                <a:sym typeface="Helvetica"/>
              </a:defRPr>
            </a:lvl1pPr>
          </a:lstStyle>
          <a:p>
            <a:fld id="{86CB4B4D-7CA3-9044-876B-883B54F8677D}" type="slidenum">
              <a:rPr/>
              <a:t>‹#›</a:t>
            </a:fld>
            <a:endParaRPr/>
          </a:p>
        </p:txBody>
      </p:sp>
    </p:spTree>
    <p:extLst>
      <p:ext uri="{BB962C8B-B14F-4D97-AF65-F5344CB8AC3E}">
        <p14:creationId xmlns:p14="http://schemas.microsoft.com/office/powerpoint/2010/main" val="264699516"/>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160" name="Image"/>
          <p:cNvSpPr>
            <a:spLocks noGrp="1"/>
          </p:cNvSpPr>
          <p:nvPr>
            <p:ph type="pic" sz="half" idx="21"/>
          </p:nvPr>
        </p:nvSpPr>
        <p:spPr>
          <a:xfrm>
            <a:off x="6583383" y="477801"/>
            <a:ext cx="4760466" cy="5731039"/>
          </a:xfrm>
          <a:prstGeom prst="rect">
            <a:avLst/>
          </a:prstGeom>
        </p:spPr>
        <p:txBody>
          <a:bodyPr lIns="91439" tIns="45719" rIns="91439" bIns="45719" anchor="t">
            <a:noAutofit/>
          </a:bodyPr>
          <a:lstStyle/>
          <a:p>
            <a:endParaRPr/>
          </a:p>
        </p:txBody>
      </p:sp>
      <p:sp>
        <p:nvSpPr>
          <p:cNvPr id="161" name="Title Text"/>
          <p:cNvSpPr txBox="1">
            <a:spLocks noGrp="1"/>
          </p:cNvSpPr>
          <p:nvPr>
            <p:ph type="title"/>
          </p:nvPr>
        </p:nvSpPr>
        <p:spPr>
          <a:xfrm>
            <a:off x="828348" y="477802"/>
            <a:ext cx="5109566" cy="2773493"/>
          </a:xfrm>
          <a:prstGeom prst="rect">
            <a:avLst/>
          </a:prstGeom>
        </p:spPr>
        <p:txBody>
          <a:bodyPr lIns="76150" tIns="76150" rIns="76150" bIns="76150" anchor="b"/>
          <a:lstStyle>
            <a:lvl1pPr defTabSz="412730">
              <a:defRPr sz="3900">
                <a:latin typeface="Circular Std Book Italic"/>
                <a:ea typeface="Circular Std Book Italic"/>
                <a:cs typeface="Circular Std Book Italic"/>
                <a:sym typeface="Circular Std Book"/>
              </a:defRPr>
            </a:lvl1pPr>
          </a:lstStyle>
          <a:p>
            <a:r>
              <a:t>Title Text</a:t>
            </a:r>
          </a:p>
        </p:txBody>
      </p:sp>
      <p:sp>
        <p:nvSpPr>
          <p:cNvPr id="162" name="Body Level One…"/>
          <p:cNvSpPr txBox="1">
            <a:spLocks noGrp="1"/>
          </p:cNvSpPr>
          <p:nvPr>
            <p:ph type="body" sz="quarter" idx="1"/>
          </p:nvPr>
        </p:nvSpPr>
        <p:spPr>
          <a:xfrm>
            <a:off x="828348" y="3263991"/>
            <a:ext cx="5109566" cy="2862347"/>
          </a:xfrm>
          <a:prstGeom prst="rect">
            <a:avLst/>
          </a:prstGeom>
        </p:spPr>
        <p:txBody>
          <a:bodyPr lIns="76150" tIns="76150" rIns="76150" bIns="76150" anchor="t"/>
          <a:lstStyle>
            <a:lvl1pPr marL="0" indent="0" algn="ctr" defTabSz="412730">
              <a:spcBef>
                <a:spcPts val="0"/>
              </a:spcBef>
              <a:buSzTx/>
              <a:buNone/>
              <a:defRPr sz="2400">
                <a:latin typeface="Circular Std Book Italic"/>
                <a:ea typeface="Circular Std Book Italic"/>
                <a:cs typeface="Circular Std Book Italic"/>
                <a:sym typeface="Circular Std Book"/>
              </a:defRPr>
            </a:lvl1pPr>
            <a:lvl2pPr marL="0" indent="0" algn="ctr" defTabSz="412730">
              <a:spcBef>
                <a:spcPts val="0"/>
              </a:spcBef>
              <a:buSzTx/>
              <a:buNone/>
              <a:defRPr sz="2400">
                <a:latin typeface="Circular Std Book Italic"/>
                <a:ea typeface="Circular Std Book Italic"/>
                <a:cs typeface="Circular Std Book Italic"/>
                <a:sym typeface="Circular Std Book"/>
              </a:defRPr>
            </a:lvl2pPr>
            <a:lvl3pPr marL="0" indent="0" algn="ctr" defTabSz="412730">
              <a:spcBef>
                <a:spcPts val="0"/>
              </a:spcBef>
              <a:buSzTx/>
              <a:buNone/>
              <a:defRPr sz="2400">
                <a:latin typeface="Circular Std Book Italic"/>
                <a:ea typeface="Circular Std Book Italic"/>
                <a:cs typeface="Circular Std Book Italic"/>
                <a:sym typeface="Circular Std Book"/>
              </a:defRPr>
            </a:lvl3pPr>
            <a:lvl4pPr marL="0" indent="0" algn="ctr" defTabSz="412730">
              <a:spcBef>
                <a:spcPts val="0"/>
              </a:spcBef>
              <a:buSzTx/>
              <a:buNone/>
              <a:defRPr sz="2400">
                <a:latin typeface="Circular Std Book Italic"/>
                <a:ea typeface="Circular Std Book Italic"/>
                <a:cs typeface="Circular Std Book Italic"/>
                <a:sym typeface="Circular Std Book"/>
              </a:defRPr>
            </a:lvl4pPr>
            <a:lvl5pPr marL="0" indent="0" algn="ctr" defTabSz="412730">
              <a:spcBef>
                <a:spcPts val="0"/>
              </a:spcBef>
              <a:buSzTx/>
              <a:buNone/>
              <a:defRPr sz="2400">
                <a:latin typeface="Circular Std Book Italic"/>
                <a:ea typeface="Circular Std Book Italic"/>
                <a:cs typeface="Circular Std Book Italic"/>
                <a:sym typeface="Circular Std Book"/>
              </a:defRPr>
            </a:lvl5pPr>
          </a:lstStyle>
          <a:p>
            <a:r>
              <a:t>Body Level One</a:t>
            </a:r>
          </a:p>
          <a:p>
            <a:pPr lvl="1"/>
            <a:r>
              <a:t>Body Level Two</a:t>
            </a:r>
          </a:p>
          <a:p>
            <a:pPr lvl="2"/>
            <a:r>
              <a:t>Body Level Three</a:t>
            </a:r>
          </a:p>
          <a:p>
            <a:pPr lvl="3"/>
            <a:r>
              <a:t>Body Level Four</a:t>
            </a:r>
          </a:p>
          <a:p>
            <a:pPr lvl="4"/>
            <a:r>
              <a:t>Body Level Five</a:t>
            </a:r>
          </a:p>
        </p:txBody>
      </p:sp>
      <p:sp>
        <p:nvSpPr>
          <p:cNvPr id="163" name="Slide Number"/>
          <p:cNvSpPr txBox="1">
            <a:spLocks noGrp="1"/>
          </p:cNvSpPr>
          <p:nvPr>
            <p:ph type="sldNum" sz="quarter" idx="2"/>
          </p:nvPr>
        </p:nvSpPr>
        <p:spPr>
          <a:xfrm>
            <a:off x="5988602" y="6538871"/>
            <a:ext cx="209638" cy="205762"/>
          </a:xfrm>
          <a:prstGeom prst="rect">
            <a:avLst/>
          </a:prstGeom>
        </p:spPr>
        <p:txBody>
          <a:bodyPr lIns="76150" tIns="76150" rIns="76150" bIns="76150"/>
          <a:lstStyle>
            <a:lvl1pPr defTabSz="412730">
              <a:defRPr sz="900">
                <a:latin typeface="Arial"/>
                <a:ea typeface="Arial"/>
                <a:cs typeface="Arial"/>
                <a:sym typeface="Arial"/>
              </a:defRPr>
            </a:lvl1pPr>
          </a:lstStyle>
          <a:p>
            <a:fld id="{86CB4B4D-7CA3-9044-876B-883B54F8677D}" type="slidenum">
              <a:rPr/>
              <a:t>‹#›</a:t>
            </a:fld>
            <a:endParaRPr/>
          </a:p>
        </p:txBody>
      </p:sp>
    </p:spTree>
    <p:extLst>
      <p:ext uri="{BB962C8B-B14F-4D97-AF65-F5344CB8AC3E}">
        <p14:creationId xmlns:p14="http://schemas.microsoft.com/office/powerpoint/2010/main" val="2078131485"/>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tx">
  <p:cSld name="Titel en opsomming">
    <p:bg>
      <p:bgPr>
        <a:solidFill>
          <a:srgbClr val="000000"/>
        </a:solidFill>
        <a:effectLst/>
      </p:bgPr>
    </p:bg>
    <p:spTree>
      <p:nvGrpSpPr>
        <p:cNvPr id="1" name=""/>
        <p:cNvGrpSpPr/>
        <p:nvPr/>
      </p:nvGrpSpPr>
      <p:grpSpPr>
        <a:xfrm>
          <a:off x="0" y="0"/>
          <a:ext cx="0" cy="0"/>
          <a:chOff x="0" y="0"/>
          <a:chExt cx="0" cy="0"/>
        </a:xfrm>
      </p:grpSpPr>
      <p:sp>
        <p:nvSpPr>
          <p:cNvPr id="170" name="Title Text"/>
          <p:cNvSpPr txBox="1">
            <a:spLocks noGrp="1"/>
          </p:cNvSpPr>
          <p:nvPr>
            <p:ph type="title"/>
          </p:nvPr>
        </p:nvSpPr>
        <p:spPr>
          <a:prstGeom prst="rect">
            <a:avLst/>
          </a:prstGeom>
        </p:spPr>
        <p:txBody>
          <a:bodyPr/>
          <a:lstStyle>
            <a:lvl1pPr>
              <a:defRPr>
                <a:solidFill>
                  <a:srgbClr val="FFFFFF"/>
                </a:solidFill>
              </a:defRPr>
            </a:lvl1pPr>
          </a:lstStyle>
          <a:p>
            <a:r>
              <a:t>Title Text</a:t>
            </a:r>
          </a:p>
        </p:txBody>
      </p:sp>
      <p:sp>
        <p:nvSpPr>
          <p:cNvPr id="171" name="Body Level One…"/>
          <p:cNvSpPr txBox="1">
            <a:spLocks noGrp="1"/>
          </p:cNvSpPr>
          <p:nvPr>
            <p:ph type="body" idx="1"/>
          </p:nvPr>
        </p:nvSpPr>
        <p:spPr>
          <a:prstGeom prst="rect">
            <a:avLst/>
          </a:prstGeom>
        </p:spPr>
        <p:txBody>
          <a:bodyPr/>
          <a:lstStyle>
            <a:lvl1pPr>
              <a:defRPr sz="2400">
                <a:solidFill>
                  <a:srgbClr val="FFFFFF"/>
                </a:solidFill>
              </a:defRPr>
            </a:lvl1pPr>
            <a:lvl2pPr>
              <a:defRPr sz="2400">
                <a:solidFill>
                  <a:srgbClr val="FFFFFF"/>
                </a:solidFill>
              </a:defRPr>
            </a:lvl2pPr>
            <a:lvl3pPr>
              <a:defRPr sz="2400">
                <a:solidFill>
                  <a:srgbClr val="FFFFFF"/>
                </a:solidFill>
              </a:defRPr>
            </a:lvl3pPr>
            <a:lvl4pPr>
              <a:defRPr sz="2400">
                <a:solidFill>
                  <a:srgbClr val="FFFFFF"/>
                </a:solidFill>
              </a:defRPr>
            </a:lvl4pPr>
            <a:lvl5pPr>
              <a:defRPr sz="24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172" name="Slide Number"/>
          <p:cNvSpPr txBox="1">
            <a:spLocks noGrp="1"/>
          </p:cNvSpPr>
          <p:nvPr>
            <p:ph type="sldNum" sz="quarter" idx="2"/>
          </p:nvPr>
        </p:nvSpPr>
        <p:spPr>
          <a:xfrm>
            <a:off x="5979516" y="6540500"/>
            <a:ext cx="226619" cy="230530"/>
          </a:xfrm>
          <a:prstGeom prst="rect">
            <a:avLst/>
          </a:prstGeom>
        </p:spPr>
        <p:txBody>
          <a:bodyPr/>
          <a:lstStyle>
            <a:lvl1pPr>
              <a:defRPr>
                <a:solidFill>
                  <a:srgbClr val="FFFFFF"/>
                </a:solidFill>
              </a:defRPr>
            </a:lvl1pPr>
          </a:lstStyle>
          <a:p>
            <a:fld id="{86CB4B4D-7CA3-9044-876B-883B54F8677D}" type="slidenum">
              <a:rPr/>
              <a:t>‹#›</a:t>
            </a:fld>
            <a:endParaRPr/>
          </a:p>
        </p:txBody>
      </p:sp>
    </p:spTree>
    <p:extLst>
      <p:ext uri="{BB962C8B-B14F-4D97-AF65-F5344CB8AC3E}">
        <p14:creationId xmlns:p14="http://schemas.microsoft.com/office/powerpoint/2010/main" val="4170319326"/>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type="tx">
  <p:cSld name="1_Title &amp; Subtitle">
    <p:spTree>
      <p:nvGrpSpPr>
        <p:cNvPr id="1" name=""/>
        <p:cNvGrpSpPr/>
        <p:nvPr/>
      </p:nvGrpSpPr>
      <p:grpSpPr>
        <a:xfrm>
          <a:off x="0" y="0"/>
          <a:ext cx="0" cy="0"/>
          <a:chOff x="0" y="0"/>
          <a:chExt cx="0" cy="0"/>
        </a:xfrm>
      </p:grpSpPr>
      <p:sp>
        <p:nvSpPr>
          <p:cNvPr id="198" name="Title Text"/>
          <p:cNvSpPr txBox="1">
            <a:spLocks noGrp="1"/>
          </p:cNvSpPr>
          <p:nvPr>
            <p:ph type="title"/>
          </p:nvPr>
        </p:nvSpPr>
        <p:spPr>
          <a:xfrm>
            <a:off x="890893" y="1149752"/>
            <a:ext cx="10417419" cy="2324915"/>
          </a:xfrm>
          <a:prstGeom prst="rect">
            <a:avLst/>
          </a:prstGeom>
        </p:spPr>
        <p:txBody>
          <a:bodyPr lIns="76831" tIns="76831" rIns="76831" bIns="76831" anchor="b"/>
          <a:lstStyle>
            <a:lvl1pPr defTabSz="412828">
              <a:defRPr sz="5500">
                <a:latin typeface="Circular Std Book Italic"/>
                <a:ea typeface="Circular Std Book Italic"/>
                <a:cs typeface="Circular Std Book Italic"/>
                <a:sym typeface="Circular Std Book"/>
              </a:defRPr>
            </a:lvl1pPr>
          </a:lstStyle>
          <a:p>
            <a:r>
              <a:t>Title Text</a:t>
            </a:r>
          </a:p>
        </p:txBody>
      </p:sp>
      <p:sp>
        <p:nvSpPr>
          <p:cNvPr id="199" name="Body Level One…"/>
          <p:cNvSpPr txBox="1">
            <a:spLocks noGrp="1"/>
          </p:cNvSpPr>
          <p:nvPr>
            <p:ph type="body" sz="quarter" idx="1"/>
          </p:nvPr>
        </p:nvSpPr>
        <p:spPr>
          <a:xfrm>
            <a:off x="890893" y="3538193"/>
            <a:ext cx="10417419" cy="794028"/>
          </a:xfrm>
          <a:prstGeom prst="rect">
            <a:avLst/>
          </a:prstGeom>
        </p:spPr>
        <p:txBody>
          <a:bodyPr lIns="76831" tIns="76831" rIns="76831" bIns="76831" anchor="t"/>
          <a:lstStyle>
            <a:lvl1pPr marL="0" indent="0" algn="ctr" defTabSz="412828">
              <a:spcBef>
                <a:spcPts val="0"/>
              </a:spcBef>
              <a:buSzTx/>
              <a:buNone/>
              <a:defRPr>
                <a:latin typeface="Circular Std Book Italic"/>
                <a:ea typeface="Circular Std Book Italic"/>
                <a:cs typeface="Circular Std Book Italic"/>
                <a:sym typeface="Circular Std Book"/>
              </a:defRPr>
            </a:lvl1pPr>
            <a:lvl2pPr marL="0" indent="0" algn="ctr" defTabSz="412828">
              <a:spcBef>
                <a:spcPts val="0"/>
              </a:spcBef>
              <a:buSzTx/>
              <a:buNone/>
              <a:defRPr>
                <a:latin typeface="Circular Std Book Italic"/>
                <a:ea typeface="Circular Std Book Italic"/>
                <a:cs typeface="Circular Std Book Italic"/>
                <a:sym typeface="Circular Std Book"/>
              </a:defRPr>
            </a:lvl2pPr>
            <a:lvl3pPr marL="0" indent="0" algn="ctr" defTabSz="412828">
              <a:spcBef>
                <a:spcPts val="0"/>
              </a:spcBef>
              <a:buSzTx/>
              <a:buNone/>
              <a:defRPr>
                <a:latin typeface="Circular Std Book Italic"/>
                <a:ea typeface="Circular Std Book Italic"/>
                <a:cs typeface="Circular Std Book Italic"/>
                <a:sym typeface="Circular Std Book"/>
              </a:defRPr>
            </a:lvl3pPr>
            <a:lvl4pPr marL="0" indent="0" algn="ctr" defTabSz="412828">
              <a:spcBef>
                <a:spcPts val="0"/>
              </a:spcBef>
              <a:buSzTx/>
              <a:buNone/>
              <a:defRPr>
                <a:latin typeface="Circular Std Book Italic"/>
                <a:ea typeface="Circular Std Book Italic"/>
                <a:cs typeface="Circular Std Book Italic"/>
                <a:sym typeface="Circular Std Book"/>
              </a:defRPr>
            </a:lvl4pPr>
            <a:lvl5pPr marL="0" indent="0" algn="ctr" defTabSz="412828">
              <a:spcBef>
                <a:spcPts val="0"/>
              </a:spcBef>
              <a:buSzTx/>
              <a:buNone/>
              <a:defRPr>
                <a:latin typeface="Circular Std Book Italic"/>
                <a:ea typeface="Circular Std Book Italic"/>
                <a:cs typeface="Circular Std Book Italic"/>
                <a:sym typeface="Circular Std Book"/>
              </a:defRPr>
            </a:lvl5pPr>
          </a:lstStyle>
          <a:p>
            <a:r>
              <a:t>Body Level One</a:t>
            </a:r>
          </a:p>
          <a:p>
            <a:pPr lvl="1"/>
            <a:r>
              <a:t>Body Level Two</a:t>
            </a:r>
          </a:p>
          <a:p>
            <a:pPr lvl="2"/>
            <a:r>
              <a:t>Body Level Three</a:t>
            </a:r>
          </a:p>
          <a:p>
            <a:pPr lvl="3"/>
            <a:r>
              <a:t>Body Level Four</a:t>
            </a:r>
          </a:p>
          <a:p>
            <a:pPr lvl="4"/>
            <a:r>
              <a:t>Body Level Five</a:t>
            </a:r>
          </a:p>
        </p:txBody>
      </p:sp>
      <p:sp>
        <p:nvSpPr>
          <p:cNvPr id="200" name="Slide Number"/>
          <p:cNvSpPr txBox="1">
            <a:spLocks noGrp="1"/>
          </p:cNvSpPr>
          <p:nvPr>
            <p:ph type="sldNum" sz="quarter" idx="2"/>
          </p:nvPr>
        </p:nvSpPr>
        <p:spPr>
          <a:xfrm>
            <a:off x="5963874" y="6542794"/>
            <a:ext cx="238571" cy="237362"/>
          </a:xfrm>
          <a:prstGeom prst="rect">
            <a:avLst/>
          </a:prstGeom>
        </p:spPr>
        <p:txBody>
          <a:bodyPr lIns="76831" tIns="76831" rIns="76831" bIns="76831"/>
          <a:lstStyle>
            <a:lvl1pPr algn="l" defTabSz="491222">
              <a:defRPr sz="1100">
                <a:latin typeface="Arial"/>
                <a:ea typeface="Arial"/>
                <a:cs typeface="Arial"/>
                <a:sym typeface="Arial"/>
              </a:defRPr>
            </a:lvl1pPr>
          </a:lstStyle>
          <a:p>
            <a:fld id="{86CB4B4D-7CA3-9044-876B-883B54F8677D}" type="slidenum">
              <a:rPr/>
              <a:t>‹#›</a:t>
            </a:fld>
            <a:endParaRPr/>
          </a:p>
        </p:txBody>
      </p:sp>
    </p:spTree>
    <p:extLst>
      <p:ext uri="{BB962C8B-B14F-4D97-AF65-F5344CB8AC3E}">
        <p14:creationId xmlns:p14="http://schemas.microsoft.com/office/powerpoint/2010/main" val="1541593985"/>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2_Title &amp; Subtitle">
    <p:spTree>
      <p:nvGrpSpPr>
        <p:cNvPr id="1" name=""/>
        <p:cNvGrpSpPr/>
        <p:nvPr/>
      </p:nvGrpSpPr>
      <p:grpSpPr>
        <a:xfrm>
          <a:off x="0" y="0"/>
          <a:ext cx="0" cy="0"/>
          <a:chOff x="0" y="0"/>
          <a:chExt cx="0" cy="0"/>
        </a:xfrm>
      </p:grpSpPr>
      <p:sp>
        <p:nvSpPr>
          <p:cNvPr id="207" name="Title Text"/>
          <p:cNvSpPr txBox="1">
            <a:spLocks noGrp="1"/>
          </p:cNvSpPr>
          <p:nvPr>
            <p:ph type="title"/>
          </p:nvPr>
        </p:nvSpPr>
        <p:spPr>
          <a:xfrm>
            <a:off x="890454" y="1149949"/>
            <a:ext cx="10412284" cy="2323491"/>
          </a:xfrm>
          <a:prstGeom prst="rect">
            <a:avLst/>
          </a:prstGeom>
        </p:spPr>
        <p:txBody>
          <a:bodyPr lIns="76170" tIns="76170" rIns="76170" bIns="76170" anchor="b"/>
          <a:lstStyle>
            <a:lvl1pPr defTabSz="412730">
              <a:defRPr sz="5500">
                <a:latin typeface="Circular Std Book Italic"/>
                <a:ea typeface="Circular Std Book Italic"/>
                <a:cs typeface="Circular Std Book Italic"/>
                <a:sym typeface="Circular Std Book"/>
              </a:defRPr>
            </a:lvl1pPr>
          </a:lstStyle>
          <a:p>
            <a:r>
              <a:t>Title Text</a:t>
            </a:r>
          </a:p>
        </p:txBody>
      </p:sp>
      <p:sp>
        <p:nvSpPr>
          <p:cNvPr id="208" name="Body Level One…"/>
          <p:cNvSpPr txBox="1">
            <a:spLocks noGrp="1"/>
          </p:cNvSpPr>
          <p:nvPr>
            <p:ph type="body" sz="quarter" idx="1"/>
          </p:nvPr>
        </p:nvSpPr>
        <p:spPr>
          <a:xfrm>
            <a:off x="890454" y="3536926"/>
            <a:ext cx="10412284" cy="793542"/>
          </a:xfrm>
          <a:prstGeom prst="rect">
            <a:avLst/>
          </a:prstGeom>
        </p:spPr>
        <p:txBody>
          <a:bodyPr lIns="76170" tIns="76170" rIns="76170" bIns="76170" anchor="t"/>
          <a:lstStyle>
            <a:lvl1pPr marL="0" indent="0" algn="ctr" defTabSz="412730">
              <a:spcBef>
                <a:spcPts val="0"/>
              </a:spcBef>
              <a:buSzTx/>
              <a:buNone/>
              <a:defRPr sz="2500">
                <a:latin typeface="Circular Std Book Italic"/>
                <a:ea typeface="Circular Std Book Italic"/>
                <a:cs typeface="Circular Std Book Italic"/>
                <a:sym typeface="Circular Std Book"/>
              </a:defRPr>
            </a:lvl1pPr>
            <a:lvl2pPr marL="0" indent="0" algn="ctr" defTabSz="412730">
              <a:spcBef>
                <a:spcPts val="0"/>
              </a:spcBef>
              <a:buSzTx/>
              <a:buNone/>
              <a:defRPr sz="2500">
                <a:latin typeface="Circular Std Book Italic"/>
                <a:ea typeface="Circular Std Book Italic"/>
                <a:cs typeface="Circular Std Book Italic"/>
                <a:sym typeface="Circular Std Book"/>
              </a:defRPr>
            </a:lvl2pPr>
            <a:lvl3pPr marL="0" indent="0" algn="ctr" defTabSz="412730">
              <a:spcBef>
                <a:spcPts val="0"/>
              </a:spcBef>
              <a:buSzTx/>
              <a:buNone/>
              <a:defRPr sz="2500">
                <a:latin typeface="Circular Std Book Italic"/>
                <a:ea typeface="Circular Std Book Italic"/>
                <a:cs typeface="Circular Std Book Italic"/>
                <a:sym typeface="Circular Std Book"/>
              </a:defRPr>
            </a:lvl3pPr>
            <a:lvl4pPr marL="0" indent="0" algn="ctr" defTabSz="412730">
              <a:spcBef>
                <a:spcPts val="0"/>
              </a:spcBef>
              <a:buSzTx/>
              <a:buNone/>
              <a:defRPr sz="2500">
                <a:latin typeface="Circular Std Book Italic"/>
                <a:ea typeface="Circular Std Book Italic"/>
                <a:cs typeface="Circular Std Book Italic"/>
                <a:sym typeface="Circular Std Book"/>
              </a:defRPr>
            </a:lvl4pPr>
            <a:lvl5pPr marL="0" indent="0" algn="ctr" defTabSz="412730">
              <a:spcBef>
                <a:spcPts val="0"/>
              </a:spcBef>
              <a:buSzTx/>
              <a:buNone/>
              <a:defRPr sz="2500">
                <a:latin typeface="Circular Std Book Italic"/>
                <a:ea typeface="Circular Std Book Italic"/>
                <a:cs typeface="Circular Std Book Italic"/>
                <a:sym typeface="Circular Std Book"/>
              </a:defRPr>
            </a:lvl5pPr>
          </a:lstStyle>
          <a:p>
            <a:r>
              <a:t>Body Level One</a:t>
            </a:r>
          </a:p>
          <a:p>
            <a:pPr lvl="1"/>
            <a:r>
              <a:t>Body Level Two</a:t>
            </a:r>
          </a:p>
          <a:p>
            <a:pPr lvl="2"/>
            <a:r>
              <a:t>Body Level Three</a:t>
            </a:r>
          </a:p>
          <a:p>
            <a:pPr lvl="3"/>
            <a:r>
              <a:t>Body Level Four</a:t>
            </a:r>
          </a:p>
          <a:p>
            <a:pPr lvl="4"/>
            <a:r>
              <a:t>Body Level Five</a:t>
            </a:r>
          </a:p>
        </p:txBody>
      </p:sp>
      <p:sp>
        <p:nvSpPr>
          <p:cNvPr id="209" name="Slide Number"/>
          <p:cNvSpPr txBox="1">
            <a:spLocks noGrp="1"/>
          </p:cNvSpPr>
          <p:nvPr>
            <p:ph type="sldNum" sz="quarter" idx="2"/>
          </p:nvPr>
        </p:nvSpPr>
        <p:spPr>
          <a:xfrm>
            <a:off x="5981529" y="6539688"/>
            <a:ext cx="223785" cy="218067"/>
          </a:xfrm>
          <a:prstGeom prst="rect">
            <a:avLst/>
          </a:prstGeom>
        </p:spPr>
        <p:txBody>
          <a:bodyPr lIns="76170" tIns="76170" rIns="76170" bIns="76170"/>
          <a:lstStyle>
            <a:lvl1pPr defTabSz="412730">
              <a:defRPr sz="1000">
                <a:latin typeface="Arial"/>
                <a:ea typeface="Arial"/>
                <a:cs typeface="Arial"/>
                <a:sym typeface="Arial"/>
              </a:defRPr>
            </a:lvl1pPr>
          </a:lstStyle>
          <a:p>
            <a:fld id="{86CB4B4D-7CA3-9044-876B-883B54F8677D}" type="slidenum">
              <a:rPr/>
              <a:t>‹#›</a:t>
            </a:fld>
            <a:endParaRPr/>
          </a:p>
        </p:txBody>
      </p:sp>
    </p:spTree>
    <p:extLst>
      <p:ext uri="{BB962C8B-B14F-4D97-AF65-F5344CB8AC3E}">
        <p14:creationId xmlns:p14="http://schemas.microsoft.com/office/powerpoint/2010/main" val="2447325758"/>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216" name="Title Text"/>
          <p:cNvSpPr txBox="1">
            <a:spLocks noGrp="1"/>
          </p:cNvSpPr>
          <p:nvPr>
            <p:ph type="title"/>
          </p:nvPr>
        </p:nvSpPr>
        <p:spPr>
          <a:prstGeom prst="rect">
            <a:avLst/>
          </a:prstGeom>
        </p:spPr>
        <p:txBody>
          <a:bodyPr/>
          <a:lstStyle/>
          <a:p>
            <a:r>
              <a:rPr dirty="0"/>
              <a:t>Title Text</a:t>
            </a:r>
          </a:p>
        </p:txBody>
      </p:sp>
      <p:sp>
        <p:nvSpPr>
          <p:cNvPr id="217" name="Body Level One…"/>
          <p:cNvSpPr txBox="1">
            <a:spLocks noGrp="1"/>
          </p:cNvSpPr>
          <p:nvPr>
            <p:ph type="body" idx="1" hasCustomPrompt="1"/>
          </p:nvPr>
        </p:nvSpPr>
        <p:spPr>
          <a:prstGeom prst="rect">
            <a:avLst/>
          </a:prstGeom>
        </p:spPr>
        <p:txBody>
          <a:bodyPr/>
          <a:lstStyle>
            <a:lvl1pPr>
              <a:defRPr sz="2400"/>
            </a:lvl1pPr>
            <a:lvl2pPr>
              <a:defRPr sz="2400"/>
            </a:lvl2pPr>
            <a:lvl3pPr>
              <a:defRPr sz="2400"/>
            </a:lvl3pPr>
            <a:lvl4pPr>
              <a:defRPr sz="2400"/>
            </a:lvl4pPr>
            <a:lvl5pPr>
              <a:defRPr sz="2400"/>
            </a:lvl5pPr>
          </a:lstStyle>
          <a:p>
            <a:r>
              <a:rPr dirty="0"/>
              <a:t>Body Level One</a:t>
            </a:r>
          </a:p>
          <a:p>
            <a:pPr lvl="1"/>
            <a:r>
              <a:rPr dirty="0"/>
              <a:t>Body Level Two</a:t>
            </a:r>
          </a:p>
          <a:p>
            <a:pPr lvl="2"/>
            <a:r>
              <a:rPr dirty="0" err="1"/>
              <a:t>Bo</a:t>
            </a:r>
            <a:r>
              <a:rPr lang="en-US" dirty="0" err="1"/>
              <a:t>vel</a:t>
            </a:r>
            <a:r>
              <a:rPr lang="en-US" dirty="0"/>
              <a:t> </a:t>
            </a:r>
            <a:r>
              <a:rPr dirty="0" err="1"/>
              <a:t>dy</a:t>
            </a:r>
            <a:r>
              <a:rPr dirty="0"/>
              <a:t> </a:t>
            </a:r>
            <a:r>
              <a:rPr dirty="0" err="1"/>
              <a:t>LeThree</a:t>
            </a:r>
            <a:endParaRPr dirty="0"/>
          </a:p>
          <a:p>
            <a:pPr lvl="3"/>
            <a:r>
              <a:rPr dirty="0"/>
              <a:t>Body Level Four</a:t>
            </a:r>
          </a:p>
          <a:p>
            <a:pPr lvl="4"/>
            <a:r>
              <a:rPr dirty="0"/>
              <a:t>Body Level Five</a:t>
            </a:r>
          </a:p>
        </p:txBody>
      </p:sp>
      <p:pic>
        <p:nvPicPr>
          <p:cNvPr id="218" name="Logo_CRA_zwart.png" descr="Logo_CRA_zwart.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351441" y="6143901"/>
            <a:ext cx="625445" cy="516633"/>
          </a:xfrm>
          <a:prstGeom prst="rect">
            <a:avLst/>
          </a:prstGeom>
          <a:ln w="12700">
            <a:miter lim="400000"/>
          </a:ln>
        </p:spPr>
      </p:pic>
      <p:sp>
        <p:nvSpPr>
          <p:cNvPr id="219" name="Slide Number"/>
          <p:cNvSpPr txBox="1">
            <a:spLocks noGrp="1"/>
          </p:cNvSpPr>
          <p:nvPr>
            <p:ph type="sldNum" sz="quarter" idx="2"/>
          </p:nvPr>
        </p:nvSpPr>
        <p:spPr>
          <a:xfrm>
            <a:off x="5979516" y="6540500"/>
            <a:ext cx="226619" cy="230530"/>
          </a:xfrm>
          <a:prstGeom prst="rect">
            <a:avLst/>
          </a:prstGeom>
        </p:spPr>
        <p:txBody>
          <a:bodyPr/>
          <a:lstStyle/>
          <a:p>
            <a:fld id="{86CB4B4D-7CA3-9044-876B-883B54F8677D}" type="slidenum">
              <a:rPr/>
              <a:t>‹#›</a:t>
            </a:fld>
            <a:endParaRPr/>
          </a:p>
        </p:txBody>
      </p:sp>
    </p:spTree>
    <p:extLst>
      <p:ext uri="{BB962C8B-B14F-4D97-AF65-F5344CB8AC3E}">
        <p14:creationId xmlns:p14="http://schemas.microsoft.com/office/powerpoint/2010/main" val="3385205174"/>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2883BA3-EBFB-6541-BD88-4E096F6F80C6}"/>
              </a:ext>
            </a:extLst>
          </p:cNvPr>
          <p:cNvSpPr>
            <a:spLocks noGrp="1"/>
          </p:cNvSpPr>
          <p:nvPr>
            <p:ph type="sldNum" sz="quarter" idx="10"/>
          </p:nvPr>
        </p:nvSpPr>
        <p:spPr/>
        <p:txBody>
          <a:bodyPr/>
          <a:lstStyle/>
          <a:p>
            <a:fld id="{D49BE387-4108-564E-B660-EAC17F4C3EE8}" type="slidenum">
              <a:rPr lang="en-NL" smtClean="0"/>
              <a:t>‹#›</a:t>
            </a:fld>
            <a:endParaRPr lang="en-NL"/>
          </a:p>
        </p:txBody>
      </p:sp>
    </p:spTree>
    <p:extLst>
      <p:ext uri="{BB962C8B-B14F-4D97-AF65-F5344CB8AC3E}">
        <p14:creationId xmlns:p14="http://schemas.microsoft.com/office/powerpoint/2010/main" val="1762489018"/>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9D13890-5D8D-BFC5-310B-00C33E7E5E9F}"/>
              </a:ext>
            </a:extLst>
          </p:cNvPr>
          <p:cNvSpPr>
            <a:spLocks noGrp="1"/>
          </p:cNvSpPr>
          <p:nvPr>
            <p:ph type="dt" sz="half" idx="10"/>
          </p:nvPr>
        </p:nvSpPr>
        <p:spPr/>
        <p:txBody>
          <a:bodyPr/>
          <a:lstStyle/>
          <a:p>
            <a:fld id="{BCB1B22F-D0E3-284F-BB37-C1FDA8DAEE83}" type="datetimeFigureOut">
              <a:rPr lang="nl-NL" smtClean="0"/>
              <a:t>2-4-2024</a:t>
            </a:fld>
            <a:endParaRPr lang="nl-NL"/>
          </a:p>
        </p:txBody>
      </p:sp>
      <p:sp>
        <p:nvSpPr>
          <p:cNvPr id="3" name="Tijdelijke aanduiding voor voettekst 2">
            <a:extLst>
              <a:ext uri="{FF2B5EF4-FFF2-40B4-BE49-F238E27FC236}">
                <a16:creationId xmlns:a16="http://schemas.microsoft.com/office/drawing/2014/main" id="{97BA6A6A-DB59-9B9A-6EE2-0965A67A9712}"/>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56214A91-2B2A-32AD-1E8B-45777D4E042B}"/>
              </a:ext>
            </a:extLst>
          </p:cNvPr>
          <p:cNvSpPr>
            <a:spLocks noGrp="1"/>
          </p:cNvSpPr>
          <p:nvPr>
            <p:ph type="sldNum" sz="quarter" idx="12"/>
          </p:nvPr>
        </p:nvSpPr>
        <p:spPr/>
        <p:txBody>
          <a:bodyPr/>
          <a:lstStyle/>
          <a:p>
            <a:fld id="{2D0B61AE-F29C-E946-BD1C-BE700A45D3B2}" type="slidenum">
              <a:rPr lang="nl-NL" smtClean="0"/>
              <a:t>‹#›</a:t>
            </a:fld>
            <a:endParaRPr lang="nl-NL"/>
          </a:p>
        </p:txBody>
      </p:sp>
    </p:spTree>
    <p:extLst>
      <p:ext uri="{BB962C8B-B14F-4D97-AF65-F5344CB8AC3E}">
        <p14:creationId xmlns:p14="http://schemas.microsoft.com/office/powerpoint/2010/main" val="979488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ekst - 2 kolommen">
    <p:bg>
      <p:bgPr>
        <a:solidFill>
          <a:schemeClr val="bg1"/>
        </a:solidFill>
        <a:effectLst/>
      </p:bgPr>
    </p:bg>
    <p:spTree>
      <p:nvGrpSpPr>
        <p:cNvPr id="1" name=""/>
        <p:cNvGrpSpPr/>
        <p:nvPr/>
      </p:nvGrpSpPr>
      <p:grpSpPr>
        <a:xfrm>
          <a:off x="0" y="0"/>
          <a:ext cx="0" cy="0"/>
          <a:chOff x="0" y="0"/>
          <a:chExt cx="0" cy="0"/>
        </a:xfrm>
      </p:grpSpPr>
      <p:sp>
        <p:nvSpPr>
          <p:cNvPr id="7" name="Titel 1">
            <a:extLst>
              <a:ext uri="{FF2B5EF4-FFF2-40B4-BE49-F238E27FC236}">
                <a16:creationId xmlns:a16="http://schemas.microsoft.com/office/drawing/2014/main" id="{8DFC6CDD-8777-3640-ACC0-FC65A3FE582A}"/>
              </a:ext>
            </a:extLst>
          </p:cNvPr>
          <p:cNvSpPr>
            <a:spLocks noGrp="1"/>
          </p:cNvSpPr>
          <p:nvPr>
            <p:ph type="title" hasCustomPrompt="1"/>
          </p:nvPr>
        </p:nvSpPr>
        <p:spPr>
          <a:xfrm>
            <a:off x="720000" y="498852"/>
            <a:ext cx="8841183" cy="577659"/>
          </a:xfrm>
          <a:prstGeom prst="rect">
            <a:avLst/>
          </a:prstGeom>
        </p:spPr>
        <p:txBody>
          <a:bodyPr/>
          <a:lstStyle>
            <a:lvl1pPr>
              <a:defRPr sz="3600">
                <a:solidFill>
                  <a:srgbClr val="467A7C"/>
                </a:solidFill>
                <a:latin typeface="Ubuntu" panose="020B0504030602030204" pitchFamily="34" charset="0"/>
                <a:cs typeface="Calibri" panose="020F0502020204030204" pitchFamily="34" charset="0"/>
              </a:defRPr>
            </a:lvl1pPr>
          </a:lstStyle>
          <a:p>
            <a:r>
              <a:rPr lang="nl-NL" noProof="0" dirty="0"/>
              <a:t>Klik en typ onderwerp</a:t>
            </a:r>
          </a:p>
        </p:txBody>
      </p:sp>
      <p:sp>
        <p:nvSpPr>
          <p:cNvPr id="8" name="Tijdelijke aanduiding voor tekst 14">
            <a:extLst>
              <a:ext uri="{FF2B5EF4-FFF2-40B4-BE49-F238E27FC236}">
                <a16:creationId xmlns:a16="http://schemas.microsoft.com/office/drawing/2014/main" id="{6EE6477A-0366-2742-B542-7430191BCB17}"/>
              </a:ext>
            </a:extLst>
          </p:cNvPr>
          <p:cNvSpPr>
            <a:spLocks noGrp="1"/>
          </p:cNvSpPr>
          <p:nvPr>
            <p:ph type="body" sz="quarter" idx="14" hasCustomPrompt="1"/>
          </p:nvPr>
        </p:nvSpPr>
        <p:spPr>
          <a:xfrm>
            <a:off x="720000" y="1076511"/>
            <a:ext cx="8841183" cy="390598"/>
          </a:xfrm>
          <a:prstGeom prst="rect">
            <a:avLst/>
          </a:prstGeom>
        </p:spPr>
        <p:txBody>
          <a:bodyPr>
            <a:noAutofit/>
          </a:bodyPr>
          <a:lstStyle>
            <a:lvl1pPr marL="0" indent="0">
              <a:lnSpc>
                <a:spcPct val="100000"/>
              </a:lnSpc>
              <a:buNone/>
              <a:defRPr sz="2400" b="0">
                <a:solidFill>
                  <a:srgbClr val="8EBBB6"/>
                </a:solidFill>
                <a:latin typeface="Ubuntu" panose="020B0504030602030204" pitchFamily="34" charset="0"/>
                <a:cs typeface="Calibri" panose="020F0502020204030204" pitchFamily="34" charset="0"/>
              </a:defRPr>
            </a:lvl1pPr>
          </a:lstStyle>
          <a:p>
            <a:pPr lvl="0"/>
            <a:r>
              <a:rPr lang="nl-NL" noProof="0" dirty="0"/>
              <a:t>En nog eentje</a:t>
            </a:r>
          </a:p>
        </p:txBody>
      </p:sp>
      <p:sp>
        <p:nvSpPr>
          <p:cNvPr id="9" name="Tijdelijke aanduiding voor verticale tekst 2">
            <a:extLst>
              <a:ext uri="{FF2B5EF4-FFF2-40B4-BE49-F238E27FC236}">
                <a16:creationId xmlns:a16="http://schemas.microsoft.com/office/drawing/2014/main" id="{9C508AC7-85B4-DB4C-BFDF-CE7848B5E35F}"/>
              </a:ext>
            </a:extLst>
          </p:cNvPr>
          <p:cNvSpPr>
            <a:spLocks noGrp="1"/>
          </p:cNvSpPr>
          <p:nvPr>
            <p:ph type="body" orient="vert" idx="1" hasCustomPrompt="1"/>
          </p:nvPr>
        </p:nvSpPr>
        <p:spPr>
          <a:xfrm>
            <a:off x="720000" y="1865376"/>
            <a:ext cx="10758735" cy="3916112"/>
          </a:xfrm>
          <a:prstGeom prst="rect">
            <a:avLst/>
          </a:prstGeom>
        </p:spPr>
        <p:txBody>
          <a:bodyPr vert="horz" numCol="2" spcCol="468000"/>
          <a:lstStyle>
            <a:lvl1pPr>
              <a:lnSpc>
                <a:spcPct val="150000"/>
              </a:lnSpc>
              <a:spcAft>
                <a:spcPts val="0"/>
              </a:spcAft>
              <a:defRPr sz="2400" b="0">
                <a:solidFill>
                  <a:schemeClr val="tx1">
                    <a:lumMod val="75000"/>
                    <a:lumOff val="25000"/>
                  </a:schemeClr>
                </a:solidFill>
                <a:latin typeface="Calibri" panose="020F0502020204030204" pitchFamily="34" charset="0"/>
                <a:cs typeface="Calibri" panose="020F0502020204030204" pitchFamily="34" charset="0"/>
              </a:defRPr>
            </a:lvl1pPr>
            <a:lvl2pPr>
              <a:lnSpc>
                <a:spcPct val="150000"/>
              </a:lnSpc>
              <a:spcAft>
                <a:spcPts val="600"/>
              </a:spcAft>
              <a:defRPr sz="2800" b="1">
                <a:solidFill>
                  <a:srgbClr val="C4124D"/>
                </a:solidFill>
                <a:latin typeface="Calibri" panose="020F0502020204030204" pitchFamily="34" charset="0"/>
                <a:cs typeface="Calibri" panose="020F0502020204030204" pitchFamily="34" charset="0"/>
              </a:defRPr>
            </a:lvl2pPr>
            <a:lvl3pPr marL="360000" indent="-360000">
              <a:lnSpc>
                <a:spcPct val="150000"/>
              </a:lnSpc>
              <a:spcAft>
                <a:spcPts val="0"/>
              </a:spcAft>
              <a:buClr>
                <a:srgbClr val="467A7C"/>
              </a:buClr>
              <a:buFont typeface="Arial" panose="020B0604020202020204" pitchFamily="34" charset="0"/>
              <a:buChar char="•"/>
              <a:tabLst/>
              <a:defRPr sz="2400">
                <a:solidFill>
                  <a:schemeClr val="tx1">
                    <a:lumMod val="75000"/>
                    <a:lumOff val="25000"/>
                  </a:schemeClr>
                </a:solidFill>
              </a:defRPr>
            </a:lvl3pPr>
            <a:lvl4pPr marL="720000" indent="-360000">
              <a:lnSpc>
                <a:spcPct val="150000"/>
              </a:lnSpc>
              <a:spcAft>
                <a:spcPts val="0"/>
              </a:spcAft>
              <a:buClr>
                <a:srgbClr val="8EBBB6"/>
              </a:buClr>
              <a:tabLst/>
              <a:defRPr sz="2400" baseline="0">
                <a:solidFill>
                  <a:schemeClr val="tx1">
                    <a:lumMod val="75000"/>
                    <a:lumOff val="25000"/>
                  </a:schemeClr>
                </a:solidFill>
                <a:latin typeface="Calibri" panose="020F0502020204030204" pitchFamily="34" charset="0"/>
                <a:cs typeface="Calibri" panose="020F0502020204030204" pitchFamily="34" charset="0"/>
              </a:defRPr>
            </a:lvl4pPr>
            <a:lvl5pPr marL="360000" indent="-360000">
              <a:lnSpc>
                <a:spcPct val="150000"/>
              </a:lnSpc>
              <a:spcAft>
                <a:spcPts val="0"/>
              </a:spcAft>
              <a:buClr>
                <a:schemeClr val="tx1">
                  <a:lumMod val="75000"/>
                  <a:lumOff val="25000"/>
                </a:schemeClr>
              </a:buClr>
              <a:defRPr sz="2400" baseline="0">
                <a:solidFill>
                  <a:schemeClr val="tx1">
                    <a:lumMod val="75000"/>
                    <a:lumOff val="25000"/>
                  </a:schemeClr>
                </a:solidFill>
                <a:latin typeface="Calibri" panose="020F0502020204030204" pitchFamily="34" charset="0"/>
                <a:cs typeface="Calibri" panose="020F0502020204030204" pitchFamily="34" charset="0"/>
              </a:defRPr>
            </a:lvl5pPr>
            <a:lvl6pPr marL="720000" indent="-360000">
              <a:lnSpc>
                <a:spcPct val="150000"/>
              </a:lnSpc>
              <a:spcAft>
                <a:spcPts val="0"/>
              </a:spcAft>
              <a:buClr>
                <a:srgbClr val="8EBBB6"/>
              </a:buClr>
              <a:buFont typeface="Systeemlettertype regulier"/>
              <a:buChar char="­"/>
              <a:tabLst/>
              <a:defRPr sz="2400" baseline="0">
                <a:solidFill>
                  <a:schemeClr val="tx1">
                    <a:lumMod val="75000"/>
                    <a:lumOff val="25000"/>
                  </a:schemeClr>
                </a:solidFill>
                <a:latin typeface="Calibri" panose="020F0502020204030204" pitchFamily="34" charset="0"/>
                <a:cs typeface="Calibri" panose="020F0502020204030204" pitchFamily="34" charset="0"/>
              </a:defRPr>
            </a:lvl6pPr>
            <a:lvl7pPr>
              <a:lnSpc>
                <a:spcPct val="150000"/>
              </a:lnSpc>
              <a:spcAft>
                <a:spcPts val="0"/>
              </a:spcAft>
              <a:defRPr sz="2400" b="1">
                <a:solidFill>
                  <a:schemeClr val="tx1">
                    <a:lumMod val="75000"/>
                    <a:lumOff val="25000"/>
                  </a:schemeClr>
                </a:solidFill>
                <a:latin typeface="Calibri" panose="020F0502020204030204" pitchFamily="34" charset="0"/>
                <a:cs typeface="Calibri" panose="020F0502020204030204" pitchFamily="34" charset="0"/>
              </a:defRPr>
            </a:lvl7pPr>
            <a:lvl8pPr marL="720000" indent="-360000">
              <a:lnSpc>
                <a:spcPct val="150000"/>
              </a:lnSpc>
              <a:spcAft>
                <a:spcPts val="0"/>
              </a:spcAft>
              <a:buClr>
                <a:srgbClr val="8EBBB6"/>
              </a:buClr>
              <a:defRPr sz="2400" baseline="0">
                <a:solidFill>
                  <a:schemeClr val="tx1">
                    <a:lumMod val="75000"/>
                    <a:lumOff val="25000"/>
                  </a:schemeClr>
                </a:solidFill>
              </a:defRPr>
            </a:lvl8pPr>
            <a:lvl9pPr marL="0" marR="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sz="3600">
                <a:solidFill>
                  <a:srgbClr val="467A7C"/>
                </a:solidFill>
                <a:latin typeface="Ubuntu" panose="020B0504030602030204" pitchFamily="34" charset="0"/>
                <a:cs typeface="Calibri" panose="020F0502020204030204" pitchFamily="34" charset="0"/>
              </a:defRPr>
            </a:lvl9pPr>
          </a:lstStyle>
          <a:p>
            <a:pPr lvl="0"/>
            <a:r>
              <a:rPr lang="nl-NL" noProof="0" dirty="0"/>
              <a:t>Typ hier je tekst</a:t>
            </a:r>
          </a:p>
          <a:p>
            <a:pPr lvl="1"/>
            <a:r>
              <a:rPr lang="nl-NL" noProof="0" dirty="0"/>
              <a:t>Kopje</a:t>
            </a:r>
          </a:p>
          <a:p>
            <a:pPr lvl="2"/>
            <a:r>
              <a:rPr lang="nl-NL" noProof="0" dirty="0" err="1"/>
              <a:t>bullet</a:t>
            </a:r>
            <a:endParaRPr lang="nl-NL" noProof="0" dirty="0"/>
          </a:p>
          <a:p>
            <a:pPr lvl="3"/>
            <a:r>
              <a:rPr lang="nl-NL" noProof="0" dirty="0"/>
              <a:t>sub </a:t>
            </a:r>
            <a:r>
              <a:rPr lang="nl-NL" noProof="0" dirty="0" err="1"/>
              <a:t>bullet</a:t>
            </a:r>
            <a:endParaRPr lang="nl-NL" noProof="0" dirty="0"/>
          </a:p>
          <a:p>
            <a:pPr lvl="4"/>
            <a:r>
              <a:rPr lang="nl-NL" noProof="0" dirty="0" err="1"/>
              <a:t>bullet</a:t>
            </a:r>
            <a:r>
              <a:rPr lang="nl-NL" noProof="0" dirty="0"/>
              <a:t> nummer</a:t>
            </a:r>
          </a:p>
          <a:p>
            <a:pPr lvl="5"/>
            <a:r>
              <a:rPr lang="nl-NL" noProof="0" dirty="0"/>
              <a:t>sub </a:t>
            </a:r>
            <a:r>
              <a:rPr lang="nl-NL" noProof="0" dirty="0" err="1"/>
              <a:t>bullet</a:t>
            </a:r>
            <a:r>
              <a:rPr lang="nl-NL" noProof="0" dirty="0"/>
              <a:t> nummer</a:t>
            </a:r>
          </a:p>
          <a:p>
            <a:pPr lvl="6"/>
            <a:r>
              <a:rPr lang="nl-NL" noProof="0" dirty="0"/>
              <a:t>Platte tekst </a:t>
            </a:r>
            <a:r>
              <a:rPr lang="nl-NL" noProof="0" dirty="0" err="1"/>
              <a:t>bold</a:t>
            </a:r>
            <a:endParaRPr lang="nl-NL" noProof="0" dirty="0"/>
          </a:p>
          <a:p>
            <a:pPr lvl="7"/>
            <a:r>
              <a:rPr lang="nl-NL" noProof="0" dirty="0"/>
              <a:t>sub </a:t>
            </a:r>
            <a:r>
              <a:rPr lang="nl-NL" noProof="0" dirty="0" err="1"/>
              <a:t>bullet</a:t>
            </a:r>
            <a:r>
              <a:rPr lang="nl-NL" noProof="0" dirty="0"/>
              <a:t> pijl</a:t>
            </a:r>
          </a:p>
          <a:p>
            <a:pPr marL="0" marR="0" lvl="8"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nl-NL" noProof="0" dirty="0"/>
              <a:t>grote kop</a:t>
            </a:r>
          </a:p>
        </p:txBody>
      </p:sp>
      <p:pic>
        <p:nvPicPr>
          <p:cNvPr id="10" name="Afbeelding 9">
            <a:extLst>
              <a:ext uri="{FF2B5EF4-FFF2-40B4-BE49-F238E27FC236}">
                <a16:creationId xmlns:a16="http://schemas.microsoft.com/office/drawing/2014/main" id="{8C78688C-347C-0955-0AEA-D2706DEF6915}"/>
              </a:ext>
            </a:extLst>
          </p:cNvPr>
          <p:cNvPicPr/>
          <p:nvPr userDrawn="1"/>
        </p:nvPicPr>
        <p:blipFill>
          <a:blip r:embed="rId2">
            <a:extLst>
              <a:ext uri="{28A0092B-C50C-407E-A947-70E740481C1C}">
                <a14:useLocalDpi xmlns:a14="http://schemas.microsoft.com/office/drawing/2010/main" val="0"/>
              </a:ext>
            </a:extLst>
          </a:blip>
          <a:srcRect/>
          <a:stretch/>
        </p:blipFill>
        <p:spPr>
          <a:xfrm>
            <a:off x="11019591" y="558109"/>
            <a:ext cx="459144" cy="459144"/>
          </a:xfrm>
          <a:prstGeom prst="rect">
            <a:avLst/>
          </a:prstGeom>
        </p:spPr>
      </p:pic>
    </p:spTree>
    <p:extLst>
      <p:ext uri="{BB962C8B-B14F-4D97-AF65-F5344CB8AC3E}">
        <p14:creationId xmlns:p14="http://schemas.microsoft.com/office/powerpoint/2010/main" val="2286402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tmplLst>
          <p:tmpl>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750"/>
                        <p:tgtEl>
                          <p:spTgt spid="9"/>
                        </p:tgtEl>
                      </p:cBhvr>
                    </p:animEffect>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ekst links - afbeelding rechts">
    <p:bg>
      <p:bgPr>
        <a:solidFill>
          <a:schemeClr val="bg1"/>
        </a:solidFill>
        <a:effectLst/>
      </p:bgPr>
    </p:bg>
    <p:spTree>
      <p:nvGrpSpPr>
        <p:cNvPr id="1" name=""/>
        <p:cNvGrpSpPr/>
        <p:nvPr/>
      </p:nvGrpSpPr>
      <p:grpSpPr>
        <a:xfrm>
          <a:off x="0" y="0"/>
          <a:ext cx="0" cy="0"/>
          <a:chOff x="0" y="0"/>
          <a:chExt cx="0" cy="0"/>
        </a:xfrm>
      </p:grpSpPr>
      <p:sp>
        <p:nvSpPr>
          <p:cNvPr id="3" name="Tijdelijke aanduiding voor afbeelding 2">
            <a:extLst>
              <a:ext uri="{FF2B5EF4-FFF2-40B4-BE49-F238E27FC236}">
                <a16:creationId xmlns:a16="http://schemas.microsoft.com/office/drawing/2014/main" id="{32D8BC27-6F73-E64A-B701-F6C41040FC1C}"/>
              </a:ext>
            </a:extLst>
          </p:cNvPr>
          <p:cNvSpPr>
            <a:spLocks noGrp="1"/>
          </p:cNvSpPr>
          <p:nvPr>
            <p:ph type="pic" sz="quarter" idx="15" hasCustomPrompt="1"/>
          </p:nvPr>
        </p:nvSpPr>
        <p:spPr>
          <a:xfrm>
            <a:off x="6413500" y="1865376"/>
            <a:ext cx="5058499" cy="3803904"/>
          </a:xfrm>
        </p:spPr>
        <p:txBody>
          <a:bodyPr/>
          <a:lstStyle>
            <a:lvl1pPr>
              <a:defRPr>
                <a:solidFill>
                  <a:schemeClr val="tx1">
                    <a:lumMod val="75000"/>
                    <a:lumOff val="25000"/>
                  </a:schemeClr>
                </a:solidFill>
              </a:defRPr>
            </a:lvl1pPr>
          </a:lstStyle>
          <a:p>
            <a:r>
              <a:rPr lang="nl-NL" dirty="0"/>
              <a:t>Klik op het pictogram om een afbeelding toe te voegen</a:t>
            </a:r>
          </a:p>
        </p:txBody>
      </p:sp>
      <p:sp>
        <p:nvSpPr>
          <p:cNvPr id="8" name="Tijdelijke aanduiding voor verticale tekst 2">
            <a:extLst>
              <a:ext uri="{FF2B5EF4-FFF2-40B4-BE49-F238E27FC236}">
                <a16:creationId xmlns:a16="http://schemas.microsoft.com/office/drawing/2014/main" id="{41F198BF-1D2E-7C40-B455-A6C2888BB378}"/>
              </a:ext>
            </a:extLst>
          </p:cNvPr>
          <p:cNvSpPr>
            <a:spLocks noGrp="1"/>
          </p:cNvSpPr>
          <p:nvPr>
            <p:ph type="body" orient="vert" idx="16" hasCustomPrompt="1"/>
          </p:nvPr>
        </p:nvSpPr>
        <p:spPr>
          <a:xfrm>
            <a:off x="720001" y="1865377"/>
            <a:ext cx="5376000" cy="3803904"/>
          </a:xfrm>
          <a:prstGeom prst="rect">
            <a:avLst/>
          </a:prstGeom>
        </p:spPr>
        <p:txBody>
          <a:bodyPr vert="horz" numCol="1" spcCol="0"/>
          <a:lstStyle>
            <a:lvl1pPr>
              <a:lnSpc>
                <a:spcPct val="150000"/>
              </a:lnSpc>
              <a:spcAft>
                <a:spcPts val="0"/>
              </a:spcAft>
              <a:defRPr sz="2400" b="0">
                <a:solidFill>
                  <a:schemeClr val="tx1">
                    <a:lumMod val="75000"/>
                    <a:lumOff val="25000"/>
                  </a:schemeClr>
                </a:solidFill>
                <a:latin typeface="Calibri" panose="020F0502020204030204" pitchFamily="34" charset="0"/>
                <a:cs typeface="Calibri" panose="020F0502020204030204" pitchFamily="34" charset="0"/>
              </a:defRPr>
            </a:lvl1pPr>
            <a:lvl2pPr>
              <a:lnSpc>
                <a:spcPct val="150000"/>
              </a:lnSpc>
              <a:spcAft>
                <a:spcPts val="600"/>
              </a:spcAft>
              <a:defRPr sz="2800" b="1">
                <a:solidFill>
                  <a:srgbClr val="C4124D"/>
                </a:solidFill>
                <a:latin typeface="Calibri" panose="020F0502020204030204" pitchFamily="34" charset="0"/>
                <a:cs typeface="Calibri" panose="020F0502020204030204" pitchFamily="34" charset="0"/>
              </a:defRPr>
            </a:lvl2pPr>
            <a:lvl3pPr marL="360000" indent="-360000">
              <a:lnSpc>
                <a:spcPct val="150000"/>
              </a:lnSpc>
              <a:spcAft>
                <a:spcPts val="0"/>
              </a:spcAft>
              <a:buClr>
                <a:srgbClr val="467A7C"/>
              </a:buClr>
              <a:buFont typeface="Arial" panose="020B0604020202020204" pitchFamily="34" charset="0"/>
              <a:buChar char="•"/>
              <a:tabLst/>
              <a:defRPr sz="2400">
                <a:solidFill>
                  <a:schemeClr val="tx1">
                    <a:lumMod val="75000"/>
                    <a:lumOff val="25000"/>
                  </a:schemeClr>
                </a:solidFill>
              </a:defRPr>
            </a:lvl3pPr>
            <a:lvl4pPr marL="720000" indent="-360000">
              <a:lnSpc>
                <a:spcPct val="150000"/>
              </a:lnSpc>
              <a:spcAft>
                <a:spcPts val="0"/>
              </a:spcAft>
              <a:buClr>
                <a:srgbClr val="8EBBB6"/>
              </a:buClr>
              <a:tabLst/>
              <a:defRPr sz="2400" baseline="0">
                <a:solidFill>
                  <a:schemeClr val="tx1">
                    <a:lumMod val="75000"/>
                    <a:lumOff val="25000"/>
                  </a:schemeClr>
                </a:solidFill>
                <a:latin typeface="Calibri" panose="020F0502020204030204" pitchFamily="34" charset="0"/>
                <a:cs typeface="Calibri" panose="020F0502020204030204" pitchFamily="34" charset="0"/>
              </a:defRPr>
            </a:lvl4pPr>
            <a:lvl5pPr marL="360000" indent="-360000">
              <a:lnSpc>
                <a:spcPct val="150000"/>
              </a:lnSpc>
              <a:spcAft>
                <a:spcPts val="0"/>
              </a:spcAft>
              <a:buClr>
                <a:schemeClr val="tx1">
                  <a:lumMod val="75000"/>
                  <a:lumOff val="25000"/>
                </a:schemeClr>
              </a:buClr>
              <a:defRPr sz="2400" baseline="0">
                <a:solidFill>
                  <a:schemeClr val="tx1">
                    <a:lumMod val="75000"/>
                    <a:lumOff val="25000"/>
                  </a:schemeClr>
                </a:solidFill>
                <a:latin typeface="Calibri" panose="020F0502020204030204" pitchFamily="34" charset="0"/>
                <a:cs typeface="Calibri" panose="020F0502020204030204" pitchFamily="34" charset="0"/>
              </a:defRPr>
            </a:lvl5pPr>
            <a:lvl6pPr marL="720000" indent="-360000">
              <a:lnSpc>
                <a:spcPct val="150000"/>
              </a:lnSpc>
              <a:spcAft>
                <a:spcPts val="0"/>
              </a:spcAft>
              <a:buClr>
                <a:srgbClr val="8EBBB6"/>
              </a:buClr>
              <a:buFont typeface="Systeemlettertype regulier"/>
              <a:buChar char="­"/>
              <a:tabLst/>
              <a:defRPr sz="2400" baseline="0">
                <a:solidFill>
                  <a:schemeClr val="tx1">
                    <a:lumMod val="75000"/>
                    <a:lumOff val="25000"/>
                  </a:schemeClr>
                </a:solidFill>
                <a:latin typeface="Calibri" panose="020F0502020204030204" pitchFamily="34" charset="0"/>
                <a:cs typeface="Calibri" panose="020F0502020204030204" pitchFamily="34" charset="0"/>
              </a:defRPr>
            </a:lvl6pPr>
            <a:lvl7pPr>
              <a:lnSpc>
                <a:spcPct val="150000"/>
              </a:lnSpc>
              <a:spcAft>
                <a:spcPts val="0"/>
              </a:spcAft>
              <a:defRPr sz="2400" b="1">
                <a:solidFill>
                  <a:schemeClr val="tx1">
                    <a:lumMod val="75000"/>
                    <a:lumOff val="25000"/>
                  </a:schemeClr>
                </a:solidFill>
                <a:latin typeface="Calibri" panose="020F0502020204030204" pitchFamily="34" charset="0"/>
                <a:cs typeface="Calibri" panose="020F0502020204030204" pitchFamily="34" charset="0"/>
              </a:defRPr>
            </a:lvl7pPr>
            <a:lvl8pPr marL="720000" indent="-360000">
              <a:lnSpc>
                <a:spcPct val="150000"/>
              </a:lnSpc>
              <a:spcAft>
                <a:spcPts val="0"/>
              </a:spcAft>
              <a:buClr>
                <a:srgbClr val="8EBBB6"/>
              </a:buClr>
              <a:defRPr sz="2400" baseline="0">
                <a:solidFill>
                  <a:schemeClr val="tx1">
                    <a:lumMod val="75000"/>
                    <a:lumOff val="25000"/>
                  </a:schemeClr>
                </a:solidFill>
              </a:defRPr>
            </a:lvl8pPr>
            <a:lvl9pPr marL="0" marR="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sz="3600">
                <a:solidFill>
                  <a:srgbClr val="467A7C"/>
                </a:solidFill>
                <a:latin typeface="Ubuntu" panose="020B0504030602030204" pitchFamily="34" charset="0"/>
                <a:cs typeface="Calibri" panose="020F0502020204030204" pitchFamily="34" charset="0"/>
              </a:defRPr>
            </a:lvl9pPr>
          </a:lstStyle>
          <a:p>
            <a:pPr lvl="0"/>
            <a:r>
              <a:rPr lang="nl-NL" noProof="0" dirty="0"/>
              <a:t>Typ hier je tekst</a:t>
            </a:r>
          </a:p>
          <a:p>
            <a:pPr lvl="1"/>
            <a:r>
              <a:rPr lang="nl-NL" noProof="0" dirty="0"/>
              <a:t>Kopje</a:t>
            </a:r>
          </a:p>
          <a:p>
            <a:pPr lvl="2"/>
            <a:r>
              <a:rPr lang="nl-NL" noProof="0" dirty="0" err="1"/>
              <a:t>bullet</a:t>
            </a:r>
            <a:endParaRPr lang="nl-NL" noProof="0" dirty="0"/>
          </a:p>
          <a:p>
            <a:pPr lvl="3"/>
            <a:r>
              <a:rPr lang="nl-NL" noProof="0" dirty="0"/>
              <a:t>sub </a:t>
            </a:r>
            <a:r>
              <a:rPr lang="nl-NL" noProof="0" dirty="0" err="1"/>
              <a:t>bullet</a:t>
            </a:r>
            <a:endParaRPr lang="nl-NL" noProof="0" dirty="0"/>
          </a:p>
          <a:p>
            <a:pPr lvl="4"/>
            <a:r>
              <a:rPr lang="nl-NL" noProof="0" dirty="0" err="1"/>
              <a:t>bullet</a:t>
            </a:r>
            <a:r>
              <a:rPr lang="nl-NL" noProof="0" dirty="0"/>
              <a:t> nummer</a:t>
            </a:r>
          </a:p>
          <a:p>
            <a:pPr lvl="5"/>
            <a:r>
              <a:rPr lang="nl-NL" noProof="0" dirty="0"/>
              <a:t>sub </a:t>
            </a:r>
            <a:r>
              <a:rPr lang="nl-NL" noProof="0" dirty="0" err="1"/>
              <a:t>bullet</a:t>
            </a:r>
            <a:r>
              <a:rPr lang="nl-NL" noProof="0" dirty="0"/>
              <a:t> nummer</a:t>
            </a:r>
          </a:p>
          <a:p>
            <a:pPr lvl="6"/>
            <a:r>
              <a:rPr lang="nl-NL" noProof="0" dirty="0"/>
              <a:t>Platte tekst </a:t>
            </a:r>
            <a:r>
              <a:rPr lang="nl-NL" noProof="0" dirty="0" err="1"/>
              <a:t>bold</a:t>
            </a:r>
            <a:endParaRPr lang="nl-NL" noProof="0" dirty="0"/>
          </a:p>
          <a:p>
            <a:pPr lvl="7"/>
            <a:r>
              <a:rPr lang="nl-NL" noProof="0" dirty="0"/>
              <a:t>sub </a:t>
            </a:r>
            <a:r>
              <a:rPr lang="nl-NL" noProof="0" dirty="0" err="1"/>
              <a:t>bullet</a:t>
            </a:r>
            <a:r>
              <a:rPr lang="nl-NL" noProof="0" dirty="0"/>
              <a:t> pijl</a:t>
            </a:r>
          </a:p>
          <a:p>
            <a:pPr marL="0" marR="0" lvl="8"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nl-NL" noProof="0" dirty="0"/>
              <a:t>grote kop</a:t>
            </a:r>
          </a:p>
        </p:txBody>
      </p:sp>
      <p:sp>
        <p:nvSpPr>
          <p:cNvPr id="9" name="Titel 1">
            <a:extLst>
              <a:ext uri="{FF2B5EF4-FFF2-40B4-BE49-F238E27FC236}">
                <a16:creationId xmlns:a16="http://schemas.microsoft.com/office/drawing/2014/main" id="{876F42FC-8D18-B843-BC6C-72F09EDCCD09}"/>
              </a:ext>
            </a:extLst>
          </p:cNvPr>
          <p:cNvSpPr>
            <a:spLocks noGrp="1"/>
          </p:cNvSpPr>
          <p:nvPr>
            <p:ph type="title" hasCustomPrompt="1"/>
          </p:nvPr>
        </p:nvSpPr>
        <p:spPr>
          <a:xfrm>
            <a:off x="720000" y="498852"/>
            <a:ext cx="8841183" cy="577659"/>
          </a:xfrm>
          <a:prstGeom prst="rect">
            <a:avLst/>
          </a:prstGeom>
        </p:spPr>
        <p:txBody>
          <a:bodyPr/>
          <a:lstStyle>
            <a:lvl1pPr>
              <a:defRPr sz="3600">
                <a:solidFill>
                  <a:srgbClr val="467A7C"/>
                </a:solidFill>
                <a:latin typeface="Ubuntu" panose="020B0504030602030204" pitchFamily="34" charset="0"/>
                <a:cs typeface="Calibri" panose="020F0502020204030204" pitchFamily="34" charset="0"/>
              </a:defRPr>
            </a:lvl1pPr>
          </a:lstStyle>
          <a:p>
            <a:r>
              <a:rPr lang="nl-NL" noProof="0" dirty="0"/>
              <a:t>Klik en typ onderwerp</a:t>
            </a:r>
          </a:p>
        </p:txBody>
      </p:sp>
      <p:sp>
        <p:nvSpPr>
          <p:cNvPr id="13" name="Tijdelijke aanduiding voor tekst 14">
            <a:extLst>
              <a:ext uri="{FF2B5EF4-FFF2-40B4-BE49-F238E27FC236}">
                <a16:creationId xmlns:a16="http://schemas.microsoft.com/office/drawing/2014/main" id="{34F3F97E-64E1-144A-BBED-FC74812DBD01}"/>
              </a:ext>
            </a:extLst>
          </p:cNvPr>
          <p:cNvSpPr>
            <a:spLocks noGrp="1"/>
          </p:cNvSpPr>
          <p:nvPr>
            <p:ph type="body" sz="quarter" idx="14" hasCustomPrompt="1"/>
          </p:nvPr>
        </p:nvSpPr>
        <p:spPr>
          <a:xfrm>
            <a:off x="720000" y="1076511"/>
            <a:ext cx="8841183" cy="390598"/>
          </a:xfrm>
          <a:prstGeom prst="rect">
            <a:avLst/>
          </a:prstGeom>
        </p:spPr>
        <p:txBody>
          <a:bodyPr>
            <a:noAutofit/>
          </a:bodyPr>
          <a:lstStyle>
            <a:lvl1pPr marL="0" indent="0">
              <a:lnSpc>
                <a:spcPct val="100000"/>
              </a:lnSpc>
              <a:buNone/>
              <a:defRPr sz="2400" b="0">
                <a:solidFill>
                  <a:srgbClr val="8EBBB6"/>
                </a:solidFill>
                <a:latin typeface="Ubuntu" panose="020B0504030602030204" pitchFamily="34" charset="0"/>
                <a:cs typeface="Calibri" panose="020F0502020204030204" pitchFamily="34" charset="0"/>
              </a:defRPr>
            </a:lvl1pPr>
          </a:lstStyle>
          <a:p>
            <a:pPr lvl="0"/>
            <a:r>
              <a:rPr lang="nl-NL" noProof="0" dirty="0"/>
              <a:t>En nog eentje</a:t>
            </a:r>
          </a:p>
        </p:txBody>
      </p:sp>
      <p:pic>
        <p:nvPicPr>
          <p:cNvPr id="10" name="Afbeelding 9">
            <a:extLst>
              <a:ext uri="{FF2B5EF4-FFF2-40B4-BE49-F238E27FC236}">
                <a16:creationId xmlns:a16="http://schemas.microsoft.com/office/drawing/2014/main" id="{2B6FBE87-F56C-6DA1-ACC9-DF60C2572EDB}"/>
              </a:ext>
            </a:extLst>
          </p:cNvPr>
          <p:cNvPicPr/>
          <p:nvPr userDrawn="1"/>
        </p:nvPicPr>
        <p:blipFill>
          <a:blip r:embed="rId2">
            <a:extLst>
              <a:ext uri="{28A0092B-C50C-407E-A947-70E740481C1C}">
                <a14:useLocalDpi xmlns:a14="http://schemas.microsoft.com/office/drawing/2010/main" val="0"/>
              </a:ext>
            </a:extLst>
          </a:blip>
          <a:srcRect/>
          <a:stretch/>
        </p:blipFill>
        <p:spPr>
          <a:xfrm>
            <a:off x="11019591" y="558109"/>
            <a:ext cx="459144" cy="459144"/>
          </a:xfrm>
          <a:prstGeom prst="rect">
            <a:avLst/>
          </a:prstGeom>
        </p:spPr>
      </p:pic>
    </p:spTree>
    <p:extLst>
      <p:ext uri="{BB962C8B-B14F-4D97-AF65-F5344CB8AC3E}">
        <p14:creationId xmlns:p14="http://schemas.microsoft.com/office/powerpoint/2010/main" val="2283921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tmplLst>
          <p:tmpl>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750"/>
                        <p:tgtEl>
                          <p:spTgt spid="8"/>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ekst rechts - afbeelding links">
    <p:bg>
      <p:bgPr>
        <a:solidFill>
          <a:schemeClr val="bg1"/>
        </a:solidFill>
        <a:effectLst/>
      </p:bgPr>
    </p:bg>
    <p:spTree>
      <p:nvGrpSpPr>
        <p:cNvPr id="1" name=""/>
        <p:cNvGrpSpPr/>
        <p:nvPr/>
      </p:nvGrpSpPr>
      <p:grpSpPr>
        <a:xfrm>
          <a:off x="0" y="0"/>
          <a:ext cx="0" cy="0"/>
          <a:chOff x="0" y="0"/>
          <a:chExt cx="0" cy="0"/>
        </a:xfrm>
      </p:grpSpPr>
      <p:sp>
        <p:nvSpPr>
          <p:cNvPr id="3" name="Tijdelijke aanduiding voor afbeelding 2">
            <a:extLst>
              <a:ext uri="{FF2B5EF4-FFF2-40B4-BE49-F238E27FC236}">
                <a16:creationId xmlns:a16="http://schemas.microsoft.com/office/drawing/2014/main" id="{32D8BC27-6F73-E64A-B701-F6C41040FC1C}"/>
              </a:ext>
            </a:extLst>
          </p:cNvPr>
          <p:cNvSpPr>
            <a:spLocks noGrp="1"/>
          </p:cNvSpPr>
          <p:nvPr>
            <p:ph type="pic" sz="quarter" idx="15" hasCustomPrompt="1"/>
          </p:nvPr>
        </p:nvSpPr>
        <p:spPr>
          <a:xfrm>
            <a:off x="741266" y="1865375"/>
            <a:ext cx="5205413" cy="3916299"/>
          </a:xfrm>
        </p:spPr>
        <p:txBody>
          <a:bodyPr/>
          <a:lstStyle>
            <a:lvl1pPr>
              <a:defRPr>
                <a:solidFill>
                  <a:schemeClr val="tx1">
                    <a:lumMod val="75000"/>
                    <a:lumOff val="25000"/>
                  </a:schemeClr>
                </a:solidFill>
              </a:defRPr>
            </a:lvl1pPr>
          </a:lstStyle>
          <a:p>
            <a:r>
              <a:rPr lang="nl-NL" dirty="0"/>
              <a:t>Klik op het pictogram om een afbeelding toe te voegen</a:t>
            </a:r>
          </a:p>
        </p:txBody>
      </p:sp>
      <p:sp>
        <p:nvSpPr>
          <p:cNvPr id="9" name="Titel 1">
            <a:extLst>
              <a:ext uri="{FF2B5EF4-FFF2-40B4-BE49-F238E27FC236}">
                <a16:creationId xmlns:a16="http://schemas.microsoft.com/office/drawing/2014/main" id="{B5244180-DD62-1042-AB3D-3BAE080993BC}"/>
              </a:ext>
            </a:extLst>
          </p:cNvPr>
          <p:cNvSpPr>
            <a:spLocks noGrp="1"/>
          </p:cNvSpPr>
          <p:nvPr>
            <p:ph type="title" hasCustomPrompt="1"/>
          </p:nvPr>
        </p:nvSpPr>
        <p:spPr>
          <a:xfrm>
            <a:off x="720000" y="498852"/>
            <a:ext cx="8841183" cy="577659"/>
          </a:xfrm>
          <a:prstGeom prst="rect">
            <a:avLst/>
          </a:prstGeom>
        </p:spPr>
        <p:txBody>
          <a:bodyPr/>
          <a:lstStyle>
            <a:lvl1pPr>
              <a:defRPr sz="3600">
                <a:solidFill>
                  <a:srgbClr val="467A7C"/>
                </a:solidFill>
                <a:latin typeface="Ubuntu" panose="020B0504030602030204" pitchFamily="34" charset="0"/>
                <a:cs typeface="Calibri" panose="020F0502020204030204" pitchFamily="34" charset="0"/>
              </a:defRPr>
            </a:lvl1pPr>
          </a:lstStyle>
          <a:p>
            <a:r>
              <a:rPr lang="nl-NL" noProof="0" dirty="0"/>
              <a:t>Klik en typ onderwerp</a:t>
            </a:r>
          </a:p>
        </p:txBody>
      </p:sp>
      <p:sp>
        <p:nvSpPr>
          <p:cNvPr id="13" name="Tijdelijke aanduiding voor tekst 14">
            <a:extLst>
              <a:ext uri="{FF2B5EF4-FFF2-40B4-BE49-F238E27FC236}">
                <a16:creationId xmlns:a16="http://schemas.microsoft.com/office/drawing/2014/main" id="{3685D0B3-4C6F-EB44-93C4-C241374EEC00}"/>
              </a:ext>
            </a:extLst>
          </p:cNvPr>
          <p:cNvSpPr>
            <a:spLocks noGrp="1"/>
          </p:cNvSpPr>
          <p:nvPr>
            <p:ph type="body" sz="quarter" idx="14" hasCustomPrompt="1"/>
          </p:nvPr>
        </p:nvSpPr>
        <p:spPr>
          <a:xfrm>
            <a:off x="720000" y="1076511"/>
            <a:ext cx="8841183" cy="390598"/>
          </a:xfrm>
          <a:prstGeom prst="rect">
            <a:avLst/>
          </a:prstGeom>
        </p:spPr>
        <p:txBody>
          <a:bodyPr>
            <a:noAutofit/>
          </a:bodyPr>
          <a:lstStyle>
            <a:lvl1pPr marL="0" indent="0">
              <a:lnSpc>
                <a:spcPct val="100000"/>
              </a:lnSpc>
              <a:buNone/>
              <a:defRPr sz="2400" b="0">
                <a:solidFill>
                  <a:srgbClr val="8EBBB6"/>
                </a:solidFill>
                <a:latin typeface="Ubuntu" panose="020B0504030602030204" pitchFamily="34" charset="0"/>
                <a:cs typeface="Calibri" panose="020F0502020204030204" pitchFamily="34" charset="0"/>
              </a:defRPr>
            </a:lvl1pPr>
          </a:lstStyle>
          <a:p>
            <a:pPr lvl="0"/>
            <a:r>
              <a:rPr lang="nl-NL" noProof="0" dirty="0"/>
              <a:t>En nog eentje</a:t>
            </a:r>
          </a:p>
        </p:txBody>
      </p:sp>
      <p:sp>
        <p:nvSpPr>
          <p:cNvPr id="14" name="Tijdelijke aanduiding voor verticale tekst 2">
            <a:extLst>
              <a:ext uri="{FF2B5EF4-FFF2-40B4-BE49-F238E27FC236}">
                <a16:creationId xmlns:a16="http://schemas.microsoft.com/office/drawing/2014/main" id="{A92B0DDA-DFC2-334D-853E-1D09D6064236}"/>
              </a:ext>
            </a:extLst>
          </p:cNvPr>
          <p:cNvSpPr>
            <a:spLocks noGrp="1"/>
          </p:cNvSpPr>
          <p:nvPr>
            <p:ph type="body" orient="vert" idx="16" hasCustomPrompt="1"/>
          </p:nvPr>
        </p:nvSpPr>
        <p:spPr>
          <a:xfrm>
            <a:off x="6266589" y="1865375"/>
            <a:ext cx="5376000" cy="3916114"/>
          </a:xfrm>
          <a:prstGeom prst="rect">
            <a:avLst/>
          </a:prstGeom>
        </p:spPr>
        <p:txBody>
          <a:bodyPr vert="horz" numCol="1" spcCol="0"/>
          <a:lstStyle>
            <a:lvl1pPr>
              <a:lnSpc>
                <a:spcPct val="150000"/>
              </a:lnSpc>
              <a:spcAft>
                <a:spcPts val="0"/>
              </a:spcAft>
              <a:defRPr sz="2400" b="0">
                <a:solidFill>
                  <a:schemeClr val="tx1">
                    <a:lumMod val="75000"/>
                    <a:lumOff val="25000"/>
                  </a:schemeClr>
                </a:solidFill>
                <a:latin typeface="Calibri" panose="020F0502020204030204" pitchFamily="34" charset="0"/>
                <a:cs typeface="Calibri" panose="020F0502020204030204" pitchFamily="34" charset="0"/>
              </a:defRPr>
            </a:lvl1pPr>
            <a:lvl2pPr>
              <a:lnSpc>
                <a:spcPct val="150000"/>
              </a:lnSpc>
              <a:spcAft>
                <a:spcPts val="600"/>
              </a:spcAft>
              <a:defRPr sz="2800" b="1">
                <a:solidFill>
                  <a:srgbClr val="C4124D"/>
                </a:solidFill>
                <a:latin typeface="Calibri" panose="020F0502020204030204" pitchFamily="34" charset="0"/>
                <a:cs typeface="Calibri" panose="020F0502020204030204" pitchFamily="34" charset="0"/>
              </a:defRPr>
            </a:lvl2pPr>
            <a:lvl3pPr marL="360000" indent="-360000">
              <a:lnSpc>
                <a:spcPct val="150000"/>
              </a:lnSpc>
              <a:spcAft>
                <a:spcPts val="0"/>
              </a:spcAft>
              <a:buClr>
                <a:srgbClr val="467A7C"/>
              </a:buClr>
              <a:buFont typeface="Arial" panose="020B0604020202020204" pitchFamily="34" charset="0"/>
              <a:buChar char="•"/>
              <a:tabLst/>
              <a:defRPr sz="2400">
                <a:solidFill>
                  <a:schemeClr val="tx1">
                    <a:lumMod val="75000"/>
                    <a:lumOff val="25000"/>
                  </a:schemeClr>
                </a:solidFill>
              </a:defRPr>
            </a:lvl3pPr>
            <a:lvl4pPr marL="720000" indent="-360000">
              <a:lnSpc>
                <a:spcPct val="150000"/>
              </a:lnSpc>
              <a:spcAft>
                <a:spcPts val="0"/>
              </a:spcAft>
              <a:buClr>
                <a:srgbClr val="8EBBB6"/>
              </a:buClr>
              <a:tabLst/>
              <a:defRPr sz="2400" baseline="0">
                <a:solidFill>
                  <a:schemeClr val="tx1">
                    <a:lumMod val="75000"/>
                    <a:lumOff val="25000"/>
                  </a:schemeClr>
                </a:solidFill>
                <a:latin typeface="Calibri" panose="020F0502020204030204" pitchFamily="34" charset="0"/>
                <a:cs typeface="Calibri" panose="020F0502020204030204" pitchFamily="34" charset="0"/>
              </a:defRPr>
            </a:lvl4pPr>
            <a:lvl5pPr marL="360000" indent="-360000">
              <a:lnSpc>
                <a:spcPct val="150000"/>
              </a:lnSpc>
              <a:spcAft>
                <a:spcPts val="0"/>
              </a:spcAft>
              <a:buClr>
                <a:schemeClr val="tx1">
                  <a:lumMod val="75000"/>
                  <a:lumOff val="25000"/>
                </a:schemeClr>
              </a:buClr>
              <a:defRPr sz="2400" baseline="0">
                <a:solidFill>
                  <a:schemeClr val="tx1">
                    <a:lumMod val="75000"/>
                    <a:lumOff val="25000"/>
                  </a:schemeClr>
                </a:solidFill>
                <a:latin typeface="Calibri" panose="020F0502020204030204" pitchFamily="34" charset="0"/>
                <a:cs typeface="Calibri" panose="020F0502020204030204" pitchFamily="34" charset="0"/>
              </a:defRPr>
            </a:lvl5pPr>
            <a:lvl6pPr marL="720000" indent="-360000">
              <a:lnSpc>
                <a:spcPct val="150000"/>
              </a:lnSpc>
              <a:spcAft>
                <a:spcPts val="0"/>
              </a:spcAft>
              <a:buClr>
                <a:srgbClr val="8EBBB6"/>
              </a:buClr>
              <a:buFont typeface="Systeemlettertype regulier"/>
              <a:buChar char="­"/>
              <a:tabLst/>
              <a:defRPr sz="2400" baseline="0">
                <a:solidFill>
                  <a:schemeClr val="tx1">
                    <a:lumMod val="75000"/>
                    <a:lumOff val="25000"/>
                  </a:schemeClr>
                </a:solidFill>
                <a:latin typeface="Calibri" panose="020F0502020204030204" pitchFamily="34" charset="0"/>
                <a:cs typeface="Calibri" panose="020F0502020204030204" pitchFamily="34" charset="0"/>
              </a:defRPr>
            </a:lvl6pPr>
            <a:lvl7pPr>
              <a:lnSpc>
                <a:spcPct val="150000"/>
              </a:lnSpc>
              <a:spcAft>
                <a:spcPts val="0"/>
              </a:spcAft>
              <a:defRPr sz="2400" b="1">
                <a:solidFill>
                  <a:schemeClr val="tx1">
                    <a:lumMod val="75000"/>
                    <a:lumOff val="25000"/>
                  </a:schemeClr>
                </a:solidFill>
                <a:latin typeface="Calibri" panose="020F0502020204030204" pitchFamily="34" charset="0"/>
                <a:cs typeface="Calibri" panose="020F0502020204030204" pitchFamily="34" charset="0"/>
              </a:defRPr>
            </a:lvl7pPr>
            <a:lvl8pPr marL="720000" indent="-360000">
              <a:lnSpc>
                <a:spcPct val="150000"/>
              </a:lnSpc>
              <a:spcAft>
                <a:spcPts val="0"/>
              </a:spcAft>
              <a:buClr>
                <a:srgbClr val="8EBBB6"/>
              </a:buClr>
              <a:defRPr sz="2400" baseline="0">
                <a:solidFill>
                  <a:schemeClr val="tx1">
                    <a:lumMod val="75000"/>
                    <a:lumOff val="25000"/>
                  </a:schemeClr>
                </a:solidFill>
              </a:defRPr>
            </a:lvl8pPr>
            <a:lvl9pPr marL="0" marR="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sz="3600">
                <a:solidFill>
                  <a:srgbClr val="467A7C"/>
                </a:solidFill>
                <a:latin typeface="Ubuntu" panose="020B0504030602030204" pitchFamily="34" charset="0"/>
                <a:cs typeface="Calibri" panose="020F0502020204030204" pitchFamily="34" charset="0"/>
              </a:defRPr>
            </a:lvl9pPr>
          </a:lstStyle>
          <a:p>
            <a:pPr lvl="0"/>
            <a:r>
              <a:rPr lang="nl-NL" noProof="0" dirty="0"/>
              <a:t>Typ hier je tekst</a:t>
            </a:r>
          </a:p>
          <a:p>
            <a:pPr lvl="1"/>
            <a:r>
              <a:rPr lang="nl-NL" noProof="0" dirty="0"/>
              <a:t>Kopje</a:t>
            </a:r>
          </a:p>
          <a:p>
            <a:pPr lvl="2"/>
            <a:r>
              <a:rPr lang="nl-NL" noProof="0" dirty="0" err="1"/>
              <a:t>bullet</a:t>
            </a:r>
            <a:endParaRPr lang="nl-NL" noProof="0" dirty="0"/>
          </a:p>
          <a:p>
            <a:pPr lvl="3"/>
            <a:r>
              <a:rPr lang="nl-NL" noProof="0" dirty="0"/>
              <a:t>sub </a:t>
            </a:r>
            <a:r>
              <a:rPr lang="nl-NL" noProof="0" dirty="0" err="1"/>
              <a:t>bullet</a:t>
            </a:r>
            <a:endParaRPr lang="nl-NL" noProof="0" dirty="0"/>
          </a:p>
          <a:p>
            <a:pPr lvl="4"/>
            <a:r>
              <a:rPr lang="nl-NL" noProof="0" dirty="0" err="1"/>
              <a:t>bullet</a:t>
            </a:r>
            <a:r>
              <a:rPr lang="nl-NL" noProof="0" dirty="0"/>
              <a:t> nummer</a:t>
            </a:r>
          </a:p>
          <a:p>
            <a:pPr lvl="5"/>
            <a:r>
              <a:rPr lang="nl-NL" noProof="0" dirty="0"/>
              <a:t>sub </a:t>
            </a:r>
            <a:r>
              <a:rPr lang="nl-NL" noProof="0" dirty="0" err="1"/>
              <a:t>bullet</a:t>
            </a:r>
            <a:r>
              <a:rPr lang="nl-NL" noProof="0" dirty="0"/>
              <a:t> nummer</a:t>
            </a:r>
          </a:p>
          <a:p>
            <a:pPr lvl="6"/>
            <a:r>
              <a:rPr lang="nl-NL" noProof="0" dirty="0"/>
              <a:t>Platte tekst </a:t>
            </a:r>
            <a:r>
              <a:rPr lang="nl-NL" noProof="0" dirty="0" err="1"/>
              <a:t>bold</a:t>
            </a:r>
            <a:endParaRPr lang="nl-NL" noProof="0" dirty="0"/>
          </a:p>
          <a:p>
            <a:pPr lvl="7"/>
            <a:r>
              <a:rPr lang="nl-NL" noProof="0" dirty="0"/>
              <a:t>sub </a:t>
            </a:r>
            <a:r>
              <a:rPr lang="nl-NL" noProof="0" dirty="0" err="1"/>
              <a:t>bullet</a:t>
            </a:r>
            <a:r>
              <a:rPr lang="nl-NL" noProof="0" dirty="0"/>
              <a:t> pijl</a:t>
            </a:r>
          </a:p>
          <a:p>
            <a:pPr marL="0" marR="0" lvl="8"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nl-NL" noProof="0" dirty="0"/>
              <a:t>grote kop</a:t>
            </a:r>
          </a:p>
        </p:txBody>
      </p:sp>
      <p:pic>
        <p:nvPicPr>
          <p:cNvPr id="11" name="Afbeelding 10">
            <a:extLst>
              <a:ext uri="{FF2B5EF4-FFF2-40B4-BE49-F238E27FC236}">
                <a16:creationId xmlns:a16="http://schemas.microsoft.com/office/drawing/2014/main" id="{3DDBF5F9-059F-557A-9683-1591295DD297}"/>
              </a:ext>
            </a:extLst>
          </p:cNvPr>
          <p:cNvPicPr/>
          <p:nvPr userDrawn="1"/>
        </p:nvPicPr>
        <p:blipFill>
          <a:blip r:embed="rId2">
            <a:extLst>
              <a:ext uri="{28A0092B-C50C-407E-A947-70E740481C1C}">
                <a14:useLocalDpi xmlns:a14="http://schemas.microsoft.com/office/drawing/2010/main" val="0"/>
              </a:ext>
            </a:extLst>
          </a:blip>
          <a:srcRect/>
          <a:stretch/>
        </p:blipFill>
        <p:spPr>
          <a:xfrm>
            <a:off x="11019591" y="558109"/>
            <a:ext cx="459144" cy="459144"/>
          </a:xfrm>
          <a:prstGeom prst="rect">
            <a:avLst/>
          </a:prstGeom>
        </p:spPr>
      </p:pic>
    </p:spTree>
    <p:extLst>
      <p:ext uri="{BB962C8B-B14F-4D97-AF65-F5344CB8AC3E}">
        <p14:creationId xmlns:p14="http://schemas.microsoft.com/office/powerpoint/2010/main" val="1109378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tmplLst>
          <p:tmpl>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750"/>
                        <p:tgtEl>
                          <p:spTgt spid="14"/>
                        </p:tgtEl>
                      </p:cBhvr>
                    </p:animEffect>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Tekst links - afbeelding halve pagina">
    <p:bg>
      <p:bgPr>
        <a:solidFill>
          <a:schemeClr val="bg1"/>
        </a:solidFill>
        <a:effectLst/>
      </p:bgPr>
    </p:bg>
    <p:spTree>
      <p:nvGrpSpPr>
        <p:cNvPr id="1" name=""/>
        <p:cNvGrpSpPr/>
        <p:nvPr/>
      </p:nvGrpSpPr>
      <p:grpSpPr>
        <a:xfrm>
          <a:off x="0" y="0"/>
          <a:ext cx="0" cy="0"/>
          <a:chOff x="0" y="0"/>
          <a:chExt cx="0" cy="0"/>
        </a:xfrm>
      </p:grpSpPr>
      <p:sp>
        <p:nvSpPr>
          <p:cNvPr id="3" name="Tijdelijke aanduiding voor afbeelding 2">
            <a:extLst>
              <a:ext uri="{FF2B5EF4-FFF2-40B4-BE49-F238E27FC236}">
                <a16:creationId xmlns:a16="http://schemas.microsoft.com/office/drawing/2014/main" id="{32D8BC27-6F73-E64A-B701-F6C41040FC1C}"/>
              </a:ext>
            </a:extLst>
          </p:cNvPr>
          <p:cNvSpPr>
            <a:spLocks noGrp="1"/>
          </p:cNvSpPr>
          <p:nvPr>
            <p:ph type="pic" sz="quarter" idx="15" hasCustomPrompt="1"/>
          </p:nvPr>
        </p:nvSpPr>
        <p:spPr>
          <a:xfrm>
            <a:off x="6413500" y="0"/>
            <a:ext cx="5778500" cy="6858000"/>
          </a:xfrm>
        </p:spPr>
        <p:txBody>
          <a:bodyPr/>
          <a:lstStyle>
            <a:lvl1pPr>
              <a:defRPr>
                <a:solidFill>
                  <a:schemeClr val="tx1">
                    <a:lumMod val="75000"/>
                    <a:lumOff val="25000"/>
                  </a:schemeClr>
                </a:solidFill>
              </a:defRPr>
            </a:lvl1pPr>
          </a:lstStyle>
          <a:p>
            <a:r>
              <a:rPr lang="nl-NL" dirty="0"/>
              <a:t>Klik op het pictogram om een afbeelding toe te voegen</a:t>
            </a:r>
          </a:p>
        </p:txBody>
      </p:sp>
      <p:sp>
        <p:nvSpPr>
          <p:cNvPr id="8" name="Tijdelijke aanduiding voor verticale tekst 2">
            <a:extLst>
              <a:ext uri="{FF2B5EF4-FFF2-40B4-BE49-F238E27FC236}">
                <a16:creationId xmlns:a16="http://schemas.microsoft.com/office/drawing/2014/main" id="{41F198BF-1D2E-7C40-B455-A6C2888BB378}"/>
              </a:ext>
            </a:extLst>
          </p:cNvPr>
          <p:cNvSpPr>
            <a:spLocks noGrp="1"/>
          </p:cNvSpPr>
          <p:nvPr>
            <p:ph type="body" orient="vert" idx="16" hasCustomPrompt="1"/>
          </p:nvPr>
        </p:nvSpPr>
        <p:spPr>
          <a:xfrm>
            <a:off x="720001" y="1865377"/>
            <a:ext cx="5376000" cy="3803904"/>
          </a:xfrm>
          <a:prstGeom prst="rect">
            <a:avLst/>
          </a:prstGeom>
        </p:spPr>
        <p:txBody>
          <a:bodyPr vert="horz" numCol="1" spcCol="0"/>
          <a:lstStyle>
            <a:lvl1pPr>
              <a:lnSpc>
                <a:spcPct val="150000"/>
              </a:lnSpc>
              <a:spcAft>
                <a:spcPts val="0"/>
              </a:spcAft>
              <a:defRPr sz="2400" b="0">
                <a:solidFill>
                  <a:schemeClr val="tx1">
                    <a:lumMod val="75000"/>
                    <a:lumOff val="25000"/>
                  </a:schemeClr>
                </a:solidFill>
                <a:latin typeface="Calibri" panose="020F0502020204030204" pitchFamily="34" charset="0"/>
                <a:cs typeface="Calibri" panose="020F0502020204030204" pitchFamily="34" charset="0"/>
              </a:defRPr>
            </a:lvl1pPr>
            <a:lvl2pPr>
              <a:lnSpc>
                <a:spcPct val="150000"/>
              </a:lnSpc>
              <a:spcAft>
                <a:spcPts val="600"/>
              </a:spcAft>
              <a:defRPr sz="2800" b="1">
                <a:solidFill>
                  <a:srgbClr val="C4124D"/>
                </a:solidFill>
                <a:latin typeface="Calibri" panose="020F0502020204030204" pitchFamily="34" charset="0"/>
                <a:cs typeface="Calibri" panose="020F0502020204030204" pitchFamily="34" charset="0"/>
              </a:defRPr>
            </a:lvl2pPr>
            <a:lvl3pPr marL="360000" indent="-360000">
              <a:lnSpc>
                <a:spcPct val="150000"/>
              </a:lnSpc>
              <a:spcAft>
                <a:spcPts val="0"/>
              </a:spcAft>
              <a:buClr>
                <a:srgbClr val="467A7C"/>
              </a:buClr>
              <a:buFont typeface="Arial" panose="020B0604020202020204" pitchFamily="34" charset="0"/>
              <a:buChar char="•"/>
              <a:tabLst/>
              <a:defRPr sz="2400">
                <a:solidFill>
                  <a:schemeClr val="tx1">
                    <a:lumMod val="75000"/>
                    <a:lumOff val="25000"/>
                  </a:schemeClr>
                </a:solidFill>
              </a:defRPr>
            </a:lvl3pPr>
            <a:lvl4pPr marL="542925" indent="-361950">
              <a:lnSpc>
                <a:spcPct val="150000"/>
              </a:lnSpc>
              <a:spcAft>
                <a:spcPts val="0"/>
              </a:spcAft>
              <a:buClr>
                <a:srgbClr val="8EBBB6"/>
              </a:buClr>
              <a:tabLst/>
              <a:defRPr sz="2400" baseline="0">
                <a:solidFill>
                  <a:schemeClr val="tx1">
                    <a:lumMod val="75000"/>
                    <a:lumOff val="25000"/>
                  </a:schemeClr>
                </a:solidFill>
                <a:latin typeface="Calibri" panose="020F0502020204030204" pitchFamily="34" charset="0"/>
                <a:cs typeface="Calibri" panose="020F0502020204030204" pitchFamily="34" charset="0"/>
              </a:defRPr>
            </a:lvl4pPr>
            <a:lvl5pPr>
              <a:lnSpc>
                <a:spcPct val="150000"/>
              </a:lnSpc>
              <a:spcAft>
                <a:spcPts val="0"/>
              </a:spcAft>
              <a:buClr>
                <a:schemeClr val="tx1">
                  <a:lumMod val="75000"/>
                  <a:lumOff val="25000"/>
                </a:schemeClr>
              </a:buClr>
              <a:defRPr sz="2400" baseline="0">
                <a:solidFill>
                  <a:schemeClr val="tx1">
                    <a:lumMod val="75000"/>
                    <a:lumOff val="25000"/>
                  </a:schemeClr>
                </a:solidFill>
                <a:latin typeface="Calibri" panose="020F0502020204030204" pitchFamily="34" charset="0"/>
                <a:cs typeface="Calibri" panose="020F0502020204030204" pitchFamily="34" charset="0"/>
              </a:defRPr>
            </a:lvl5pPr>
            <a:lvl6pPr marL="542925" indent="-361950">
              <a:lnSpc>
                <a:spcPct val="150000"/>
              </a:lnSpc>
              <a:spcAft>
                <a:spcPts val="0"/>
              </a:spcAft>
              <a:buClr>
                <a:srgbClr val="8EBBB6"/>
              </a:buClr>
              <a:buFont typeface="Systeemlettertype regulier"/>
              <a:buChar char="­"/>
              <a:tabLst/>
              <a:defRPr sz="2400" baseline="0">
                <a:solidFill>
                  <a:schemeClr val="tx1">
                    <a:lumMod val="75000"/>
                    <a:lumOff val="25000"/>
                  </a:schemeClr>
                </a:solidFill>
                <a:latin typeface="Calibri" panose="020F0502020204030204" pitchFamily="34" charset="0"/>
                <a:cs typeface="Calibri" panose="020F0502020204030204" pitchFamily="34" charset="0"/>
              </a:defRPr>
            </a:lvl6pPr>
            <a:lvl7pPr>
              <a:lnSpc>
                <a:spcPct val="150000"/>
              </a:lnSpc>
              <a:spcAft>
                <a:spcPts val="0"/>
              </a:spcAft>
              <a:defRPr sz="2400" b="1">
                <a:solidFill>
                  <a:schemeClr val="tx1">
                    <a:lumMod val="75000"/>
                    <a:lumOff val="25000"/>
                  </a:schemeClr>
                </a:solidFill>
                <a:latin typeface="Calibri" panose="020F0502020204030204" pitchFamily="34" charset="0"/>
                <a:cs typeface="Calibri" panose="020F0502020204030204" pitchFamily="34" charset="0"/>
              </a:defRPr>
            </a:lvl7pPr>
            <a:lvl8pPr>
              <a:lnSpc>
                <a:spcPct val="150000"/>
              </a:lnSpc>
              <a:spcAft>
                <a:spcPts val="0"/>
              </a:spcAft>
              <a:buClr>
                <a:srgbClr val="8EBBB6"/>
              </a:buClr>
              <a:defRPr sz="2400" baseline="0">
                <a:solidFill>
                  <a:schemeClr val="tx1">
                    <a:lumMod val="75000"/>
                    <a:lumOff val="25000"/>
                  </a:schemeClr>
                </a:solidFill>
              </a:defRPr>
            </a:lvl8pPr>
            <a:lvl9pPr marL="0" marR="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sz="3600">
                <a:solidFill>
                  <a:srgbClr val="467A7C"/>
                </a:solidFill>
                <a:latin typeface="Ubuntu" panose="020B0504030602030204" pitchFamily="34" charset="0"/>
                <a:cs typeface="Calibri" panose="020F0502020204030204" pitchFamily="34" charset="0"/>
              </a:defRPr>
            </a:lvl9pPr>
          </a:lstStyle>
          <a:p>
            <a:pPr lvl="0"/>
            <a:r>
              <a:rPr lang="nl-NL" noProof="0" dirty="0"/>
              <a:t>Typ hier je tekst</a:t>
            </a:r>
          </a:p>
          <a:p>
            <a:pPr lvl="1"/>
            <a:r>
              <a:rPr lang="nl-NL" noProof="0" dirty="0"/>
              <a:t>Kopje</a:t>
            </a:r>
          </a:p>
          <a:p>
            <a:pPr lvl="2"/>
            <a:r>
              <a:rPr lang="nl-NL" noProof="0" dirty="0" err="1"/>
              <a:t>bullet</a:t>
            </a:r>
            <a:endParaRPr lang="nl-NL" noProof="0" dirty="0"/>
          </a:p>
          <a:p>
            <a:pPr lvl="3"/>
            <a:r>
              <a:rPr lang="nl-NL" noProof="0" dirty="0"/>
              <a:t>sub </a:t>
            </a:r>
            <a:r>
              <a:rPr lang="nl-NL" noProof="0" dirty="0" err="1"/>
              <a:t>bullet</a:t>
            </a:r>
            <a:endParaRPr lang="nl-NL" noProof="0" dirty="0"/>
          </a:p>
          <a:p>
            <a:pPr lvl="4"/>
            <a:r>
              <a:rPr lang="nl-NL" noProof="0" dirty="0" err="1"/>
              <a:t>bullet</a:t>
            </a:r>
            <a:r>
              <a:rPr lang="nl-NL" noProof="0" dirty="0"/>
              <a:t> nummer</a:t>
            </a:r>
          </a:p>
          <a:p>
            <a:pPr lvl="5"/>
            <a:r>
              <a:rPr lang="nl-NL" noProof="0" dirty="0"/>
              <a:t>sub </a:t>
            </a:r>
            <a:r>
              <a:rPr lang="nl-NL" noProof="0" dirty="0" err="1"/>
              <a:t>bullet</a:t>
            </a:r>
            <a:r>
              <a:rPr lang="nl-NL" noProof="0" dirty="0"/>
              <a:t> nummer</a:t>
            </a:r>
          </a:p>
          <a:p>
            <a:pPr lvl="6"/>
            <a:r>
              <a:rPr lang="nl-NL" noProof="0" dirty="0"/>
              <a:t>Platte tekst </a:t>
            </a:r>
            <a:r>
              <a:rPr lang="nl-NL" noProof="0" dirty="0" err="1"/>
              <a:t>bold</a:t>
            </a:r>
            <a:endParaRPr lang="nl-NL" noProof="0" dirty="0"/>
          </a:p>
          <a:p>
            <a:pPr lvl="7"/>
            <a:r>
              <a:rPr lang="nl-NL" noProof="0" dirty="0"/>
              <a:t>sub </a:t>
            </a:r>
            <a:r>
              <a:rPr lang="nl-NL" noProof="0" dirty="0" err="1"/>
              <a:t>bullet</a:t>
            </a:r>
            <a:r>
              <a:rPr lang="nl-NL" noProof="0" dirty="0"/>
              <a:t> pijl</a:t>
            </a:r>
          </a:p>
          <a:p>
            <a:pPr marL="0" marR="0" lvl="8"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nl-NL" noProof="0" dirty="0"/>
              <a:t>grote kop</a:t>
            </a:r>
          </a:p>
        </p:txBody>
      </p:sp>
      <p:sp>
        <p:nvSpPr>
          <p:cNvPr id="9" name="Titel 1">
            <a:extLst>
              <a:ext uri="{FF2B5EF4-FFF2-40B4-BE49-F238E27FC236}">
                <a16:creationId xmlns:a16="http://schemas.microsoft.com/office/drawing/2014/main" id="{876F42FC-8D18-B843-BC6C-72F09EDCCD09}"/>
              </a:ext>
            </a:extLst>
          </p:cNvPr>
          <p:cNvSpPr>
            <a:spLocks noGrp="1"/>
          </p:cNvSpPr>
          <p:nvPr>
            <p:ph type="title" hasCustomPrompt="1"/>
          </p:nvPr>
        </p:nvSpPr>
        <p:spPr>
          <a:xfrm>
            <a:off x="720001" y="498852"/>
            <a:ext cx="5376000" cy="577659"/>
          </a:xfrm>
          <a:prstGeom prst="rect">
            <a:avLst/>
          </a:prstGeom>
        </p:spPr>
        <p:txBody>
          <a:bodyPr/>
          <a:lstStyle>
            <a:lvl1pPr>
              <a:defRPr sz="3600">
                <a:solidFill>
                  <a:srgbClr val="467A7C"/>
                </a:solidFill>
                <a:latin typeface="Ubuntu" panose="020B0504030602030204" pitchFamily="34" charset="0"/>
                <a:cs typeface="Calibri" panose="020F0502020204030204" pitchFamily="34" charset="0"/>
              </a:defRPr>
            </a:lvl1pPr>
          </a:lstStyle>
          <a:p>
            <a:r>
              <a:rPr lang="nl-NL" noProof="0" dirty="0"/>
              <a:t>Klik en typ onderwerp</a:t>
            </a:r>
          </a:p>
        </p:txBody>
      </p:sp>
      <p:sp>
        <p:nvSpPr>
          <p:cNvPr id="13" name="Tijdelijke aanduiding voor tekst 14">
            <a:extLst>
              <a:ext uri="{FF2B5EF4-FFF2-40B4-BE49-F238E27FC236}">
                <a16:creationId xmlns:a16="http://schemas.microsoft.com/office/drawing/2014/main" id="{34F3F97E-64E1-144A-BBED-FC74812DBD01}"/>
              </a:ext>
            </a:extLst>
          </p:cNvPr>
          <p:cNvSpPr>
            <a:spLocks noGrp="1"/>
          </p:cNvSpPr>
          <p:nvPr>
            <p:ph type="body" sz="quarter" idx="14" hasCustomPrompt="1"/>
          </p:nvPr>
        </p:nvSpPr>
        <p:spPr>
          <a:xfrm>
            <a:off x="720001" y="1076511"/>
            <a:ext cx="5376000" cy="390598"/>
          </a:xfrm>
          <a:prstGeom prst="rect">
            <a:avLst/>
          </a:prstGeom>
        </p:spPr>
        <p:txBody>
          <a:bodyPr>
            <a:noAutofit/>
          </a:bodyPr>
          <a:lstStyle>
            <a:lvl1pPr marL="0" indent="0">
              <a:lnSpc>
                <a:spcPct val="100000"/>
              </a:lnSpc>
              <a:buNone/>
              <a:defRPr sz="2400" b="0">
                <a:solidFill>
                  <a:srgbClr val="8EBBB6"/>
                </a:solidFill>
                <a:latin typeface="Ubuntu" panose="020B0504030602030204" pitchFamily="34" charset="0"/>
                <a:cs typeface="Calibri" panose="020F0502020204030204" pitchFamily="34" charset="0"/>
              </a:defRPr>
            </a:lvl1pPr>
          </a:lstStyle>
          <a:p>
            <a:pPr lvl="0"/>
            <a:r>
              <a:rPr lang="nl-NL" noProof="0" dirty="0"/>
              <a:t>En nog eentje</a:t>
            </a:r>
          </a:p>
        </p:txBody>
      </p:sp>
    </p:spTree>
    <p:extLst>
      <p:ext uri="{BB962C8B-B14F-4D97-AF65-F5344CB8AC3E}">
        <p14:creationId xmlns:p14="http://schemas.microsoft.com/office/powerpoint/2010/main" val="3083860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tmplLst>
          <p:tmpl>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750"/>
                        <p:tgtEl>
                          <p:spTgt spid="8"/>
                        </p:tgtEl>
                      </p:cBhvr>
                    </p:animEffect>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Foto met tekstvak - logo wit">
    <p:spTree>
      <p:nvGrpSpPr>
        <p:cNvPr id="1" name=""/>
        <p:cNvGrpSpPr/>
        <p:nvPr/>
      </p:nvGrpSpPr>
      <p:grpSpPr>
        <a:xfrm>
          <a:off x="0" y="0"/>
          <a:ext cx="0" cy="0"/>
          <a:chOff x="0" y="0"/>
          <a:chExt cx="0" cy="0"/>
        </a:xfrm>
      </p:grpSpPr>
      <p:sp>
        <p:nvSpPr>
          <p:cNvPr id="10" name="Tijdelijke aanduiding voor afbeelding 9"/>
          <p:cNvSpPr>
            <a:spLocks noGrp="1"/>
          </p:cNvSpPr>
          <p:nvPr>
            <p:ph type="pic" sz="quarter" idx="13" hasCustomPrompt="1"/>
          </p:nvPr>
        </p:nvSpPr>
        <p:spPr>
          <a:xfrm>
            <a:off x="-1587" y="-7145"/>
            <a:ext cx="12192002" cy="6865145"/>
          </a:xfrm>
          <a:prstGeom prst="rect">
            <a:avLst/>
          </a:prstGeom>
          <a:solidFill>
            <a:schemeClr val="bg1">
              <a:lumMod val="95000"/>
            </a:schemeClr>
          </a:solidFill>
        </p:spPr>
        <p:txBody>
          <a:bodyPr tIns="1044000" anchor="ctr">
            <a:normAutofit/>
          </a:bodyPr>
          <a:lstStyle>
            <a:lvl1pPr marL="0" indent="0" algn="ctr">
              <a:spcBef>
                <a:spcPts val="0"/>
              </a:spcBef>
              <a:spcAft>
                <a:spcPts val="0"/>
              </a:spcAft>
              <a:buNone/>
              <a:defRPr sz="1200" b="0" i="1">
                <a:solidFill>
                  <a:schemeClr val="tx1">
                    <a:lumMod val="65000"/>
                    <a:lumOff val="35000"/>
                  </a:schemeClr>
                </a:solidFill>
              </a:defRPr>
            </a:lvl1pPr>
          </a:lstStyle>
          <a:p>
            <a:r>
              <a:rPr lang="nl-NL" noProof="0" dirty="0"/>
              <a:t>Klik op het icoon om een </a:t>
            </a:r>
            <a:br>
              <a:rPr lang="nl-NL" noProof="0" dirty="0"/>
            </a:br>
            <a:r>
              <a:rPr lang="nl-NL" noProof="0" dirty="0"/>
              <a:t>afbeelding in te voegen</a:t>
            </a:r>
          </a:p>
        </p:txBody>
      </p:sp>
      <p:pic>
        <p:nvPicPr>
          <p:cNvPr id="6" name="Afbeelding 5">
            <a:extLst>
              <a:ext uri="{FF2B5EF4-FFF2-40B4-BE49-F238E27FC236}">
                <a16:creationId xmlns:a16="http://schemas.microsoft.com/office/drawing/2014/main" id="{8A5149A1-1A1A-01E5-7DBD-5F8FE94DB379}"/>
              </a:ext>
            </a:extLst>
          </p:cNvPr>
          <p:cNvPicPr/>
          <p:nvPr userDrawn="1"/>
        </p:nvPicPr>
        <p:blipFill>
          <a:blip r:embed="rId2">
            <a:extLst>
              <a:ext uri="{28A0092B-C50C-407E-A947-70E740481C1C}">
                <a14:useLocalDpi xmlns:a14="http://schemas.microsoft.com/office/drawing/2010/main" val="0"/>
              </a:ext>
            </a:extLst>
          </a:blip>
          <a:srcRect/>
          <a:stretch/>
        </p:blipFill>
        <p:spPr>
          <a:xfrm>
            <a:off x="11019600" y="558000"/>
            <a:ext cx="460800" cy="460800"/>
          </a:xfrm>
          <a:prstGeom prst="rect">
            <a:avLst/>
          </a:prstGeom>
        </p:spPr>
      </p:pic>
      <p:sp>
        <p:nvSpPr>
          <p:cNvPr id="2" name="Tijdelijke aanduiding voor tekst 4">
            <a:extLst>
              <a:ext uri="{FF2B5EF4-FFF2-40B4-BE49-F238E27FC236}">
                <a16:creationId xmlns:a16="http://schemas.microsoft.com/office/drawing/2014/main" id="{740F5F04-C1FB-940F-6E44-FF21813DEC17}"/>
              </a:ext>
            </a:extLst>
          </p:cNvPr>
          <p:cNvSpPr>
            <a:spLocks noGrp="1"/>
          </p:cNvSpPr>
          <p:nvPr>
            <p:ph type="body" sz="quarter" idx="44" hasCustomPrompt="1"/>
          </p:nvPr>
        </p:nvSpPr>
        <p:spPr>
          <a:xfrm>
            <a:off x="974071" y="892358"/>
            <a:ext cx="4982975" cy="4970560"/>
          </a:xfrm>
          <a:solidFill>
            <a:schemeClr val="bg1">
              <a:alpha val="84649"/>
            </a:schemeClr>
          </a:solidFill>
        </p:spPr>
        <p:txBody>
          <a:bodyPr lIns="360000" tIns="251999" rIns="360000" bIns="251999" anchor="ctr" anchorCtr="0"/>
          <a:lstStyle>
            <a:lvl1pPr>
              <a:lnSpc>
                <a:spcPct val="150000"/>
              </a:lnSpc>
              <a:defRPr sz="2800" b="0">
                <a:solidFill>
                  <a:srgbClr val="467A7C"/>
                </a:solidFill>
              </a:defRPr>
            </a:lvl1pPr>
            <a:lvl2pPr>
              <a:lnSpc>
                <a:spcPct val="150000"/>
              </a:lnSpc>
              <a:defRPr sz="2800"/>
            </a:lvl2pPr>
            <a:lvl3pPr marL="360000" indent="-360000">
              <a:lnSpc>
                <a:spcPct val="150000"/>
              </a:lnSpc>
              <a:tabLst/>
              <a:defRPr sz="2800">
                <a:solidFill>
                  <a:schemeClr val="tx1">
                    <a:lumMod val="75000"/>
                    <a:lumOff val="25000"/>
                  </a:schemeClr>
                </a:solidFill>
              </a:defRPr>
            </a:lvl3pPr>
            <a:lvl4pPr marL="720000" indent="-360000">
              <a:lnSpc>
                <a:spcPct val="150000"/>
              </a:lnSpc>
              <a:tabLst/>
              <a:defRPr sz="2800">
                <a:solidFill>
                  <a:schemeClr val="tx1">
                    <a:lumMod val="75000"/>
                    <a:lumOff val="25000"/>
                  </a:schemeClr>
                </a:solidFill>
              </a:defRPr>
            </a:lvl4pPr>
            <a:lvl5pPr marL="360000" indent="-360000">
              <a:lnSpc>
                <a:spcPct val="150000"/>
              </a:lnSpc>
              <a:tabLst/>
              <a:defRPr sz="2800">
                <a:solidFill>
                  <a:schemeClr val="tx1">
                    <a:lumMod val="75000"/>
                    <a:lumOff val="25000"/>
                  </a:schemeClr>
                </a:solidFill>
              </a:defRPr>
            </a:lvl5pPr>
          </a:lstStyle>
          <a:p>
            <a:pPr lvl="0"/>
            <a:r>
              <a:rPr lang="nl-NL" dirty="0"/>
              <a:t>Typ hier je tekst</a:t>
            </a:r>
          </a:p>
          <a:p>
            <a:pPr lvl="1"/>
            <a:r>
              <a:rPr lang="nl-NL" dirty="0"/>
              <a:t>Kopje</a:t>
            </a:r>
          </a:p>
          <a:p>
            <a:pPr lvl="2"/>
            <a:r>
              <a:rPr lang="nl-NL" dirty="0" err="1"/>
              <a:t>bullet</a:t>
            </a:r>
            <a:endParaRPr lang="nl-NL" dirty="0"/>
          </a:p>
          <a:p>
            <a:pPr lvl="3"/>
            <a:r>
              <a:rPr lang="nl-NL" dirty="0"/>
              <a:t>sub </a:t>
            </a:r>
            <a:r>
              <a:rPr lang="nl-NL" dirty="0" err="1"/>
              <a:t>bullet</a:t>
            </a:r>
            <a:endParaRPr lang="nl-NL" dirty="0"/>
          </a:p>
          <a:p>
            <a:pPr lvl="4"/>
            <a:r>
              <a:rPr lang="nl-NL" dirty="0" err="1"/>
              <a:t>bullet</a:t>
            </a:r>
            <a:r>
              <a:rPr lang="nl-NL" dirty="0"/>
              <a:t> nummer</a:t>
            </a:r>
          </a:p>
        </p:txBody>
      </p:sp>
    </p:spTree>
    <p:extLst>
      <p:ext uri="{BB962C8B-B14F-4D97-AF65-F5344CB8AC3E}">
        <p14:creationId xmlns:p14="http://schemas.microsoft.com/office/powerpoint/2010/main" val="4039554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accel="50000" decel="50000" fill="hold" grpId="0" nodeType="withEffect">
                                  <p:stCondLst>
                                    <p:cond delay="0"/>
                                  </p:stCondLst>
                                  <p:childTnLst>
                                    <p:animScale>
                                      <p:cBhvr>
                                        <p:cTn id="6" dur="4250" fill="hold"/>
                                        <p:tgtEl>
                                          <p:spTgt spid="1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Foto met tekstvak - logo kleur">
    <p:spTree>
      <p:nvGrpSpPr>
        <p:cNvPr id="1" name=""/>
        <p:cNvGrpSpPr/>
        <p:nvPr/>
      </p:nvGrpSpPr>
      <p:grpSpPr>
        <a:xfrm>
          <a:off x="0" y="0"/>
          <a:ext cx="0" cy="0"/>
          <a:chOff x="0" y="0"/>
          <a:chExt cx="0" cy="0"/>
        </a:xfrm>
      </p:grpSpPr>
      <p:sp>
        <p:nvSpPr>
          <p:cNvPr id="10" name="Tijdelijke aanduiding voor afbeelding 9"/>
          <p:cNvSpPr>
            <a:spLocks noGrp="1"/>
          </p:cNvSpPr>
          <p:nvPr>
            <p:ph type="pic" sz="quarter" idx="13" hasCustomPrompt="1"/>
          </p:nvPr>
        </p:nvSpPr>
        <p:spPr>
          <a:xfrm>
            <a:off x="-1587" y="-7145"/>
            <a:ext cx="12192002" cy="6865145"/>
          </a:xfrm>
          <a:prstGeom prst="rect">
            <a:avLst/>
          </a:prstGeom>
          <a:solidFill>
            <a:schemeClr val="bg1">
              <a:lumMod val="95000"/>
            </a:schemeClr>
          </a:solidFill>
        </p:spPr>
        <p:txBody>
          <a:bodyPr tIns="1044000" anchor="ctr">
            <a:normAutofit/>
          </a:bodyPr>
          <a:lstStyle>
            <a:lvl1pPr marL="0" indent="0" algn="ctr">
              <a:spcBef>
                <a:spcPts val="0"/>
              </a:spcBef>
              <a:spcAft>
                <a:spcPts val="0"/>
              </a:spcAft>
              <a:buNone/>
              <a:defRPr sz="1200" b="0" i="1">
                <a:solidFill>
                  <a:schemeClr val="tx1">
                    <a:lumMod val="65000"/>
                    <a:lumOff val="35000"/>
                  </a:schemeClr>
                </a:solidFill>
              </a:defRPr>
            </a:lvl1pPr>
          </a:lstStyle>
          <a:p>
            <a:r>
              <a:rPr lang="nl-NL" noProof="0" dirty="0"/>
              <a:t>Klik op het icoon om een </a:t>
            </a:r>
            <a:br>
              <a:rPr lang="nl-NL" noProof="0" dirty="0"/>
            </a:br>
            <a:r>
              <a:rPr lang="nl-NL" noProof="0" dirty="0"/>
              <a:t>afbeelding in te voegen</a:t>
            </a:r>
          </a:p>
        </p:txBody>
      </p:sp>
      <p:pic>
        <p:nvPicPr>
          <p:cNvPr id="6" name="Afbeelding 5">
            <a:extLst>
              <a:ext uri="{FF2B5EF4-FFF2-40B4-BE49-F238E27FC236}">
                <a16:creationId xmlns:a16="http://schemas.microsoft.com/office/drawing/2014/main" id="{E0A4B172-7899-8C84-07ED-E739C1FFE2F9}"/>
              </a:ext>
            </a:extLst>
          </p:cNvPr>
          <p:cNvPicPr/>
          <p:nvPr userDrawn="1"/>
        </p:nvPicPr>
        <p:blipFill>
          <a:blip r:embed="rId2">
            <a:extLst>
              <a:ext uri="{28A0092B-C50C-407E-A947-70E740481C1C}">
                <a14:useLocalDpi xmlns:a14="http://schemas.microsoft.com/office/drawing/2010/main" val="0"/>
              </a:ext>
            </a:extLst>
          </a:blip>
          <a:srcRect/>
          <a:stretch/>
        </p:blipFill>
        <p:spPr>
          <a:xfrm>
            <a:off x="11019591" y="558109"/>
            <a:ext cx="459144" cy="459144"/>
          </a:xfrm>
          <a:prstGeom prst="rect">
            <a:avLst/>
          </a:prstGeom>
        </p:spPr>
      </p:pic>
      <p:sp>
        <p:nvSpPr>
          <p:cNvPr id="2" name="Tijdelijke aanduiding voor tekst 4">
            <a:extLst>
              <a:ext uri="{FF2B5EF4-FFF2-40B4-BE49-F238E27FC236}">
                <a16:creationId xmlns:a16="http://schemas.microsoft.com/office/drawing/2014/main" id="{23C48A16-0901-3493-8727-BCB89F7A6240}"/>
              </a:ext>
            </a:extLst>
          </p:cNvPr>
          <p:cNvSpPr>
            <a:spLocks noGrp="1"/>
          </p:cNvSpPr>
          <p:nvPr>
            <p:ph type="body" sz="quarter" idx="44" hasCustomPrompt="1"/>
          </p:nvPr>
        </p:nvSpPr>
        <p:spPr>
          <a:xfrm>
            <a:off x="974071" y="892358"/>
            <a:ext cx="4982975" cy="4970560"/>
          </a:xfrm>
          <a:solidFill>
            <a:schemeClr val="bg1">
              <a:alpha val="84649"/>
            </a:schemeClr>
          </a:solidFill>
        </p:spPr>
        <p:txBody>
          <a:bodyPr lIns="360000" tIns="251999" rIns="360000" bIns="251999" anchor="ctr" anchorCtr="0"/>
          <a:lstStyle>
            <a:lvl1pPr>
              <a:lnSpc>
                <a:spcPct val="150000"/>
              </a:lnSpc>
              <a:defRPr sz="2800" b="0">
                <a:solidFill>
                  <a:srgbClr val="467A7C"/>
                </a:solidFill>
              </a:defRPr>
            </a:lvl1pPr>
            <a:lvl2pPr>
              <a:lnSpc>
                <a:spcPct val="150000"/>
              </a:lnSpc>
              <a:defRPr sz="2800"/>
            </a:lvl2pPr>
            <a:lvl3pPr marL="360000" indent="-360000">
              <a:lnSpc>
                <a:spcPct val="150000"/>
              </a:lnSpc>
              <a:tabLst/>
              <a:defRPr sz="2800">
                <a:solidFill>
                  <a:schemeClr val="tx1">
                    <a:lumMod val="75000"/>
                    <a:lumOff val="25000"/>
                  </a:schemeClr>
                </a:solidFill>
              </a:defRPr>
            </a:lvl3pPr>
            <a:lvl4pPr marL="720000" indent="-360000">
              <a:lnSpc>
                <a:spcPct val="150000"/>
              </a:lnSpc>
              <a:tabLst/>
              <a:defRPr sz="2800">
                <a:solidFill>
                  <a:schemeClr val="tx1">
                    <a:lumMod val="75000"/>
                    <a:lumOff val="25000"/>
                  </a:schemeClr>
                </a:solidFill>
              </a:defRPr>
            </a:lvl4pPr>
            <a:lvl5pPr marL="360000" indent="-360000">
              <a:lnSpc>
                <a:spcPct val="150000"/>
              </a:lnSpc>
              <a:tabLst/>
              <a:defRPr sz="2800">
                <a:solidFill>
                  <a:schemeClr val="tx1">
                    <a:lumMod val="75000"/>
                    <a:lumOff val="25000"/>
                  </a:schemeClr>
                </a:solidFill>
              </a:defRPr>
            </a:lvl5pPr>
          </a:lstStyle>
          <a:p>
            <a:pPr lvl="0"/>
            <a:r>
              <a:rPr lang="nl-NL" dirty="0"/>
              <a:t>Typ hier je tekst</a:t>
            </a:r>
          </a:p>
          <a:p>
            <a:pPr lvl="1"/>
            <a:r>
              <a:rPr lang="nl-NL" dirty="0"/>
              <a:t>Kopje</a:t>
            </a:r>
          </a:p>
          <a:p>
            <a:pPr lvl="2"/>
            <a:r>
              <a:rPr lang="nl-NL" dirty="0" err="1"/>
              <a:t>bullet</a:t>
            </a:r>
            <a:endParaRPr lang="nl-NL" dirty="0"/>
          </a:p>
          <a:p>
            <a:pPr lvl="3"/>
            <a:r>
              <a:rPr lang="nl-NL" dirty="0"/>
              <a:t>sub </a:t>
            </a:r>
            <a:r>
              <a:rPr lang="nl-NL" dirty="0" err="1"/>
              <a:t>bullet</a:t>
            </a:r>
            <a:endParaRPr lang="nl-NL" dirty="0"/>
          </a:p>
          <a:p>
            <a:pPr lvl="4"/>
            <a:r>
              <a:rPr lang="nl-NL" dirty="0" err="1"/>
              <a:t>bullet</a:t>
            </a:r>
            <a:r>
              <a:rPr lang="nl-NL" dirty="0"/>
              <a:t> nummer</a:t>
            </a:r>
          </a:p>
        </p:txBody>
      </p:sp>
    </p:spTree>
    <p:extLst>
      <p:ext uri="{BB962C8B-B14F-4D97-AF65-F5344CB8AC3E}">
        <p14:creationId xmlns:p14="http://schemas.microsoft.com/office/powerpoint/2010/main" val="2267136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accel="50000" decel="50000" fill="hold" grpId="0" nodeType="withEffect">
                                  <p:stCondLst>
                                    <p:cond delay="0"/>
                                  </p:stCondLst>
                                  <p:childTnLst>
                                    <p:animScale>
                                      <p:cBhvr>
                                        <p:cTn id="6" dur="4250" fill="hold"/>
                                        <p:tgtEl>
                                          <p:spTgt spid="1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oleObject" Target="../embeddings/oleObject2.bin"/><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6" Type="http://schemas.openxmlformats.org/officeDocument/2006/relationships/theme" Target="../theme/theme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13"/>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5" imgW="306" imgH="306" progId="TCLayout.ActiveDocument.1">
                  <p:embed/>
                </p:oleObj>
              </mc:Choice>
              <mc:Fallback>
                <p:oleObj name="think-cell Slide" r:id="rId15" imgW="306" imgH="306" progId="TCLayout.ActiveDocument.1">
                  <p:embed/>
                  <p:pic>
                    <p:nvPicPr>
                      <p:cNvPr id="7" name="Object 6" hidden="1"/>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2" name="Tijdelijke aanduiding voor titel 1"/>
          <p:cNvSpPr>
            <a:spLocks noGrp="1"/>
          </p:cNvSpPr>
          <p:nvPr>
            <p:ph type="title"/>
          </p:nvPr>
        </p:nvSpPr>
        <p:spPr>
          <a:xfrm>
            <a:off x="720000" y="500400"/>
            <a:ext cx="11214000" cy="449664"/>
          </a:xfrm>
          <a:prstGeom prst="rect">
            <a:avLst/>
          </a:prstGeom>
        </p:spPr>
        <p:txBody>
          <a:bodyPr vert="horz" lIns="0" tIns="0" rIns="0" bIns="0" rtlCol="0" anchor="t">
            <a:noAutofit/>
          </a:bodyPr>
          <a:lstStyle/>
          <a:p>
            <a:r>
              <a:rPr lang="nl-NL" noProof="0" dirty="0"/>
              <a:t>Klik en typ onderwerp</a:t>
            </a:r>
          </a:p>
        </p:txBody>
      </p:sp>
      <p:grpSp>
        <p:nvGrpSpPr>
          <p:cNvPr id="37" name="GRID" hidden="1"/>
          <p:cNvGrpSpPr/>
          <p:nvPr/>
        </p:nvGrpSpPr>
        <p:grpSpPr>
          <a:xfrm>
            <a:off x="0" y="0"/>
            <a:ext cx="12192002" cy="6858000"/>
            <a:chOff x="0" y="0"/>
            <a:chExt cx="12192002" cy="6858000"/>
          </a:xfrm>
        </p:grpSpPr>
        <p:sp>
          <p:nvSpPr>
            <p:cNvPr id="33" name="Rechthoek 32"/>
            <p:cNvSpPr/>
            <p:nvPr/>
          </p:nvSpPr>
          <p:spPr>
            <a:xfrm>
              <a:off x="0" y="0"/>
              <a:ext cx="838200" cy="6858000"/>
            </a:xfrm>
            <a:prstGeom prst="rect">
              <a:avLst/>
            </a:prstGeom>
            <a:solidFill>
              <a:schemeClr val="accent4">
                <a:alpha val="1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p>
          </p:txBody>
        </p:sp>
        <p:sp>
          <p:nvSpPr>
            <p:cNvPr id="34" name="Rechthoek 33"/>
            <p:cNvSpPr/>
            <p:nvPr/>
          </p:nvSpPr>
          <p:spPr>
            <a:xfrm>
              <a:off x="11353800" y="0"/>
              <a:ext cx="838200" cy="6858000"/>
            </a:xfrm>
            <a:prstGeom prst="rect">
              <a:avLst/>
            </a:prstGeom>
            <a:solidFill>
              <a:schemeClr val="accent4">
                <a:alpha val="1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p>
          </p:txBody>
        </p:sp>
        <p:sp>
          <p:nvSpPr>
            <p:cNvPr id="35" name="Rechthoek 34"/>
            <p:cNvSpPr/>
            <p:nvPr/>
          </p:nvSpPr>
          <p:spPr>
            <a:xfrm rot="5400000">
              <a:off x="5676900" y="-5676900"/>
              <a:ext cx="838200" cy="12192000"/>
            </a:xfrm>
            <a:prstGeom prst="rect">
              <a:avLst/>
            </a:prstGeom>
            <a:solidFill>
              <a:schemeClr val="accent4">
                <a:alpha val="1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p>
          </p:txBody>
        </p:sp>
        <p:sp>
          <p:nvSpPr>
            <p:cNvPr id="36" name="Rechthoek 35"/>
            <p:cNvSpPr/>
            <p:nvPr/>
          </p:nvSpPr>
          <p:spPr>
            <a:xfrm rot="5400000">
              <a:off x="5676900" y="4872"/>
              <a:ext cx="838200" cy="12192000"/>
            </a:xfrm>
            <a:prstGeom prst="rect">
              <a:avLst/>
            </a:prstGeom>
            <a:solidFill>
              <a:schemeClr val="accent4">
                <a:alpha val="1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p>
          </p:txBody>
        </p:sp>
        <p:sp>
          <p:nvSpPr>
            <p:cNvPr id="38" name="Rechthoek 37"/>
            <p:cNvSpPr/>
            <p:nvPr/>
          </p:nvSpPr>
          <p:spPr>
            <a:xfrm rot="5400000">
              <a:off x="5865501" y="-4577408"/>
              <a:ext cx="461001" cy="12192000"/>
            </a:xfrm>
            <a:prstGeom prst="rect">
              <a:avLst/>
            </a:prstGeom>
            <a:solidFill>
              <a:schemeClr val="accent4">
                <a:alpha val="1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p>
          </p:txBody>
        </p:sp>
      </p:grpSp>
      <p:sp>
        <p:nvSpPr>
          <p:cNvPr id="3" name="Tijdelijke aanduiding voor tekst 2"/>
          <p:cNvSpPr>
            <a:spLocks noGrp="1"/>
          </p:cNvSpPr>
          <p:nvPr>
            <p:ph type="body" idx="1"/>
          </p:nvPr>
        </p:nvSpPr>
        <p:spPr>
          <a:xfrm>
            <a:off x="720000" y="1472878"/>
            <a:ext cx="11213361" cy="4320758"/>
          </a:xfrm>
          <a:prstGeom prst="rect">
            <a:avLst/>
          </a:prstGeom>
        </p:spPr>
        <p:txBody>
          <a:bodyPr vert="horz" lIns="0" tIns="0" rIns="0" bIns="0" rtlCol="0">
            <a:noAutofit/>
          </a:bodyPr>
          <a:lstStyle/>
          <a:p>
            <a:pPr lvl="0"/>
            <a:r>
              <a:rPr lang="nl-NL" noProof="0" dirty="0"/>
              <a:t>Platte tekst</a:t>
            </a:r>
          </a:p>
          <a:p>
            <a:pPr lvl="1"/>
            <a:r>
              <a:rPr lang="nl-NL" noProof="0" dirty="0"/>
              <a:t>Kopje</a:t>
            </a:r>
          </a:p>
          <a:p>
            <a:pPr lvl="2"/>
            <a:r>
              <a:rPr lang="nl-NL" noProof="0" dirty="0" err="1"/>
              <a:t>bullet</a:t>
            </a:r>
            <a:endParaRPr lang="nl-NL" noProof="0" dirty="0"/>
          </a:p>
          <a:p>
            <a:pPr lvl="3"/>
            <a:r>
              <a:rPr lang="nl-NL" noProof="0" dirty="0"/>
              <a:t>sub </a:t>
            </a:r>
            <a:r>
              <a:rPr lang="nl-NL" noProof="0" dirty="0" err="1"/>
              <a:t>bullet</a:t>
            </a:r>
            <a:endParaRPr lang="nl-NL" noProof="0" dirty="0"/>
          </a:p>
          <a:p>
            <a:pPr lvl="4"/>
            <a:r>
              <a:rPr lang="nl-NL" noProof="0" dirty="0" err="1"/>
              <a:t>bullet</a:t>
            </a:r>
            <a:r>
              <a:rPr lang="nl-NL" noProof="0" dirty="0"/>
              <a:t> nummer</a:t>
            </a:r>
          </a:p>
          <a:p>
            <a:pPr lvl="5"/>
            <a:r>
              <a:rPr lang="nl-NL" noProof="0" dirty="0"/>
              <a:t>sub </a:t>
            </a:r>
            <a:r>
              <a:rPr lang="nl-NL" noProof="0" dirty="0" err="1"/>
              <a:t>bullet</a:t>
            </a:r>
            <a:r>
              <a:rPr lang="nl-NL" noProof="0" dirty="0"/>
              <a:t> nummer</a:t>
            </a:r>
          </a:p>
          <a:p>
            <a:pPr lvl="6"/>
            <a:r>
              <a:rPr lang="nl-NL" noProof="0" dirty="0"/>
              <a:t>Platte tekst </a:t>
            </a:r>
            <a:r>
              <a:rPr lang="nl-NL" noProof="0" dirty="0" err="1"/>
              <a:t>bold</a:t>
            </a:r>
            <a:endParaRPr lang="nl-NL" noProof="0" dirty="0"/>
          </a:p>
          <a:p>
            <a:pPr lvl="7"/>
            <a:r>
              <a:rPr lang="nl-NL" noProof="0" dirty="0"/>
              <a:t>sub </a:t>
            </a:r>
            <a:r>
              <a:rPr lang="nl-NL" noProof="0" dirty="0" err="1"/>
              <a:t>bullet</a:t>
            </a:r>
            <a:r>
              <a:rPr lang="nl-NL" noProof="0" dirty="0"/>
              <a:t> pijltje</a:t>
            </a:r>
          </a:p>
          <a:p>
            <a:pPr lvl="8"/>
            <a:r>
              <a:rPr lang="nl-NL" noProof="0" dirty="0"/>
              <a:t>grote kop</a:t>
            </a:r>
          </a:p>
        </p:txBody>
      </p:sp>
      <p:sp>
        <p:nvSpPr>
          <p:cNvPr id="4" name="Tijdelijke aanduiding voor datum 3"/>
          <p:cNvSpPr>
            <a:spLocks noGrp="1"/>
          </p:cNvSpPr>
          <p:nvPr>
            <p:ph type="dt" sz="half" idx="2"/>
          </p:nvPr>
        </p:nvSpPr>
        <p:spPr>
          <a:xfrm>
            <a:off x="8940509" y="6192542"/>
            <a:ext cx="2743200" cy="226714"/>
          </a:xfrm>
          <a:prstGeom prst="rect">
            <a:avLst/>
          </a:prstGeom>
        </p:spPr>
        <p:txBody>
          <a:bodyPr vert="horz" lIns="0" tIns="0" rIns="0" bIns="0" rtlCol="0" anchor="ctr">
            <a:noAutofit/>
          </a:bodyPr>
          <a:lstStyle>
            <a:lvl1pPr algn="r">
              <a:defRPr sz="900">
                <a:solidFill>
                  <a:schemeClr val="bg2"/>
                </a:solidFill>
              </a:defRPr>
            </a:lvl1pPr>
          </a:lstStyle>
          <a:p>
            <a:fld id="{064F1901-EE10-465E-9EEB-597F5C20CA69}" type="datetime1">
              <a:rPr lang="nl-NL" smtClean="0"/>
              <a:pPr/>
              <a:t>2-4-2024</a:t>
            </a:fld>
            <a:endParaRPr lang="nl-NL"/>
          </a:p>
        </p:txBody>
      </p:sp>
      <p:graphicFrame>
        <p:nvGraphicFramePr>
          <p:cNvPr id="13" name="Object 12" hidden="1">
            <a:extLst>
              <a:ext uri="{FF2B5EF4-FFF2-40B4-BE49-F238E27FC236}">
                <a16:creationId xmlns:a16="http://schemas.microsoft.com/office/drawing/2014/main" id="{D3099BCB-DBF3-4C44-B78A-FFFD2DB97042}"/>
              </a:ext>
            </a:extLst>
          </p:cNvPr>
          <p:cNvGraphicFramePr>
            <a:graphicFrameLocks noChangeAspect="1"/>
          </p:cNvGraphicFramePr>
          <p:nvPr userDrawn="1">
            <p:custDataLst>
              <p:tags r:id="rId14"/>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7" imgW="306" imgH="306" progId="TCLayout.ActiveDocument.1">
                  <p:embed/>
                </p:oleObj>
              </mc:Choice>
              <mc:Fallback>
                <p:oleObj name="think-cell Slide" r:id="rId17" imgW="306" imgH="306" progId="TCLayout.ActiveDocument.1">
                  <p:embed/>
                  <p:pic>
                    <p:nvPicPr>
                      <p:cNvPr id="13" name="Object 12" hidden="1">
                        <a:extLst>
                          <a:ext uri="{FF2B5EF4-FFF2-40B4-BE49-F238E27FC236}">
                            <a16:creationId xmlns:a16="http://schemas.microsoft.com/office/drawing/2014/main" id="{D3099BCB-DBF3-4C44-B78A-FFFD2DB97042}"/>
                          </a:ext>
                        </a:extLst>
                      </p:cNvPr>
                      <p:cNvPicPr/>
                      <p:nvPr/>
                    </p:nvPicPr>
                    <p:blipFill>
                      <a:blip r:embed="rId16"/>
                      <a:stretch>
                        <a:fillRect/>
                      </a:stretch>
                    </p:blipFill>
                    <p:spPr>
                      <a:xfrm>
                        <a:off x="1588" y="1588"/>
                        <a:ext cx="1588" cy="1588"/>
                      </a:xfrm>
                      <a:prstGeom prst="rect">
                        <a:avLst/>
                      </a:prstGeom>
                    </p:spPr>
                  </p:pic>
                </p:oleObj>
              </mc:Fallback>
            </mc:AlternateContent>
          </a:graphicData>
        </a:graphic>
      </p:graphicFrame>
      <p:grpSp>
        <p:nvGrpSpPr>
          <p:cNvPr id="14" name="GRID" hidden="1">
            <a:extLst>
              <a:ext uri="{FF2B5EF4-FFF2-40B4-BE49-F238E27FC236}">
                <a16:creationId xmlns:a16="http://schemas.microsoft.com/office/drawing/2014/main" id="{ADCCF3CA-CFCA-564D-824E-21E268C6F3F1}"/>
              </a:ext>
            </a:extLst>
          </p:cNvPr>
          <p:cNvGrpSpPr/>
          <p:nvPr userDrawn="1"/>
        </p:nvGrpSpPr>
        <p:grpSpPr>
          <a:xfrm>
            <a:off x="0" y="0"/>
            <a:ext cx="12192002" cy="6858000"/>
            <a:chOff x="0" y="0"/>
            <a:chExt cx="12192002" cy="6858000"/>
          </a:xfrm>
        </p:grpSpPr>
        <p:sp>
          <p:nvSpPr>
            <p:cNvPr id="15" name="Rechthoek 14">
              <a:extLst>
                <a:ext uri="{FF2B5EF4-FFF2-40B4-BE49-F238E27FC236}">
                  <a16:creationId xmlns:a16="http://schemas.microsoft.com/office/drawing/2014/main" id="{2B05DCC5-1F39-D648-AA38-ABF7854AA0C5}"/>
                </a:ext>
              </a:extLst>
            </p:cNvPr>
            <p:cNvSpPr/>
            <p:nvPr userDrawn="1"/>
          </p:nvSpPr>
          <p:spPr>
            <a:xfrm>
              <a:off x="0" y="0"/>
              <a:ext cx="838200" cy="6858000"/>
            </a:xfrm>
            <a:prstGeom prst="rect">
              <a:avLst/>
            </a:prstGeom>
            <a:solidFill>
              <a:schemeClr val="accent4">
                <a:alpha val="1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p>
          </p:txBody>
        </p:sp>
        <p:sp>
          <p:nvSpPr>
            <p:cNvPr id="16" name="Rechthoek 15">
              <a:extLst>
                <a:ext uri="{FF2B5EF4-FFF2-40B4-BE49-F238E27FC236}">
                  <a16:creationId xmlns:a16="http://schemas.microsoft.com/office/drawing/2014/main" id="{D8503F3B-7102-5B44-B3C8-304D5DB6A4CA}"/>
                </a:ext>
              </a:extLst>
            </p:cNvPr>
            <p:cNvSpPr/>
            <p:nvPr userDrawn="1"/>
          </p:nvSpPr>
          <p:spPr>
            <a:xfrm>
              <a:off x="11353800" y="0"/>
              <a:ext cx="838200" cy="6858000"/>
            </a:xfrm>
            <a:prstGeom prst="rect">
              <a:avLst/>
            </a:prstGeom>
            <a:solidFill>
              <a:schemeClr val="accent4">
                <a:alpha val="1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p>
          </p:txBody>
        </p:sp>
        <p:sp>
          <p:nvSpPr>
            <p:cNvPr id="17" name="Rechthoek 16">
              <a:extLst>
                <a:ext uri="{FF2B5EF4-FFF2-40B4-BE49-F238E27FC236}">
                  <a16:creationId xmlns:a16="http://schemas.microsoft.com/office/drawing/2014/main" id="{F0F279CC-3FB4-0A4A-B9A0-6A3A9F7B5D3A}"/>
                </a:ext>
              </a:extLst>
            </p:cNvPr>
            <p:cNvSpPr/>
            <p:nvPr userDrawn="1"/>
          </p:nvSpPr>
          <p:spPr>
            <a:xfrm rot="5400000">
              <a:off x="5676900" y="-5676900"/>
              <a:ext cx="838200" cy="12192000"/>
            </a:xfrm>
            <a:prstGeom prst="rect">
              <a:avLst/>
            </a:prstGeom>
            <a:solidFill>
              <a:schemeClr val="accent4">
                <a:alpha val="1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p>
          </p:txBody>
        </p:sp>
        <p:sp>
          <p:nvSpPr>
            <p:cNvPr id="18" name="Rechthoek 17">
              <a:extLst>
                <a:ext uri="{FF2B5EF4-FFF2-40B4-BE49-F238E27FC236}">
                  <a16:creationId xmlns:a16="http://schemas.microsoft.com/office/drawing/2014/main" id="{9CD61B0C-5ED4-8B41-8E0F-F0A5EE8C3B8E}"/>
                </a:ext>
              </a:extLst>
            </p:cNvPr>
            <p:cNvSpPr/>
            <p:nvPr userDrawn="1"/>
          </p:nvSpPr>
          <p:spPr>
            <a:xfrm rot="5400000">
              <a:off x="5676900" y="4872"/>
              <a:ext cx="838200" cy="12192000"/>
            </a:xfrm>
            <a:prstGeom prst="rect">
              <a:avLst/>
            </a:prstGeom>
            <a:solidFill>
              <a:schemeClr val="accent4">
                <a:alpha val="1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p>
          </p:txBody>
        </p:sp>
        <p:sp>
          <p:nvSpPr>
            <p:cNvPr id="19" name="Rechthoek 18">
              <a:extLst>
                <a:ext uri="{FF2B5EF4-FFF2-40B4-BE49-F238E27FC236}">
                  <a16:creationId xmlns:a16="http://schemas.microsoft.com/office/drawing/2014/main" id="{4005017E-196D-7C49-9B96-427B4A9AF1D4}"/>
                </a:ext>
              </a:extLst>
            </p:cNvPr>
            <p:cNvSpPr/>
            <p:nvPr userDrawn="1"/>
          </p:nvSpPr>
          <p:spPr>
            <a:xfrm rot="5400000">
              <a:off x="5865501" y="-4577408"/>
              <a:ext cx="461001" cy="12192000"/>
            </a:xfrm>
            <a:prstGeom prst="rect">
              <a:avLst/>
            </a:prstGeom>
            <a:solidFill>
              <a:schemeClr val="accent4">
                <a:alpha val="1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p>
          </p:txBody>
        </p:sp>
      </p:grpSp>
    </p:spTree>
    <p:extLst>
      <p:ext uri="{BB962C8B-B14F-4D97-AF65-F5344CB8AC3E}">
        <p14:creationId xmlns:p14="http://schemas.microsoft.com/office/powerpoint/2010/main" val="11950839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3600" b="0" kern="1200">
          <a:solidFill>
            <a:srgbClr val="467A7C"/>
          </a:solidFill>
          <a:latin typeface="Ubuntu" panose="020B0504030602030204" pitchFamily="34" charset="0"/>
          <a:ea typeface="+mj-ea"/>
          <a:cs typeface="Calibri Light" panose="020F0302020204030204" pitchFamily="34" charset="0"/>
        </a:defRPr>
      </a:lvl1pPr>
    </p:titleStyle>
    <p:bodyStyle>
      <a:lvl1pPr marL="0" indent="0" algn="l" defTabSz="914400" rtl="0" eaLnBrk="1" latinLnBrk="0" hangingPunct="1">
        <a:lnSpc>
          <a:spcPct val="150000"/>
        </a:lnSpc>
        <a:spcBef>
          <a:spcPts val="0"/>
        </a:spcBef>
        <a:spcAft>
          <a:spcPts val="0"/>
        </a:spcAft>
        <a:buClr>
          <a:schemeClr val="accent1"/>
        </a:buClr>
        <a:buFontTx/>
        <a:buNone/>
        <a:defRPr sz="2400" b="0" kern="1200">
          <a:solidFill>
            <a:schemeClr val="tx1">
              <a:lumMod val="75000"/>
              <a:lumOff val="25000"/>
            </a:schemeClr>
          </a:solidFill>
          <a:latin typeface="Calibri" panose="020F0502020204030204" pitchFamily="34" charset="0"/>
          <a:ea typeface="+mn-ea"/>
          <a:cs typeface="Calibri" panose="020F0502020204030204" pitchFamily="34" charset="0"/>
        </a:defRPr>
      </a:lvl1pPr>
      <a:lvl2pPr marL="0" indent="0" algn="l" defTabSz="914400" rtl="0" eaLnBrk="1" latinLnBrk="0" hangingPunct="1">
        <a:lnSpc>
          <a:spcPct val="150000"/>
        </a:lnSpc>
        <a:spcBef>
          <a:spcPts val="0"/>
        </a:spcBef>
        <a:spcAft>
          <a:spcPts val="600"/>
        </a:spcAft>
        <a:buClr>
          <a:schemeClr val="accent2"/>
        </a:buClr>
        <a:buFontTx/>
        <a:buNone/>
        <a:defRPr sz="2800" b="1" kern="1200">
          <a:solidFill>
            <a:srgbClr val="C4124D"/>
          </a:solidFill>
          <a:latin typeface="Calibri" panose="020F0502020204030204" pitchFamily="34" charset="0"/>
          <a:ea typeface="+mn-ea"/>
          <a:cs typeface="Calibri" panose="020F0502020204030204" pitchFamily="34" charset="0"/>
        </a:defRPr>
      </a:lvl2pPr>
      <a:lvl3pPr marL="360000" indent="-360000" algn="l" defTabSz="914400" rtl="0" eaLnBrk="1" latinLnBrk="0" hangingPunct="1">
        <a:lnSpc>
          <a:spcPct val="150000"/>
        </a:lnSpc>
        <a:spcBef>
          <a:spcPts val="0"/>
        </a:spcBef>
        <a:spcAft>
          <a:spcPts val="0"/>
        </a:spcAft>
        <a:buClr>
          <a:srgbClr val="467A7C"/>
        </a:buClr>
        <a:buFont typeface="Arial" panose="020B0604020202020204" pitchFamily="34" charset="0"/>
        <a:buChar char="•"/>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3pPr>
      <a:lvl4pPr marL="720000" indent="-360000" algn="l" defTabSz="914400" rtl="0" eaLnBrk="1" latinLnBrk="0" hangingPunct="1">
        <a:lnSpc>
          <a:spcPct val="150000"/>
        </a:lnSpc>
        <a:spcBef>
          <a:spcPts val="0"/>
        </a:spcBef>
        <a:spcAft>
          <a:spcPts val="0"/>
        </a:spcAft>
        <a:buClr>
          <a:srgbClr val="8EBBB6"/>
        </a:buClr>
        <a:buFont typeface="Arial" panose="020B0604020202020204" pitchFamily="34" charset="0"/>
        <a:buChar char="•"/>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4pPr>
      <a:lvl5pPr marL="360000" indent="-360000" algn="l" defTabSz="914400" rtl="0" eaLnBrk="1" latinLnBrk="0" hangingPunct="1">
        <a:lnSpc>
          <a:spcPct val="150000"/>
        </a:lnSpc>
        <a:spcBef>
          <a:spcPts val="0"/>
        </a:spcBef>
        <a:spcAft>
          <a:spcPts val="0"/>
        </a:spcAft>
        <a:buClr>
          <a:schemeClr val="tx1">
            <a:lumMod val="75000"/>
            <a:lumOff val="25000"/>
          </a:schemeClr>
        </a:buClr>
        <a:buFont typeface="+mj-lt"/>
        <a:buAutoNum type="arabicPeriod"/>
        <a:defRPr sz="2400" b="0" kern="1200">
          <a:solidFill>
            <a:schemeClr val="tx1">
              <a:lumMod val="75000"/>
              <a:lumOff val="25000"/>
            </a:schemeClr>
          </a:solidFill>
          <a:latin typeface="Calibri" panose="020F0502020204030204" pitchFamily="34" charset="0"/>
          <a:ea typeface="+mn-ea"/>
          <a:cs typeface="Calibri" panose="020F0502020204030204" pitchFamily="34" charset="0"/>
        </a:defRPr>
      </a:lvl5pPr>
      <a:lvl6pPr marL="720000" indent="-360000" algn="l" defTabSz="914400" rtl="0" eaLnBrk="1" latinLnBrk="0" hangingPunct="1">
        <a:lnSpc>
          <a:spcPct val="150000"/>
        </a:lnSpc>
        <a:spcBef>
          <a:spcPts val="0"/>
        </a:spcBef>
        <a:spcAft>
          <a:spcPts val="0"/>
        </a:spcAft>
        <a:buClr>
          <a:schemeClr val="accent1"/>
        </a:buClr>
        <a:buFont typeface="Arial" panose="020B0604020202020204" pitchFamily="34" charset="0"/>
        <a:buChar char="•"/>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6pPr>
      <a:lvl7pPr marL="0" indent="0" algn="l" defTabSz="914400" rtl="0" eaLnBrk="1" latinLnBrk="0" hangingPunct="1">
        <a:lnSpc>
          <a:spcPct val="150000"/>
        </a:lnSpc>
        <a:spcBef>
          <a:spcPts val="0"/>
        </a:spcBef>
        <a:spcAft>
          <a:spcPts val="0"/>
        </a:spcAft>
        <a:buClr>
          <a:schemeClr val="accent2"/>
        </a:buClr>
        <a:buFontTx/>
        <a:buNone/>
        <a:defRPr sz="2400" b="1" kern="1200">
          <a:solidFill>
            <a:schemeClr val="tx1">
              <a:lumMod val="75000"/>
              <a:lumOff val="25000"/>
            </a:schemeClr>
          </a:solidFill>
          <a:latin typeface="Calibri" panose="020F0502020204030204" pitchFamily="34" charset="0"/>
          <a:ea typeface="+mn-ea"/>
          <a:cs typeface="Calibri" panose="020F0502020204030204" pitchFamily="34" charset="0"/>
        </a:defRPr>
      </a:lvl7pPr>
      <a:lvl8pPr marL="720000" indent="-360000" algn="l" defTabSz="914400" rtl="0" eaLnBrk="1" latinLnBrk="0" hangingPunct="1">
        <a:lnSpc>
          <a:spcPct val="150000"/>
        </a:lnSpc>
        <a:spcBef>
          <a:spcPts val="0"/>
        </a:spcBef>
        <a:spcAft>
          <a:spcPts val="0"/>
        </a:spcAft>
        <a:buClr>
          <a:schemeClr val="bg2"/>
        </a:buClr>
        <a:buSzPct val="90000"/>
        <a:buFont typeface="Wingdings" panose="05000000000000000000" pitchFamily="2" charset="2"/>
        <a:buChar char="à"/>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8pPr>
      <a:lvl9pPr marL="0" indent="0" algn="l" defTabSz="914400" rtl="0" eaLnBrk="1" latinLnBrk="0" hangingPunct="1">
        <a:lnSpc>
          <a:spcPct val="150000"/>
        </a:lnSpc>
        <a:spcBef>
          <a:spcPts val="0"/>
        </a:spcBef>
        <a:spcAft>
          <a:spcPts val="0"/>
        </a:spcAft>
        <a:buFont typeface="Arial" panose="020B0604020202020204" pitchFamily="34" charset="0"/>
        <a:buNone/>
        <a:defRPr sz="3600" kern="1200">
          <a:solidFill>
            <a:srgbClr val="467A7C"/>
          </a:solidFill>
          <a:latin typeface="Ubuntu" panose="020B0504030602030204" pitchFamily="34" charset="0"/>
          <a:ea typeface="+mn-ea"/>
          <a:cs typeface="Calibri Light" panose="020F0302020204030204" pitchFamily="34" charset="0"/>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F1BA7558-AEF0-1467-B781-FC6D4278FF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B903F5B4-B0CE-2D4C-E69C-D73BABB7F7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C015562-BBF8-ED31-84EC-FE46E57AC2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B1B22F-D0E3-284F-BB37-C1FDA8DAEE83}" type="datetimeFigureOut">
              <a:rPr lang="nl-NL" smtClean="0"/>
              <a:t>2-4-2024</a:t>
            </a:fld>
            <a:endParaRPr lang="nl-NL"/>
          </a:p>
        </p:txBody>
      </p:sp>
      <p:sp>
        <p:nvSpPr>
          <p:cNvPr id="5" name="Tijdelijke aanduiding voor voettekst 4">
            <a:extLst>
              <a:ext uri="{FF2B5EF4-FFF2-40B4-BE49-F238E27FC236}">
                <a16:creationId xmlns:a16="http://schemas.microsoft.com/office/drawing/2014/main" id="{F5FAFF2B-D036-13FC-9CB5-DBEBA0CA3E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94675065-62DD-69A5-CAEC-3BAE04326F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0B61AE-F29C-E946-BD1C-BE700A45D3B2}" type="slidenum">
              <a:rPr lang="nl-NL" smtClean="0"/>
              <a:t>‹#›</a:t>
            </a:fld>
            <a:endParaRPr lang="nl-NL"/>
          </a:p>
        </p:txBody>
      </p:sp>
    </p:spTree>
    <p:extLst>
      <p:ext uri="{BB962C8B-B14F-4D97-AF65-F5344CB8AC3E}">
        <p14:creationId xmlns:p14="http://schemas.microsoft.com/office/powerpoint/2010/main" val="742055814"/>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44550" y="177800"/>
            <a:ext cx="10502900" cy="1143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844550" y="1574800"/>
            <a:ext cx="10502900"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6" name="Slide Number Placeholder 5">
            <a:extLst>
              <a:ext uri="{FF2B5EF4-FFF2-40B4-BE49-F238E27FC236}">
                <a16:creationId xmlns:a16="http://schemas.microsoft.com/office/drawing/2014/main" id="{D33288E5-2753-274B-8E68-F0899B7496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600">
                <a:solidFill>
                  <a:schemeClr val="tx1">
                    <a:tint val="75000"/>
                  </a:schemeClr>
                </a:solidFill>
              </a:defRPr>
            </a:lvl1pPr>
          </a:lstStyle>
          <a:p>
            <a:fld id="{D49BE387-4108-564E-B660-EAC17F4C3EE8}" type="slidenum">
              <a:rPr lang="en-NL" smtClean="0"/>
              <a:t>‹#›</a:t>
            </a:fld>
            <a:endParaRPr lang="en-NL"/>
          </a:p>
        </p:txBody>
      </p:sp>
    </p:spTree>
    <p:extLst>
      <p:ext uri="{BB962C8B-B14F-4D97-AF65-F5344CB8AC3E}">
        <p14:creationId xmlns:p14="http://schemas.microsoft.com/office/powerpoint/2010/main" val="841306062"/>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9" r:id="rId8"/>
    <p:sldLayoutId id="2147483741" r:id="rId9"/>
    <p:sldLayoutId id="2147483742" r:id="rId10"/>
    <p:sldLayoutId id="2147483743" r:id="rId11"/>
    <p:sldLayoutId id="2147483744" r:id="rId12"/>
    <p:sldLayoutId id="2147483745" r:id="rId13"/>
    <p:sldLayoutId id="2147483746" r:id="rId14"/>
    <p:sldLayoutId id="2147483748" r:id="rId15"/>
  </p:sldLayoutIdLst>
  <p:transition spd="med"/>
  <p:txStyles>
    <p:titleStyle>
      <a:lvl1pPr marL="0" marR="0" indent="0" algn="ctr" defTabSz="41275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1pPr>
      <a:lvl2pPr marL="0" marR="0" indent="0" algn="ctr" defTabSz="41275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5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5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5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5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5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5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5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p:titleStyle>
    <p:bodyStyle>
      <a:lvl1pPr marL="317500" marR="0" indent="-317500" algn="l" defTabSz="412750" latinLnBrk="0">
        <a:lnSpc>
          <a:spcPct val="100000"/>
        </a:lnSpc>
        <a:spcBef>
          <a:spcPts val="2950"/>
        </a:spcBef>
        <a:spcAft>
          <a:spcPts val="0"/>
        </a:spcAft>
        <a:buClrTx/>
        <a:buSzPct val="125000"/>
        <a:buFontTx/>
        <a:buChar char="•"/>
        <a:tabLst/>
        <a:defRPr sz="2600" b="0" i="0" u="none" strike="noStrike" cap="none" spc="0" baseline="0">
          <a:solidFill>
            <a:srgbClr val="000000"/>
          </a:solidFill>
          <a:uFillTx/>
          <a:latin typeface="Helvetica Neue"/>
          <a:ea typeface="Helvetica Neue"/>
          <a:cs typeface="Helvetica Neue"/>
          <a:sym typeface="Helvetica Neue"/>
        </a:defRPr>
      </a:lvl1pPr>
      <a:lvl2pPr marL="635000" marR="0" indent="-317500" algn="l" defTabSz="412750" latinLnBrk="0">
        <a:lnSpc>
          <a:spcPct val="100000"/>
        </a:lnSpc>
        <a:spcBef>
          <a:spcPts val="2950"/>
        </a:spcBef>
        <a:spcAft>
          <a:spcPts val="0"/>
        </a:spcAft>
        <a:buClrTx/>
        <a:buSzPct val="125000"/>
        <a:buFontTx/>
        <a:buChar char="•"/>
        <a:tabLst/>
        <a:defRPr sz="2600" b="0" i="0" u="none" strike="noStrike" cap="none" spc="0" baseline="0">
          <a:solidFill>
            <a:srgbClr val="000000"/>
          </a:solidFill>
          <a:uFillTx/>
          <a:latin typeface="Helvetica Neue"/>
          <a:ea typeface="Helvetica Neue"/>
          <a:cs typeface="Helvetica Neue"/>
          <a:sym typeface="Helvetica Neue"/>
        </a:defRPr>
      </a:lvl2pPr>
      <a:lvl3pPr marL="952500" marR="0" indent="-317500" algn="l" defTabSz="412750" latinLnBrk="0">
        <a:lnSpc>
          <a:spcPct val="100000"/>
        </a:lnSpc>
        <a:spcBef>
          <a:spcPts val="2950"/>
        </a:spcBef>
        <a:spcAft>
          <a:spcPts val="0"/>
        </a:spcAft>
        <a:buClrTx/>
        <a:buSzPct val="125000"/>
        <a:buFontTx/>
        <a:buChar char="•"/>
        <a:tabLst/>
        <a:defRPr sz="2600" b="0" i="0" u="none" strike="noStrike" cap="none" spc="0" baseline="0">
          <a:solidFill>
            <a:srgbClr val="000000"/>
          </a:solidFill>
          <a:uFillTx/>
          <a:latin typeface="Helvetica Neue"/>
          <a:ea typeface="Helvetica Neue"/>
          <a:cs typeface="Helvetica Neue"/>
          <a:sym typeface="Helvetica Neue"/>
        </a:defRPr>
      </a:lvl3pPr>
      <a:lvl4pPr marL="1270000" marR="0" indent="-317500" algn="l" defTabSz="412750" latinLnBrk="0">
        <a:lnSpc>
          <a:spcPct val="100000"/>
        </a:lnSpc>
        <a:spcBef>
          <a:spcPts val="2950"/>
        </a:spcBef>
        <a:spcAft>
          <a:spcPts val="0"/>
        </a:spcAft>
        <a:buClrTx/>
        <a:buSzPct val="125000"/>
        <a:buFontTx/>
        <a:buChar char="•"/>
        <a:tabLst/>
        <a:defRPr sz="2600" b="0" i="0" u="none" strike="noStrike" cap="none" spc="0" baseline="0">
          <a:solidFill>
            <a:srgbClr val="000000"/>
          </a:solidFill>
          <a:uFillTx/>
          <a:latin typeface="Helvetica Neue"/>
          <a:ea typeface="Helvetica Neue"/>
          <a:cs typeface="Helvetica Neue"/>
          <a:sym typeface="Helvetica Neue"/>
        </a:defRPr>
      </a:lvl4pPr>
      <a:lvl5pPr marL="1587500" marR="0" indent="-317500" algn="l" defTabSz="412750" latinLnBrk="0">
        <a:lnSpc>
          <a:spcPct val="100000"/>
        </a:lnSpc>
        <a:spcBef>
          <a:spcPts val="2950"/>
        </a:spcBef>
        <a:spcAft>
          <a:spcPts val="0"/>
        </a:spcAft>
        <a:buClrTx/>
        <a:buSzPct val="125000"/>
        <a:buFontTx/>
        <a:buChar char="•"/>
        <a:tabLst/>
        <a:defRPr sz="2600" b="0" i="0" u="none" strike="noStrike" cap="none" spc="0" baseline="0">
          <a:solidFill>
            <a:srgbClr val="000000"/>
          </a:solidFill>
          <a:uFillTx/>
          <a:latin typeface="Helvetica Neue"/>
          <a:ea typeface="Helvetica Neue"/>
          <a:cs typeface="Helvetica Neue"/>
          <a:sym typeface="Helvetica Neue"/>
        </a:defRPr>
      </a:lvl5pPr>
      <a:lvl6pPr marL="1905000" marR="0" indent="-317500" algn="l" defTabSz="412750" latinLnBrk="0">
        <a:lnSpc>
          <a:spcPct val="100000"/>
        </a:lnSpc>
        <a:spcBef>
          <a:spcPts val="2950"/>
        </a:spcBef>
        <a:spcAft>
          <a:spcPts val="0"/>
        </a:spcAft>
        <a:buClrTx/>
        <a:buSzPct val="125000"/>
        <a:buFontTx/>
        <a:buChar char="•"/>
        <a:tabLst/>
        <a:defRPr sz="2600" b="0" i="0" u="none" strike="noStrike" cap="none" spc="0" baseline="0">
          <a:solidFill>
            <a:srgbClr val="000000"/>
          </a:solidFill>
          <a:uFillTx/>
          <a:latin typeface="Helvetica Neue"/>
          <a:ea typeface="Helvetica Neue"/>
          <a:cs typeface="Helvetica Neue"/>
          <a:sym typeface="Helvetica Neue"/>
        </a:defRPr>
      </a:lvl6pPr>
      <a:lvl7pPr marL="2222500" marR="0" indent="-317500" algn="l" defTabSz="412750" latinLnBrk="0">
        <a:lnSpc>
          <a:spcPct val="100000"/>
        </a:lnSpc>
        <a:spcBef>
          <a:spcPts val="2950"/>
        </a:spcBef>
        <a:spcAft>
          <a:spcPts val="0"/>
        </a:spcAft>
        <a:buClrTx/>
        <a:buSzPct val="125000"/>
        <a:buFontTx/>
        <a:buChar char="•"/>
        <a:tabLst/>
        <a:defRPr sz="2600" b="0" i="0" u="none" strike="noStrike" cap="none" spc="0" baseline="0">
          <a:solidFill>
            <a:srgbClr val="000000"/>
          </a:solidFill>
          <a:uFillTx/>
          <a:latin typeface="Helvetica Neue"/>
          <a:ea typeface="Helvetica Neue"/>
          <a:cs typeface="Helvetica Neue"/>
          <a:sym typeface="Helvetica Neue"/>
        </a:defRPr>
      </a:lvl7pPr>
      <a:lvl8pPr marL="2540000" marR="0" indent="-317500" algn="l" defTabSz="412750" latinLnBrk="0">
        <a:lnSpc>
          <a:spcPct val="100000"/>
        </a:lnSpc>
        <a:spcBef>
          <a:spcPts val="2950"/>
        </a:spcBef>
        <a:spcAft>
          <a:spcPts val="0"/>
        </a:spcAft>
        <a:buClrTx/>
        <a:buSzPct val="125000"/>
        <a:buFontTx/>
        <a:buChar char="•"/>
        <a:tabLst/>
        <a:defRPr sz="2600" b="0" i="0" u="none" strike="noStrike" cap="none" spc="0" baseline="0">
          <a:solidFill>
            <a:srgbClr val="000000"/>
          </a:solidFill>
          <a:uFillTx/>
          <a:latin typeface="Helvetica Neue"/>
          <a:ea typeface="Helvetica Neue"/>
          <a:cs typeface="Helvetica Neue"/>
          <a:sym typeface="Helvetica Neue"/>
        </a:defRPr>
      </a:lvl8pPr>
      <a:lvl9pPr marL="2857500" marR="0" indent="-317500" algn="l" defTabSz="412750" latinLnBrk="0">
        <a:lnSpc>
          <a:spcPct val="100000"/>
        </a:lnSpc>
        <a:spcBef>
          <a:spcPts val="2950"/>
        </a:spcBef>
        <a:spcAft>
          <a:spcPts val="0"/>
        </a:spcAft>
        <a:buClrTx/>
        <a:buSzPct val="125000"/>
        <a:buFontTx/>
        <a:buChar char="•"/>
        <a:tabLst/>
        <a:defRPr sz="260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41275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1pPr>
      <a:lvl2pPr marL="0" marR="0" indent="114300" algn="ctr" defTabSz="41275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2pPr>
      <a:lvl3pPr marL="0" marR="0" indent="228600" algn="ctr" defTabSz="41275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3pPr>
      <a:lvl4pPr marL="0" marR="0" indent="342900" algn="ctr" defTabSz="41275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4pPr>
      <a:lvl5pPr marL="0" marR="0" indent="457200" algn="ctr" defTabSz="41275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5pPr>
      <a:lvl6pPr marL="0" marR="0" indent="571500" algn="ctr" defTabSz="41275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6pPr>
      <a:lvl7pPr marL="0" marR="0" indent="685800" algn="ctr" defTabSz="41275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7pPr>
      <a:lvl8pPr marL="0" marR="0" indent="800100" algn="ctr" defTabSz="41275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8pPr>
      <a:lvl9pPr marL="0" marR="0" indent="914400" algn="ctr" defTabSz="41275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3.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38.xml"/><Relationship Id="rId5" Type="http://schemas.openxmlformats.org/officeDocument/2006/relationships/image" Target="../media/image17.jpe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Tekstvak 18">
            <a:extLst>
              <a:ext uri="{FF2B5EF4-FFF2-40B4-BE49-F238E27FC236}">
                <a16:creationId xmlns:a16="http://schemas.microsoft.com/office/drawing/2014/main" id="{FAA74F5D-BD7A-FA29-88CF-243309B296E4}"/>
              </a:ext>
            </a:extLst>
          </p:cNvPr>
          <p:cNvSpPr txBox="1"/>
          <p:nvPr/>
        </p:nvSpPr>
        <p:spPr>
          <a:xfrm>
            <a:off x="2034499" y="626099"/>
            <a:ext cx="7982262" cy="1323439"/>
          </a:xfrm>
          <a:prstGeom prst="rect">
            <a:avLst/>
          </a:prstGeom>
          <a:noFill/>
        </p:spPr>
        <p:txBody>
          <a:bodyPr wrap="square" numCol="1"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Water en bodem sturend, hoe dan?</a:t>
            </a:r>
          </a:p>
        </p:txBody>
      </p:sp>
      <p:pic>
        <p:nvPicPr>
          <p:cNvPr id="20" name="Navigatie - CRa Logo zwart">
            <a:extLst>
              <a:ext uri="{FF2B5EF4-FFF2-40B4-BE49-F238E27FC236}">
                <a16:creationId xmlns:a16="http://schemas.microsoft.com/office/drawing/2014/main" id="{563D7AB2-4DFD-9B26-D47E-47C73B77853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4947" y="5874249"/>
            <a:ext cx="1003560" cy="831351"/>
          </a:xfrm>
          <a:prstGeom prst="rect">
            <a:avLst/>
          </a:prstGeom>
        </p:spPr>
      </p:pic>
      <p:cxnSp>
        <p:nvCxnSpPr>
          <p:cNvPr id="22" name="Rechte verbindingslijn 21">
            <a:extLst>
              <a:ext uri="{FF2B5EF4-FFF2-40B4-BE49-F238E27FC236}">
                <a16:creationId xmlns:a16="http://schemas.microsoft.com/office/drawing/2014/main" id="{C8A7C1DD-E28D-28C3-3C6E-D904DD3F0482}"/>
              </a:ext>
            </a:extLst>
          </p:cNvPr>
          <p:cNvCxnSpPr/>
          <p:nvPr/>
        </p:nvCxnSpPr>
        <p:spPr>
          <a:xfrm>
            <a:off x="2188564" y="2001192"/>
            <a:ext cx="9848538" cy="0"/>
          </a:xfrm>
          <a:prstGeom prst="line">
            <a:avLst/>
          </a:prstGeom>
        </p:spPr>
        <p:style>
          <a:lnRef idx="1">
            <a:schemeClr val="dk1"/>
          </a:lnRef>
          <a:fillRef idx="0">
            <a:schemeClr val="dk1"/>
          </a:fillRef>
          <a:effectRef idx="0">
            <a:schemeClr val="dk1"/>
          </a:effectRef>
          <a:fontRef idx="minor">
            <a:schemeClr val="tx1"/>
          </a:fontRef>
        </p:style>
      </p:cxnSp>
      <p:pic>
        <p:nvPicPr>
          <p:cNvPr id="3" name="Afbeelding 2">
            <a:extLst>
              <a:ext uri="{FF2B5EF4-FFF2-40B4-BE49-F238E27FC236}">
                <a16:creationId xmlns:a16="http://schemas.microsoft.com/office/drawing/2014/main" id="{CD316E5B-CD72-6DE4-8204-41A231B7618C}"/>
              </a:ext>
            </a:extLst>
          </p:cNvPr>
          <p:cNvPicPr>
            <a:picLocks noChangeAspect="1"/>
          </p:cNvPicPr>
          <p:nvPr/>
        </p:nvPicPr>
        <p:blipFill rotWithShape="1">
          <a:blip r:embed="rId4"/>
          <a:srcRect t="6376" b="2184"/>
          <a:stretch/>
        </p:blipFill>
        <p:spPr>
          <a:xfrm>
            <a:off x="3810000" y="2116347"/>
            <a:ext cx="5597802" cy="4652747"/>
          </a:xfrm>
          <a:prstGeom prst="rect">
            <a:avLst/>
          </a:prstGeom>
        </p:spPr>
      </p:pic>
      <p:sp>
        <p:nvSpPr>
          <p:cNvPr id="2" name="Tekstvak 1">
            <a:extLst>
              <a:ext uri="{FF2B5EF4-FFF2-40B4-BE49-F238E27FC236}">
                <a16:creationId xmlns:a16="http://schemas.microsoft.com/office/drawing/2014/main" id="{1CF746E9-0573-76E4-265D-D607BD8868E6}"/>
              </a:ext>
            </a:extLst>
          </p:cNvPr>
          <p:cNvSpPr txBox="1"/>
          <p:nvPr/>
        </p:nvSpPr>
        <p:spPr>
          <a:xfrm>
            <a:off x="7932611" y="6059269"/>
            <a:ext cx="4168299" cy="369332"/>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9325994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CF3B1A58-60AC-6BE0-7F55-487898127C89}"/>
              </a:ext>
            </a:extLst>
          </p:cNvPr>
          <p:cNvSpPr txBox="1"/>
          <p:nvPr/>
        </p:nvSpPr>
        <p:spPr>
          <a:xfrm>
            <a:off x="674737" y="442452"/>
            <a:ext cx="11517263"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Het fundament: een </a:t>
            </a:r>
            <a:r>
              <a:rPr kumimoji="0" lang="nl-NL" sz="2400" b="1" i="0" u="none" strike="noStrike" kern="1200" cap="none" spc="0" normalizeH="0" baseline="0" noProof="0" dirty="0">
                <a:ln>
                  <a:noFill/>
                </a:ln>
                <a:solidFill>
                  <a:srgbClr val="7250FF"/>
                </a:solidFill>
                <a:effectLst/>
                <a:uLnTx/>
                <a:uFillTx/>
                <a:latin typeface="Verdana" panose="020B0604030504040204" pitchFamily="34" charset="0"/>
                <a:ea typeface="Verdana" panose="020B0604030504040204" pitchFamily="34" charset="0"/>
                <a:cs typeface="Verdana" panose="020B0604030504040204" pitchFamily="34" charset="0"/>
              </a:rPr>
              <a:t>veerkrachtig</a:t>
            </a:r>
            <a:r>
              <a:rPr kumimoji="0" lang="nl-NL" sz="2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 water- en bodemsysteem </a:t>
            </a:r>
          </a:p>
        </p:txBody>
      </p:sp>
      <p:sp>
        <p:nvSpPr>
          <p:cNvPr id="2" name="Sub-Koptekst">
            <a:extLst>
              <a:ext uri="{FF2B5EF4-FFF2-40B4-BE49-F238E27FC236}">
                <a16:creationId xmlns:a16="http://schemas.microsoft.com/office/drawing/2014/main" id="{95F1B2F3-8B48-D1FA-980F-7D66A445CCD7}"/>
              </a:ext>
            </a:extLst>
          </p:cNvPr>
          <p:cNvSpPr txBox="1">
            <a:spLocks/>
          </p:cNvSpPr>
          <p:nvPr/>
        </p:nvSpPr>
        <p:spPr>
          <a:xfrm>
            <a:off x="8177383" y="3830309"/>
            <a:ext cx="2194686" cy="1393207"/>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t" anchorCtr="0">
            <a:noAutofit/>
          </a:bodyPr>
          <a:lstStyle>
            <a:lvl1pPr marL="0" marR="0" indent="0" algn="ctr" defTabSz="550361" rtl="0" latinLnBrk="0">
              <a:lnSpc>
                <a:spcPct val="100000"/>
              </a:lnSpc>
              <a:spcBef>
                <a:spcPts val="0"/>
              </a:spcBef>
              <a:spcAft>
                <a:spcPts val="0"/>
              </a:spcAft>
              <a:buClrTx/>
              <a:buSzTx/>
              <a:buFontTx/>
              <a:buNone/>
              <a:tabLst/>
              <a:defRPr sz="7467" b="0" i="0" u="none" strike="noStrike" cap="none" spc="0" baseline="0">
                <a:ln>
                  <a:noFill/>
                </a:ln>
                <a:solidFill>
                  <a:srgbClr val="000000"/>
                </a:solidFill>
                <a:uFillTx/>
                <a:latin typeface="+mn-lt"/>
                <a:ea typeface="+mn-ea"/>
                <a:cs typeface="+mn-cs"/>
                <a:sym typeface="Helvetica Neue Medium"/>
              </a:defRPr>
            </a:lvl1pPr>
            <a:lvl2pPr marL="0" marR="0" indent="0" algn="ctr" defTabSz="550361" rtl="0" latinLnBrk="0">
              <a:lnSpc>
                <a:spcPct val="100000"/>
              </a:lnSpc>
              <a:spcBef>
                <a:spcPts val="0"/>
              </a:spcBef>
              <a:spcAft>
                <a:spcPts val="0"/>
              </a:spcAft>
              <a:buClrTx/>
              <a:buSzTx/>
              <a:buFontTx/>
              <a:buNone/>
              <a:tabLst/>
              <a:defRPr sz="7467" b="0" i="0" u="none" strike="noStrike" cap="none" spc="0" baseline="0">
                <a:ln>
                  <a:noFill/>
                </a:ln>
                <a:solidFill>
                  <a:srgbClr val="000000"/>
                </a:solidFill>
                <a:uFillTx/>
                <a:latin typeface="+mn-lt"/>
                <a:ea typeface="+mn-ea"/>
                <a:cs typeface="+mn-cs"/>
                <a:sym typeface="Helvetica Neue Medium"/>
              </a:defRPr>
            </a:lvl2pPr>
            <a:lvl3pPr marL="0" marR="0" indent="0" algn="ctr" defTabSz="550361" rtl="0" latinLnBrk="0">
              <a:lnSpc>
                <a:spcPct val="100000"/>
              </a:lnSpc>
              <a:spcBef>
                <a:spcPts val="0"/>
              </a:spcBef>
              <a:spcAft>
                <a:spcPts val="0"/>
              </a:spcAft>
              <a:buClrTx/>
              <a:buSzTx/>
              <a:buFontTx/>
              <a:buNone/>
              <a:tabLst/>
              <a:defRPr sz="7467" b="0" i="0" u="none" strike="noStrike" cap="none" spc="0" baseline="0">
                <a:ln>
                  <a:noFill/>
                </a:ln>
                <a:solidFill>
                  <a:srgbClr val="000000"/>
                </a:solidFill>
                <a:uFillTx/>
                <a:latin typeface="+mn-lt"/>
                <a:ea typeface="+mn-ea"/>
                <a:cs typeface="+mn-cs"/>
                <a:sym typeface="Helvetica Neue Medium"/>
              </a:defRPr>
            </a:lvl3pPr>
            <a:lvl4pPr marL="0" marR="0" indent="0" algn="ctr" defTabSz="550361" rtl="0" latinLnBrk="0">
              <a:lnSpc>
                <a:spcPct val="100000"/>
              </a:lnSpc>
              <a:spcBef>
                <a:spcPts val="0"/>
              </a:spcBef>
              <a:spcAft>
                <a:spcPts val="0"/>
              </a:spcAft>
              <a:buClrTx/>
              <a:buSzTx/>
              <a:buFontTx/>
              <a:buNone/>
              <a:tabLst/>
              <a:defRPr sz="7467" b="0" i="0" u="none" strike="noStrike" cap="none" spc="0" baseline="0">
                <a:ln>
                  <a:noFill/>
                </a:ln>
                <a:solidFill>
                  <a:srgbClr val="000000"/>
                </a:solidFill>
                <a:uFillTx/>
                <a:latin typeface="+mn-lt"/>
                <a:ea typeface="+mn-ea"/>
                <a:cs typeface="+mn-cs"/>
                <a:sym typeface="Helvetica Neue Medium"/>
              </a:defRPr>
            </a:lvl4pPr>
            <a:lvl5pPr marL="0" marR="0" indent="0" algn="ctr" defTabSz="550361" rtl="0" latinLnBrk="0">
              <a:lnSpc>
                <a:spcPct val="100000"/>
              </a:lnSpc>
              <a:spcBef>
                <a:spcPts val="0"/>
              </a:spcBef>
              <a:spcAft>
                <a:spcPts val="0"/>
              </a:spcAft>
              <a:buClrTx/>
              <a:buSzTx/>
              <a:buFontTx/>
              <a:buNone/>
              <a:tabLst/>
              <a:defRPr sz="7467" b="0" i="0" u="none" strike="noStrike" cap="none" spc="0" baseline="0">
                <a:ln>
                  <a:noFill/>
                </a:ln>
                <a:solidFill>
                  <a:srgbClr val="000000"/>
                </a:solidFill>
                <a:uFillTx/>
                <a:latin typeface="+mn-lt"/>
                <a:ea typeface="+mn-ea"/>
                <a:cs typeface="+mn-cs"/>
                <a:sym typeface="Helvetica Neue Medium"/>
              </a:defRPr>
            </a:lvl5pPr>
            <a:lvl6pPr marL="0" marR="0" indent="0" algn="ctr" defTabSz="550361" rtl="0" latinLnBrk="0">
              <a:lnSpc>
                <a:spcPct val="100000"/>
              </a:lnSpc>
              <a:spcBef>
                <a:spcPts val="0"/>
              </a:spcBef>
              <a:spcAft>
                <a:spcPts val="0"/>
              </a:spcAft>
              <a:buClrTx/>
              <a:buSzTx/>
              <a:buFontTx/>
              <a:buNone/>
              <a:tabLst/>
              <a:defRPr sz="7467" b="0" i="0" u="none" strike="noStrike" cap="none" spc="0" baseline="0">
                <a:ln>
                  <a:noFill/>
                </a:ln>
                <a:solidFill>
                  <a:srgbClr val="000000"/>
                </a:solidFill>
                <a:uFillTx/>
                <a:latin typeface="+mn-lt"/>
                <a:ea typeface="+mn-ea"/>
                <a:cs typeface="+mn-cs"/>
                <a:sym typeface="Helvetica Neue Medium"/>
              </a:defRPr>
            </a:lvl6pPr>
            <a:lvl7pPr marL="0" marR="0" indent="0" algn="ctr" defTabSz="550361" rtl="0" latinLnBrk="0">
              <a:lnSpc>
                <a:spcPct val="100000"/>
              </a:lnSpc>
              <a:spcBef>
                <a:spcPts val="0"/>
              </a:spcBef>
              <a:spcAft>
                <a:spcPts val="0"/>
              </a:spcAft>
              <a:buClrTx/>
              <a:buSzTx/>
              <a:buFontTx/>
              <a:buNone/>
              <a:tabLst/>
              <a:defRPr sz="7467" b="0" i="0" u="none" strike="noStrike" cap="none" spc="0" baseline="0">
                <a:ln>
                  <a:noFill/>
                </a:ln>
                <a:solidFill>
                  <a:srgbClr val="000000"/>
                </a:solidFill>
                <a:uFillTx/>
                <a:latin typeface="+mn-lt"/>
                <a:ea typeface="+mn-ea"/>
                <a:cs typeface="+mn-cs"/>
                <a:sym typeface="Helvetica Neue Medium"/>
              </a:defRPr>
            </a:lvl7pPr>
            <a:lvl8pPr marL="0" marR="0" indent="0" algn="ctr" defTabSz="550361" rtl="0" latinLnBrk="0">
              <a:lnSpc>
                <a:spcPct val="100000"/>
              </a:lnSpc>
              <a:spcBef>
                <a:spcPts val="0"/>
              </a:spcBef>
              <a:spcAft>
                <a:spcPts val="0"/>
              </a:spcAft>
              <a:buClrTx/>
              <a:buSzTx/>
              <a:buFontTx/>
              <a:buNone/>
              <a:tabLst/>
              <a:defRPr sz="7467" b="0" i="0" u="none" strike="noStrike" cap="none" spc="0" baseline="0">
                <a:ln>
                  <a:noFill/>
                </a:ln>
                <a:solidFill>
                  <a:srgbClr val="000000"/>
                </a:solidFill>
                <a:uFillTx/>
                <a:latin typeface="+mn-lt"/>
                <a:ea typeface="+mn-ea"/>
                <a:cs typeface="+mn-cs"/>
                <a:sym typeface="Helvetica Neue Medium"/>
              </a:defRPr>
            </a:lvl8pPr>
            <a:lvl9pPr marL="0" marR="0" indent="0" algn="ctr" defTabSz="550361" rtl="0" latinLnBrk="0">
              <a:lnSpc>
                <a:spcPct val="100000"/>
              </a:lnSpc>
              <a:spcBef>
                <a:spcPts val="0"/>
              </a:spcBef>
              <a:spcAft>
                <a:spcPts val="0"/>
              </a:spcAft>
              <a:buClrTx/>
              <a:buSzTx/>
              <a:buFontTx/>
              <a:buNone/>
              <a:tabLst/>
              <a:defRPr sz="7467" b="0" i="0" u="none" strike="noStrike" cap="none" spc="0" baseline="0">
                <a:ln>
                  <a:noFill/>
                </a:ln>
                <a:solidFill>
                  <a:srgbClr val="000000"/>
                </a:solidFill>
                <a:uFillTx/>
                <a:latin typeface="+mn-lt"/>
                <a:ea typeface="+mn-ea"/>
                <a:cs typeface="+mn-cs"/>
                <a:sym typeface="Helvetica Neue Medium"/>
              </a:defRPr>
            </a:lvl9pPr>
          </a:lstStyle>
          <a:p>
            <a:pPr algn="l" defTabSz="262082">
              <a:defRPr/>
            </a:pPr>
            <a:r>
              <a:rPr kumimoji="0" lang="nl-NL" sz="1400" b="0" i="1"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sym typeface="Helvetica Neue Medium"/>
              </a:rPr>
              <a:t>Veerkracht</a:t>
            </a:r>
          </a:p>
          <a:p>
            <a:pPr algn="l" defTabSz="262082">
              <a:defRPr/>
            </a:pPr>
            <a:r>
              <a:rPr kumimoji="0" lang="nl-NL" sz="1400" b="0" i="1"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sym typeface="Helvetica Neue Medium"/>
              </a:rPr>
              <a:t>Symbiose</a:t>
            </a:r>
          </a:p>
          <a:p>
            <a:pPr algn="l" defTabSz="262082">
              <a:defRPr/>
            </a:pPr>
            <a:r>
              <a:rPr kumimoji="0" lang="nl-NL" sz="1400" b="0" i="1"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sym typeface="Helvetica Neue Medium"/>
              </a:rPr>
              <a:t>Adaptatie</a:t>
            </a:r>
          </a:p>
          <a:p>
            <a:pPr algn="l" defTabSz="262082">
              <a:defRPr/>
            </a:pPr>
            <a:r>
              <a:rPr kumimoji="0" lang="nl-NL" sz="1400" b="0" i="1"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sym typeface="Helvetica Neue Medium"/>
              </a:rPr>
              <a:t>Kringlopen</a:t>
            </a:r>
          </a:p>
          <a:p>
            <a:pPr marL="0" marR="0" lvl="0" indent="0" algn="l" defTabSz="262082" rtl="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sym typeface="Helvetica Neue Medium"/>
            </a:endParaRPr>
          </a:p>
          <a:p>
            <a:pPr marL="0" marR="0" lvl="0" indent="0" algn="l" defTabSz="262082" rtl="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sym typeface="Helvetica Neue Medium"/>
            </a:endParaRPr>
          </a:p>
          <a:p>
            <a:pPr marL="272148" marR="0" lvl="0" indent="-272148" algn="l" defTabSz="262082" rtl="0" eaLnBrk="1" fontAlgn="auto" latinLnBrk="0" hangingPunct="1">
              <a:lnSpc>
                <a:spcPct val="100000"/>
              </a:lnSpc>
              <a:spcBef>
                <a:spcPts val="0"/>
              </a:spcBef>
              <a:spcAft>
                <a:spcPts val="0"/>
              </a:spcAft>
              <a:buClrTx/>
              <a:buSzTx/>
              <a:buFontTx/>
              <a:buChar char="-"/>
              <a:tabLst/>
              <a:defRPr/>
            </a:pPr>
            <a:endParaRPr kumimoji="0" lang="nl-NL" sz="1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sym typeface="Helvetica Neue Medium"/>
            </a:endParaRPr>
          </a:p>
          <a:p>
            <a:pPr marL="0" marR="0" lvl="0" indent="0" algn="l" defTabSz="262082" rtl="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srgbClr val="000000"/>
              </a:solidFill>
              <a:effectLst/>
              <a:uLnTx/>
              <a:uFillTx/>
              <a:latin typeface="Calibri"/>
              <a:ea typeface="+mn-ea"/>
              <a:cs typeface="+mn-cs"/>
              <a:sym typeface="Helvetica Neue Medium"/>
            </a:endParaRPr>
          </a:p>
          <a:p>
            <a:pPr marL="0" marR="0" lvl="0" indent="0" algn="l" defTabSz="262082" rtl="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sym typeface="Helvetica Neue Medium"/>
            </a:endParaRPr>
          </a:p>
          <a:p>
            <a:pPr marL="0" marR="0" lvl="0" indent="0" algn="l" defTabSz="262082" rtl="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sym typeface="Helvetica Neue Medium"/>
            </a:endParaRPr>
          </a:p>
          <a:p>
            <a:pPr marL="0" marR="0" lvl="0" indent="0" algn="l" defTabSz="262082" rtl="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srgbClr val="000000"/>
              </a:solidFill>
              <a:effectLst/>
              <a:uLnTx/>
              <a:uFillTx/>
              <a:latin typeface="Calibri"/>
              <a:ea typeface="+mn-ea"/>
              <a:cs typeface="+mn-cs"/>
              <a:sym typeface="Helvetica Neue Medium"/>
            </a:endParaRPr>
          </a:p>
          <a:p>
            <a:pPr marL="0" marR="0" lvl="0" indent="0" algn="l" defTabSz="262082" rtl="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srgbClr val="000000"/>
              </a:solidFill>
              <a:effectLst/>
              <a:uLnTx/>
              <a:uFillTx/>
              <a:latin typeface="Calibri"/>
              <a:ea typeface="+mn-ea"/>
              <a:cs typeface="+mn-cs"/>
              <a:sym typeface="Helvetica Neue Medium"/>
            </a:endParaRPr>
          </a:p>
        </p:txBody>
      </p:sp>
      <p:pic>
        <p:nvPicPr>
          <p:cNvPr id="5" name="Afbeelding 4">
            <a:extLst>
              <a:ext uri="{FF2B5EF4-FFF2-40B4-BE49-F238E27FC236}">
                <a16:creationId xmlns:a16="http://schemas.microsoft.com/office/drawing/2014/main" id="{786EE2B6-DEB8-7A4F-1F32-6901F10D1A97}"/>
              </a:ext>
            </a:extLst>
          </p:cNvPr>
          <p:cNvPicPr>
            <a:picLocks noChangeAspect="1"/>
          </p:cNvPicPr>
          <p:nvPr/>
        </p:nvPicPr>
        <p:blipFill rotWithShape="1">
          <a:blip r:embed="rId3">
            <a:extLst>
              <a:ext uri="{28A0092B-C50C-407E-A947-70E740481C1C}">
                <a14:useLocalDpi xmlns:a14="http://schemas.microsoft.com/office/drawing/2010/main" val="0"/>
              </a:ext>
            </a:extLst>
          </a:blip>
          <a:srcRect t="10569" r="17318"/>
          <a:stretch/>
        </p:blipFill>
        <p:spPr>
          <a:xfrm>
            <a:off x="345230" y="1853551"/>
            <a:ext cx="2655610" cy="3276623"/>
          </a:xfrm>
          <a:prstGeom prst="rect">
            <a:avLst/>
          </a:prstGeom>
        </p:spPr>
      </p:pic>
      <p:pic>
        <p:nvPicPr>
          <p:cNvPr id="7" name="Afbeelding 6">
            <a:extLst>
              <a:ext uri="{FF2B5EF4-FFF2-40B4-BE49-F238E27FC236}">
                <a16:creationId xmlns:a16="http://schemas.microsoft.com/office/drawing/2014/main" id="{C44A045C-7991-C9AE-3CB6-E096FF30E17F}"/>
              </a:ext>
            </a:extLst>
          </p:cNvPr>
          <p:cNvPicPr>
            <a:picLocks noChangeAspect="1"/>
          </p:cNvPicPr>
          <p:nvPr/>
        </p:nvPicPr>
        <p:blipFill rotWithShape="1">
          <a:blip r:embed="rId4">
            <a:extLst>
              <a:ext uri="{28A0092B-C50C-407E-A947-70E740481C1C}">
                <a14:useLocalDpi xmlns:a14="http://schemas.microsoft.com/office/drawing/2010/main" val="0"/>
              </a:ext>
            </a:extLst>
          </a:blip>
          <a:srcRect l="6152" t="15065" r="15339" b="8966"/>
          <a:stretch/>
        </p:blipFill>
        <p:spPr>
          <a:xfrm>
            <a:off x="3929443" y="966407"/>
            <a:ext cx="3927034" cy="4553747"/>
          </a:xfrm>
          <a:prstGeom prst="rect">
            <a:avLst/>
          </a:prstGeom>
        </p:spPr>
      </p:pic>
      <p:sp>
        <p:nvSpPr>
          <p:cNvPr id="8" name="Pijl links 7">
            <a:extLst>
              <a:ext uri="{FF2B5EF4-FFF2-40B4-BE49-F238E27FC236}">
                <a16:creationId xmlns:a16="http://schemas.microsoft.com/office/drawing/2014/main" id="{BD742D41-E8C7-7DD7-4EAF-286F82D9A649}"/>
              </a:ext>
            </a:extLst>
          </p:cNvPr>
          <p:cNvSpPr/>
          <p:nvPr/>
        </p:nvSpPr>
        <p:spPr>
          <a:xfrm>
            <a:off x="2999665" y="3491862"/>
            <a:ext cx="608872" cy="338447"/>
          </a:xfrm>
          <a:prstGeom prst="rightArrow">
            <a:avLst/>
          </a:prstGeom>
          <a:solidFill>
            <a:srgbClr val="48B1AC"/>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ekstvak 5">
            <a:extLst>
              <a:ext uri="{FF2B5EF4-FFF2-40B4-BE49-F238E27FC236}">
                <a16:creationId xmlns:a16="http://schemas.microsoft.com/office/drawing/2014/main" id="{BEED9AEF-0BDE-2BEB-F142-04C6686C179A}"/>
              </a:ext>
            </a:extLst>
          </p:cNvPr>
          <p:cNvSpPr txBox="1"/>
          <p:nvPr/>
        </p:nvSpPr>
        <p:spPr>
          <a:xfrm>
            <a:off x="68367" y="5413801"/>
            <a:ext cx="11933620" cy="1600438"/>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Het water- en bodemsysteem als uitgangspunt nemen bij ruimtelijke ingrepen vraagt om een </a:t>
            </a:r>
            <a:r>
              <a:rPr kumimoji="0" lang="nl-NL" sz="2000" b="1" i="0" u="none" strike="noStrike" kern="1200" cap="none" spc="0" normalizeH="0" baseline="0" noProof="0" dirty="0">
                <a:ln>
                  <a:noFill/>
                </a:ln>
                <a:solidFill>
                  <a:srgbClr val="7250FF"/>
                </a:solidFill>
                <a:effectLst/>
                <a:uLnTx/>
                <a:uFillTx/>
                <a:latin typeface="Verdana" panose="020B0604030504040204" pitchFamily="34" charset="0"/>
                <a:ea typeface="Verdana" panose="020B0604030504040204" pitchFamily="34" charset="0"/>
                <a:cs typeface="Verdana" panose="020B0604030504040204" pitchFamily="34" charset="0"/>
              </a:rPr>
              <a:t>fundamenteel andere houding en benadering</a:t>
            </a:r>
            <a:r>
              <a:rPr kumimoji="0" lang="nl-NL" sz="2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Het betekent niet alleen het huidige beter doen maar ook de vraag stellen: </a:t>
            </a:r>
            <a:r>
              <a:rPr kumimoji="0" lang="nl-NL" sz="2000" b="1" i="0" u="none" strike="noStrike" kern="1200" cap="none" spc="0" normalizeH="0" baseline="0" noProof="0" dirty="0">
                <a:ln>
                  <a:noFill/>
                </a:ln>
                <a:solidFill>
                  <a:srgbClr val="7250FF"/>
                </a:solidFill>
                <a:effectLst/>
                <a:uLnTx/>
                <a:uFillTx/>
                <a:latin typeface="Verdana" panose="020B0604030504040204" pitchFamily="34" charset="0"/>
                <a:ea typeface="Verdana" panose="020B0604030504040204" pitchFamily="34" charset="0"/>
                <a:cs typeface="Verdana" panose="020B0604030504040204" pitchFamily="34" charset="0"/>
              </a:rPr>
              <a:t>doen we wel het juiste?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2473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95A6403C-9DA0-C99E-B079-5FE9D7BC7542}"/>
              </a:ext>
            </a:extLst>
          </p:cNvPr>
          <p:cNvPicPr>
            <a:picLocks noChangeAspect="1"/>
          </p:cNvPicPr>
          <p:nvPr/>
        </p:nvPicPr>
        <p:blipFill>
          <a:blip r:embed="rId2"/>
          <a:stretch>
            <a:fillRect/>
          </a:stretch>
        </p:blipFill>
        <p:spPr>
          <a:xfrm>
            <a:off x="1253672" y="0"/>
            <a:ext cx="9684655" cy="6858000"/>
          </a:xfrm>
          <a:prstGeom prst="rect">
            <a:avLst/>
          </a:prstGeom>
        </p:spPr>
      </p:pic>
      <p:sp>
        <p:nvSpPr>
          <p:cNvPr id="6" name="Vrije vorm 5">
            <a:extLst>
              <a:ext uri="{FF2B5EF4-FFF2-40B4-BE49-F238E27FC236}">
                <a16:creationId xmlns:a16="http://schemas.microsoft.com/office/drawing/2014/main" id="{00455271-3831-EC3E-B1CF-2F9CC911BB1B}"/>
              </a:ext>
            </a:extLst>
          </p:cNvPr>
          <p:cNvSpPr/>
          <p:nvPr/>
        </p:nvSpPr>
        <p:spPr>
          <a:xfrm>
            <a:off x="1349298" y="6456556"/>
            <a:ext cx="256478" cy="278781"/>
          </a:xfrm>
          <a:custGeom>
            <a:avLst/>
            <a:gdLst>
              <a:gd name="connsiteX0" fmla="*/ 0 w 256478"/>
              <a:gd name="connsiteY0" fmla="*/ 256478 h 278781"/>
              <a:gd name="connsiteX1" fmla="*/ 11151 w 256478"/>
              <a:gd name="connsiteY1" fmla="*/ 0 h 278781"/>
              <a:gd name="connsiteX2" fmla="*/ 256478 w 256478"/>
              <a:gd name="connsiteY2" fmla="*/ 11151 h 278781"/>
              <a:gd name="connsiteX3" fmla="*/ 234175 w 256478"/>
              <a:gd name="connsiteY3" fmla="*/ 278781 h 278781"/>
              <a:gd name="connsiteX4" fmla="*/ 0 w 256478"/>
              <a:gd name="connsiteY4" fmla="*/ 256478 h 278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478" h="278781">
                <a:moveTo>
                  <a:pt x="0" y="256478"/>
                </a:moveTo>
                <a:lnTo>
                  <a:pt x="11151" y="0"/>
                </a:lnTo>
                <a:lnTo>
                  <a:pt x="256478" y="11151"/>
                </a:lnTo>
                <a:lnTo>
                  <a:pt x="234175" y="278781"/>
                </a:lnTo>
                <a:lnTo>
                  <a:pt x="0" y="256478"/>
                </a:lnTo>
                <a:close/>
              </a:path>
            </a:pathLst>
          </a:custGeom>
          <a:solidFill>
            <a:srgbClr val="59287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nl-NL" sz="3200" b="0" i="0" u="none" strike="noStrike" kern="120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sp>
        <p:nvSpPr>
          <p:cNvPr id="7" name="Vrije vorm 6">
            <a:extLst>
              <a:ext uri="{FF2B5EF4-FFF2-40B4-BE49-F238E27FC236}">
                <a16:creationId xmlns:a16="http://schemas.microsoft.com/office/drawing/2014/main" id="{E0E64C07-A4D9-E839-B74F-39CBE2F66A6E}"/>
              </a:ext>
            </a:extLst>
          </p:cNvPr>
          <p:cNvSpPr/>
          <p:nvPr/>
        </p:nvSpPr>
        <p:spPr>
          <a:xfrm>
            <a:off x="10593659" y="6423102"/>
            <a:ext cx="657921" cy="334537"/>
          </a:xfrm>
          <a:custGeom>
            <a:avLst/>
            <a:gdLst>
              <a:gd name="connsiteX0" fmla="*/ 11151 w 657921"/>
              <a:gd name="connsiteY0" fmla="*/ 66908 h 334537"/>
              <a:gd name="connsiteX1" fmla="*/ 0 w 657921"/>
              <a:gd name="connsiteY1" fmla="*/ 334537 h 334537"/>
              <a:gd name="connsiteX2" fmla="*/ 657921 w 657921"/>
              <a:gd name="connsiteY2" fmla="*/ 234176 h 334537"/>
              <a:gd name="connsiteX3" fmla="*/ 367990 w 657921"/>
              <a:gd name="connsiteY3" fmla="*/ 0 h 334537"/>
              <a:gd name="connsiteX4" fmla="*/ 11151 w 657921"/>
              <a:gd name="connsiteY4" fmla="*/ 66908 h 334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921" h="334537">
                <a:moveTo>
                  <a:pt x="11151" y="66908"/>
                </a:moveTo>
                <a:lnTo>
                  <a:pt x="0" y="334537"/>
                </a:lnTo>
                <a:lnTo>
                  <a:pt x="657921" y="234176"/>
                </a:lnTo>
                <a:lnTo>
                  <a:pt x="367990" y="0"/>
                </a:lnTo>
                <a:lnTo>
                  <a:pt x="11151" y="66908"/>
                </a:lnTo>
                <a:close/>
              </a:path>
            </a:pathLst>
          </a:cu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nl-NL" sz="3200" b="0" i="0" u="none" strike="noStrike" kern="1200" cap="none" spc="0" normalizeH="0" baseline="0" noProof="0">
              <a:ln>
                <a:noFill/>
              </a:ln>
              <a:solidFill>
                <a:srgbClr val="FFFFFF"/>
              </a:solidFill>
              <a:effectLst/>
              <a:uLnTx/>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23264183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EDEDA96B-71C0-6B78-427F-7EB0892CDF2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272701" y="0"/>
            <a:ext cx="9646597" cy="6858000"/>
          </a:xfrm>
          <a:prstGeom prst="rect">
            <a:avLst/>
          </a:prstGeom>
        </p:spPr>
      </p:pic>
      <p:sp>
        <p:nvSpPr>
          <p:cNvPr id="2" name="Ovaal 1">
            <a:extLst>
              <a:ext uri="{FF2B5EF4-FFF2-40B4-BE49-F238E27FC236}">
                <a16:creationId xmlns:a16="http://schemas.microsoft.com/office/drawing/2014/main" id="{7565CA3B-D5D8-B711-B6DE-974500AEA8E3}"/>
              </a:ext>
            </a:extLst>
          </p:cNvPr>
          <p:cNvSpPr/>
          <p:nvPr/>
        </p:nvSpPr>
        <p:spPr>
          <a:xfrm>
            <a:off x="4254500" y="1765300"/>
            <a:ext cx="571500" cy="597478"/>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Ovaal 3">
            <a:extLst>
              <a:ext uri="{FF2B5EF4-FFF2-40B4-BE49-F238E27FC236}">
                <a16:creationId xmlns:a16="http://schemas.microsoft.com/office/drawing/2014/main" id="{BBBF435E-7704-CC9B-3C2D-FAA0F799C2F8}"/>
              </a:ext>
            </a:extLst>
          </p:cNvPr>
          <p:cNvSpPr/>
          <p:nvPr/>
        </p:nvSpPr>
        <p:spPr>
          <a:xfrm>
            <a:off x="4584700" y="2120900"/>
            <a:ext cx="571500" cy="597478"/>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Ovaal 4">
            <a:extLst>
              <a:ext uri="{FF2B5EF4-FFF2-40B4-BE49-F238E27FC236}">
                <a16:creationId xmlns:a16="http://schemas.microsoft.com/office/drawing/2014/main" id="{0814B3A0-D9B1-3A31-8257-C62A048246DF}"/>
              </a:ext>
            </a:extLst>
          </p:cNvPr>
          <p:cNvSpPr/>
          <p:nvPr/>
        </p:nvSpPr>
        <p:spPr>
          <a:xfrm>
            <a:off x="4622800" y="3581400"/>
            <a:ext cx="571500" cy="597478"/>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Ovaal 5">
            <a:extLst>
              <a:ext uri="{FF2B5EF4-FFF2-40B4-BE49-F238E27FC236}">
                <a16:creationId xmlns:a16="http://schemas.microsoft.com/office/drawing/2014/main" id="{2DBF02C2-B53E-EEA4-8825-6F6174830CD9}"/>
              </a:ext>
            </a:extLst>
          </p:cNvPr>
          <p:cNvSpPr/>
          <p:nvPr/>
        </p:nvSpPr>
        <p:spPr>
          <a:xfrm>
            <a:off x="3327400" y="3441700"/>
            <a:ext cx="571500" cy="597478"/>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ekstvak 6">
            <a:extLst>
              <a:ext uri="{FF2B5EF4-FFF2-40B4-BE49-F238E27FC236}">
                <a16:creationId xmlns:a16="http://schemas.microsoft.com/office/drawing/2014/main" id="{D3A9B1FD-6C3E-C04E-05E7-DE71977DAAD0}"/>
              </a:ext>
            </a:extLst>
          </p:cNvPr>
          <p:cNvSpPr txBox="1"/>
          <p:nvPr/>
        </p:nvSpPr>
        <p:spPr>
          <a:xfrm>
            <a:off x="5156200" y="1765301"/>
            <a:ext cx="698500" cy="246221"/>
          </a:xfrm>
          <a:prstGeom prst="rect">
            <a:avLst/>
          </a:prstGeom>
          <a:solidFill>
            <a:schemeClr val="bg1"/>
          </a:solidFill>
        </p:spPr>
        <p:txBody>
          <a:bodyPr wrap="square" numCol="1" rtlCol="0">
            <a:spAutoFit/>
          </a:bodyPr>
          <a:lstStyle/>
          <a:p>
            <a:pPr algn="l"/>
            <a:r>
              <a:rPr lang="nl-NL" sz="1000" b="1" i="0" dirty="0">
                <a:solidFill>
                  <a:srgbClr val="666666"/>
                </a:solidFill>
                <a:effectLst/>
                <a:latin typeface="Heebo" panose="020F0502020204030204" pitchFamily="34" charset="0"/>
              </a:rPr>
              <a:t>Fryslân</a:t>
            </a:r>
          </a:p>
        </p:txBody>
      </p:sp>
      <p:sp>
        <p:nvSpPr>
          <p:cNvPr id="8" name="Tekstvak 7">
            <a:extLst>
              <a:ext uri="{FF2B5EF4-FFF2-40B4-BE49-F238E27FC236}">
                <a16:creationId xmlns:a16="http://schemas.microsoft.com/office/drawing/2014/main" id="{405F4480-D38F-D8DC-4D75-08A8A3439A61}"/>
              </a:ext>
            </a:extLst>
          </p:cNvPr>
          <p:cNvSpPr txBox="1"/>
          <p:nvPr/>
        </p:nvSpPr>
        <p:spPr>
          <a:xfrm>
            <a:off x="5219700" y="2324101"/>
            <a:ext cx="1295400" cy="246221"/>
          </a:xfrm>
          <a:prstGeom prst="rect">
            <a:avLst/>
          </a:prstGeom>
          <a:solidFill>
            <a:schemeClr val="bg1"/>
          </a:solidFill>
        </p:spPr>
        <p:txBody>
          <a:bodyPr wrap="square" numCol="1" rtlCol="0">
            <a:spAutoFit/>
          </a:bodyPr>
          <a:lstStyle/>
          <a:p>
            <a:pPr algn="l"/>
            <a:r>
              <a:rPr lang="nl-NL" sz="1000" b="1" i="0" dirty="0">
                <a:solidFill>
                  <a:srgbClr val="666666"/>
                </a:solidFill>
                <a:effectLst/>
                <a:latin typeface="Heebo" panose="020F0502020204030204" pitchFamily="34" charset="0"/>
              </a:rPr>
              <a:t>Zwolle - Kampen</a:t>
            </a:r>
          </a:p>
        </p:txBody>
      </p:sp>
      <p:sp>
        <p:nvSpPr>
          <p:cNvPr id="9" name="Tekstvak 8">
            <a:extLst>
              <a:ext uri="{FF2B5EF4-FFF2-40B4-BE49-F238E27FC236}">
                <a16:creationId xmlns:a16="http://schemas.microsoft.com/office/drawing/2014/main" id="{ADF3ACE6-6DDE-D078-DE9E-EF5EFDB07A45}"/>
              </a:ext>
            </a:extLst>
          </p:cNvPr>
          <p:cNvSpPr txBox="1"/>
          <p:nvPr/>
        </p:nvSpPr>
        <p:spPr>
          <a:xfrm>
            <a:off x="4953000" y="4165601"/>
            <a:ext cx="1676400" cy="246221"/>
          </a:xfrm>
          <a:prstGeom prst="rect">
            <a:avLst/>
          </a:prstGeom>
          <a:solidFill>
            <a:schemeClr val="bg1"/>
          </a:solidFill>
        </p:spPr>
        <p:txBody>
          <a:bodyPr wrap="square" numCol="1" rtlCol="0">
            <a:spAutoFit/>
          </a:bodyPr>
          <a:lstStyle/>
          <a:p>
            <a:pPr algn="l"/>
            <a:r>
              <a:rPr lang="nl-NL" sz="1000" b="1" i="0" dirty="0">
                <a:solidFill>
                  <a:srgbClr val="666666"/>
                </a:solidFill>
                <a:effectLst/>
                <a:latin typeface="Heebo" panose="020F0502020204030204" pitchFamily="34" charset="0"/>
              </a:rPr>
              <a:t>Groene metropoolregio</a:t>
            </a:r>
          </a:p>
        </p:txBody>
      </p:sp>
      <p:sp>
        <p:nvSpPr>
          <p:cNvPr id="10" name="Tekstvak 9">
            <a:extLst>
              <a:ext uri="{FF2B5EF4-FFF2-40B4-BE49-F238E27FC236}">
                <a16:creationId xmlns:a16="http://schemas.microsoft.com/office/drawing/2014/main" id="{11ABA834-C2CC-97C1-064B-A997EC2EA140}"/>
              </a:ext>
            </a:extLst>
          </p:cNvPr>
          <p:cNvSpPr txBox="1"/>
          <p:nvPr/>
        </p:nvSpPr>
        <p:spPr>
          <a:xfrm>
            <a:off x="3225800" y="4127501"/>
            <a:ext cx="1358900" cy="246221"/>
          </a:xfrm>
          <a:prstGeom prst="rect">
            <a:avLst/>
          </a:prstGeom>
          <a:solidFill>
            <a:schemeClr val="bg1"/>
          </a:solidFill>
        </p:spPr>
        <p:txBody>
          <a:bodyPr wrap="square" numCol="1" rtlCol="0">
            <a:spAutoFit/>
          </a:bodyPr>
          <a:lstStyle/>
          <a:p>
            <a:pPr algn="l"/>
            <a:r>
              <a:rPr lang="nl-NL" sz="1000" b="1" i="0" dirty="0">
                <a:solidFill>
                  <a:srgbClr val="666666"/>
                </a:solidFill>
                <a:effectLst/>
                <a:latin typeface="Heebo" panose="020F0502020204030204" pitchFamily="34" charset="0"/>
              </a:rPr>
              <a:t>Kennisregio aan zee</a:t>
            </a:r>
          </a:p>
        </p:txBody>
      </p:sp>
    </p:spTree>
    <p:extLst>
      <p:ext uri="{BB962C8B-B14F-4D97-AF65-F5344CB8AC3E}">
        <p14:creationId xmlns:p14="http://schemas.microsoft.com/office/powerpoint/2010/main" val="953806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FCE48204-8607-1FE7-67E5-8B7E9D0A9E5B}"/>
              </a:ext>
            </a:extLst>
          </p:cNvPr>
          <p:cNvSpPr txBox="1">
            <a:spLocks/>
          </p:cNvSpPr>
          <p:nvPr/>
        </p:nvSpPr>
        <p:spPr>
          <a:xfrm>
            <a:off x="601526" y="304801"/>
            <a:ext cx="8034474" cy="533400"/>
          </a:xfrm>
          <a:prstGeom prst="rect">
            <a:avLst/>
          </a:prstGeom>
          <a:solidFill>
            <a:schemeClr val="bg1"/>
          </a:solidFill>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nl-NL" sz="2800" b="1" spc="-150" dirty="0">
                <a:latin typeface="Arial" panose="020B0604020202020204" pitchFamily="34" charset="0"/>
                <a:cs typeface="Arial" panose="020B0604020202020204" pitchFamily="34" charset="0"/>
              </a:rPr>
              <a:t>Impressie: Regio Zwolle – Kampen, eerste werksessie</a:t>
            </a:r>
          </a:p>
        </p:txBody>
      </p:sp>
      <p:pic>
        <p:nvPicPr>
          <p:cNvPr id="4" name="Afbeelding 3">
            <a:extLst>
              <a:ext uri="{FF2B5EF4-FFF2-40B4-BE49-F238E27FC236}">
                <a16:creationId xmlns:a16="http://schemas.microsoft.com/office/drawing/2014/main" id="{2D6BEEBB-5F64-DB73-E8C1-B51B791AE40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706230" y="838201"/>
            <a:ext cx="4017237" cy="3012927"/>
          </a:xfrm>
          <a:prstGeom prst="rect">
            <a:avLst/>
          </a:prstGeom>
        </p:spPr>
      </p:pic>
      <p:pic>
        <p:nvPicPr>
          <p:cNvPr id="8" name="Afbeelding 7">
            <a:extLst>
              <a:ext uri="{FF2B5EF4-FFF2-40B4-BE49-F238E27FC236}">
                <a16:creationId xmlns:a16="http://schemas.microsoft.com/office/drawing/2014/main" id="{70F27EBA-7A59-031E-1F3E-7CF6F3B36BF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5400000">
            <a:off x="6444548" y="3320350"/>
            <a:ext cx="3006871" cy="4144629"/>
          </a:xfrm>
          <a:prstGeom prst="rect">
            <a:avLst/>
          </a:prstGeom>
        </p:spPr>
      </p:pic>
      <p:pic>
        <p:nvPicPr>
          <p:cNvPr id="10" name="Afbeelding 9">
            <a:extLst>
              <a:ext uri="{FF2B5EF4-FFF2-40B4-BE49-F238E27FC236}">
                <a16:creationId xmlns:a16="http://schemas.microsoft.com/office/drawing/2014/main" id="{341C7CDC-BF08-1131-314F-C5941A2758D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888567" y="876301"/>
            <a:ext cx="4131733" cy="2974827"/>
          </a:xfrm>
          <a:prstGeom prst="rect">
            <a:avLst/>
          </a:prstGeom>
        </p:spPr>
      </p:pic>
      <p:pic>
        <p:nvPicPr>
          <p:cNvPr id="12" name="Afbeelding 11">
            <a:extLst>
              <a:ext uri="{FF2B5EF4-FFF2-40B4-BE49-F238E27FC236}">
                <a16:creationId xmlns:a16="http://schemas.microsoft.com/office/drawing/2014/main" id="{185CD882-92C1-D2DF-B949-1B2CF5969A8A}"/>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706230" y="3873500"/>
            <a:ext cx="4030133" cy="3022600"/>
          </a:xfrm>
          <a:prstGeom prst="rect">
            <a:avLst/>
          </a:prstGeom>
        </p:spPr>
      </p:pic>
      <p:sp>
        <p:nvSpPr>
          <p:cNvPr id="13" name="Rechthoek 12">
            <a:extLst>
              <a:ext uri="{FF2B5EF4-FFF2-40B4-BE49-F238E27FC236}">
                <a16:creationId xmlns:a16="http://schemas.microsoft.com/office/drawing/2014/main" id="{76FAB785-1CB5-854C-88D7-17293D3AB2E3}"/>
              </a:ext>
            </a:extLst>
          </p:cNvPr>
          <p:cNvSpPr/>
          <p:nvPr/>
        </p:nvSpPr>
        <p:spPr>
          <a:xfrm>
            <a:off x="1562100" y="3759200"/>
            <a:ext cx="8585200" cy="1300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6991809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Wing Sjabloon met logo">
  <a:themeElements>
    <a:clrScheme name="Wing thema">
      <a:dk1>
        <a:srgbClr val="000000"/>
      </a:dk1>
      <a:lt1>
        <a:srgbClr val="FFFFFF"/>
      </a:lt1>
      <a:dk2>
        <a:srgbClr val="73797D"/>
      </a:dk2>
      <a:lt2>
        <a:srgbClr val="939598"/>
      </a:lt2>
      <a:accent1>
        <a:srgbClr val="46797C"/>
      </a:accent1>
      <a:accent2>
        <a:srgbClr val="8EBBB6"/>
      </a:accent2>
      <a:accent3>
        <a:srgbClr val="B2A69C"/>
      </a:accent3>
      <a:accent4>
        <a:srgbClr val="F3EEDB"/>
      </a:accent4>
      <a:accent5>
        <a:srgbClr val="D6C271"/>
      </a:accent5>
      <a:accent6>
        <a:srgbClr val="C3124D"/>
      </a:accent6>
      <a:hlink>
        <a:srgbClr val="46797C"/>
      </a:hlink>
      <a:folHlink>
        <a:srgbClr val="46797C"/>
      </a:folHlink>
    </a:clrScheme>
    <a:fontScheme name="Aangepast 29">
      <a:majorFont>
        <a:latin typeface="Microsoft JhengHei Light"/>
        <a:ea typeface=""/>
        <a:cs typeface=""/>
      </a:majorFont>
      <a:minorFont>
        <a:latin typeface="Microsoft JhengHei Light"/>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lIns="108000" tIns="108000" rIns="108000" bIns="108000" rtlCol="0" anchor="ctr"/>
      <a:lstStyle>
        <a:defPPr algn="ctr">
          <a:defRPr sz="1400" dirty="0"/>
        </a:defPPr>
      </a:lstStyle>
      <a:style>
        <a:lnRef idx="2">
          <a:schemeClr val="accent1">
            <a:shade val="50000"/>
          </a:schemeClr>
        </a:lnRef>
        <a:fillRef idx="1">
          <a:schemeClr val="accent1"/>
        </a:fillRef>
        <a:effectRef idx="0">
          <a:schemeClr val="accent1"/>
        </a:effectRef>
        <a:fontRef idx="minor">
          <a:schemeClr val="lt1"/>
        </a:fontRef>
      </a:style>
    </a:spDef>
    <a:txDef>
      <a:spPr>
        <a:solidFill>
          <a:srgbClr val="467A7C">
            <a:alpha val="80197"/>
          </a:srgbClr>
        </a:solidFill>
      </a:spPr>
      <a:bodyPr wrap="square" lIns="0" tIns="0" rIns="0" bIns="0" rtlCol="0" anchor="t">
        <a:spAutoFit/>
      </a:bodyPr>
      <a:lstStyle>
        <a:defPPr algn="l">
          <a:defRPr sz="1600" dirty="0" smtClean="0">
            <a:solidFill>
              <a:schemeClr val="tx2"/>
            </a:solidFill>
          </a:defRPr>
        </a:defPPr>
      </a:lstStyle>
    </a:txDef>
  </a:objectDefaults>
  <a:extraClrSchemeLst/>
  <a:extLst>
    <a:ext uri="{05A4C25C-085E-4340-85A3-A5531E510DB2}">
      <thm15:themeFamily xmlns:thm15="http://schemas.microsoft.com/office/thememl/2012/main" name="PPT sjabloon Wing_PRESENTATIE_leeg_def_21sept22" id="{CD260D5D-5683-4C4F-913E-3B5F3B1EF5EC}" vid="{6F551B21-B776-4793-8D41-8F9CC05CB70C}"/>
    </a:ext>
  </a:extLst>
</a:theme>
</file>

<file path=ppt/theme/theme2.xml><?xml version="1.0" encoding="utf-8"?>
<a:theme xmlns:a="http://schemas.openxmlformats.org/drawingml/2006/main" name="Office-thema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numCol="2">
        <a:spAutoFit/>
      </a:bodyPr>
      <a:lstStyle>
        <a:defPPr algn="l">
          <a:defRPr sz="1000" b="1" i="0" dirty="0" smtClean="0">
            <a:solidFill>
              <a:srgbClr val="666666"/>
            </a:solidFill>
            <a:effectLst/>
            <a:latin typeface="Heebo" panose="020F0502020204030204" pitchFamily="34" charset="0"/>
          </a:defRPr>
        </a:defPPr>
      </a:lstStyle>
    </a:txDef>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1_White">
  <a:themeElements>
    <a:clrScheme name="Custom 5">
      <a:dk1>
        <a:srgbClr val="000000"/>
      </a:dk1>
      <a:lt1>
        <a:srgbClr val="FFFFFF"/>
      </a:lt1>
      <a:dk2>
        <a:srgbClr val="5E5E5E"/>
      </a:dk2>
      <a:lt2>
        <a:srgbClr val="D5D5D5"/>
      </a:lt2>
      <a:accent1>
        <a:srgbClr val="794EFF"/>
      </a:accent1>
      <a:accent2>
        <a:srgbClr val="FF2F00"/>
      </a:accent2>
      <a:accent3>
        <a:srgbClr val="FF50B2"/>
      </a:accent3>
      <a:accent4>
        <a:srgbClr val="50CC63"/>
      </a:accent4>
      <a:accent5>
        <a:srgbClr val="F0B852"/>
      </a:accent5>
      <a:accent6>
        <a:srgbClr val="FF7024"/>
      </a:accent6>
      <a:hlink>
        <a:srgbClr val="50A863"/>
      </a:hlink>
      <a:folHlink>
        <a:srgbClr val="F0B852"/>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1402</TotalTime>
  <Words>279</Words>
  <Application>Microsoft Office PowerPoint</Application>
  <PresentationFormat>Widescreen</PresentationFormat>
  <Paragraphs>29</Paragraphs>
  <Slides>5</Slides>
  <Notes>3</Notes>
  <HiddenSlides>0</HiddenSlides>
  <MMClips>0</MMClips>
  <ScaleCrop>false</ScaleCrop>
  <HeadingPairs>
    <vt:vector size="8" baseType="variant">
      <vt:variant>
        <vt:lpstr>Fonts Used</vt:lpstr>
      </vt:variant>
      <vt:variant>
        <vt:i4>14</vt:i4>
      </vt:variant>
      <vt:variant>
        <vt:lpstr>Theme</vt:lpstr>
      </vt:variant>
      <vt:variant>
        <vt:i4>3</vt:i4>
      </vt:variant>
      <vt:variant>
        <vt:lpstr>Embedded OLE Servers</vt:lpstr>
      </vt:variant>
      <vt:variant>
        <vt:i4>1</vt:i4>
      </vt:variant>
      <vt:variant>
        <vt:lpstr>Slide Titles</vt:lpstr>
      </vt:variant>
      <vt:variant>
        <vt:i4>5</vt:i4>
      </vt:variant>
    </vt:vector>
  </HeadingPairs>
  <TitlesOfParts>
    <vt:vector size="23" baseType="lpstr">
      <vt:lpstr>Microsoft JhengHei Light</vt:lpstr>
      <vt:lpstr>Arial</vt:lpstr>
      <vt:lpstr>Calibri</vt:lpstr>
      <vt:lpstr>Calibri Light</vt:lpstr>
      <vt:lpstr>Circular Std Book Italic</vt:lpstr>
      <vt:lpstr>Heebo</vt:lpstr>
      <vt:lpstr>Helvetica</vt:lpstr>
      <vt:lpstr>Helvetica Neue</vt:lpstr>
      <vt:lpstr>Helvetica Neue Medium</vt:lpstr>
      <vt:lpstr>RijksoverheidSerif</vt:lpstr>
      <vt:lpstr>Systeemlettertype regulier</vt:lpstr>
      <vt:lpstr>Ubuntu</vt:lpstr>
      <vt:lpstr>Verdana</vt:lpstr>
      <vt:lpstr>Wingdings</vt:lpstr>
      <vt:lpstr>Wing Sjabloon met logo</vt:lpstr>
      <vt:lpstr>Office-thema 2013 - 2022</vt:lpstr>
      <vt:lpstr>1_White</vt:lpstr>
      <vt:lpstr>think-cell Slide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Jannemarie de Jonge</dc:creator>
  <cp:lastModifiedBy>Bijlsma, Like</cp:lastModifiedBy>
  <cp:revision>164</cp:revision>
  <dcterms:created xsi:type="dcterms:W3CDTF">2023-06-12T09:19:50Z</dcterms:created>
  <dcterms:modified xsi:type="dcterms:W3CDTF">2024-04-02T19:46:17Z</dcterms:modified>
</cp:coreProperties>
</file>