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29" r:id="rId3"/>
  </p:sldMasterIdLst>
  <p:notesMasterIdLst>
    <p:notesMasterId r:id="rId9"/>
  </p:notesMasterIdLst>
  <p:sldIdLst>
    <p:sldId id="652" r:id="rId4"/>
    <p:sldId id="681" r:id="rId5"/>
    <p:sldId id="658" r:id="rId6"/>
    <p:sldId id="710" r:id="rId7"/>
    <p:sldId id="70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8B3"/>
    <a:srgbClr val="679AC5"/>
    <a:srgbClr val="48B1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27" autoAdjust="0"/>
    <p:restoredTop sz="77687"/>
  </p:normalViewPr>
  <p:slideViewPr>
    <p:cSldViewPr snapToGrid="0">
      <p:cViewPr varScale="1">
        <p:scale>
          <a:sx n="66" d="100"/>
          <a:sy n="66" d="100"/>
        </p:scale>
        <p:origin x="1790" y="6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BF716-7DA7-45AF-B785-84539FD43F94}" type="datetimeFigureOut">
              <a:rPr lang="nl-NL" smtClean="0"/>
              <a:t>2-4-2024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F50A9-334F-43EB-8ADB-4AE70ABA24B8}" type="slidenum">
              <a:rPr lang="nl-NL" smtClean="0"/>
              <a:t>‹#›</a:t>
            </a:fld>
            <a:endParaRPr lang="nl-NL"/>
          </a:p>
        </p:txBody>
      </p:sp>
    </p:spTree>
    <p:extLst>
      <p:ext uri="{BB962C8B-B14F-4D97-AF65-F5344CB8AC3E}">
        <p14:creationId xmlns:p14="http://schemas.microsoft.com/office/powerpoint/2010/main" val="247246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30 minuten alle sheets</a:t>
            </a:r>
          </a:p>
          <a:p>
            <a:r>
              <a:rPr lang="nl-NL" dirty="0"/>
              <a:t>Ingekorte versie ook 30 min.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FC4C8-EE97-7E46-B432-EABA82549DB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75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800" dirty="0">
                <a:effectLst/>
                <a:latin typeface="RijksoverheidSerif"/>
              </a:rPr>
              <a:t>Het gaat om de juiste balans tussen het natuurlijke en het technisch systeem als basisvoorwaarde voor menselijk leven. Waarom is dat nodig en hoe doe je dat? </a:t>
            </a:r>
            <a:endParaRPr lang="nl-NL" sz="2800" dirty="0">
              <a:effectLst/>
            </a:endParaRPr>
          </a:p>
          <a:p>
            <a:pPr>
              <a:lnSpc>
                <a:spcPct val="115000"/>
              </a:lnSpc>
            </a:pPr>
            <a:r>
              <a:rPr lang="nl-NL" sz="1800" dirty="0">
                <a:effectLst/>
                <a:highlight>
                  <a:srgbClr val="FFFF00"/>
                </a:highlight>
                <a:latin typeface="Helvetica" pitchFamily="2" charset="0"/>
                <a:ea typeface="Helvetica Neue" panose="02000503000000020004" pitchFamily="2" charset="0"/>
                <a:cs typeface="Helvetica Neue" panose="02000503000000020004" pitchFamily="2" charset="0"/>
              </a:rPr>
              <a:t>Onze ruimtelijke ingrepen zijn steeds onafhankelijker geworden van de natuurlijke, zelfregulerende bodem- watersystemen in de ondergrond.</a:t>
            </a:r>
            <a:r>
              <a:rPr lang="nl-NL" sz="1800" dirty="0">
                <a:effectLst/>
                <a:latin typeface="Helvetica" pitchFamily="2" charset="0"/>
                <a:ea typeface="Helvetica Neue" panose="02000503000000020004" pitchFamily="2" charset="0"/>
                <a:cs typeface="Helvetica Neue" panose="02000503000000020004" pitchFamily="2" charset="0"/>
              </a:rPr>
              <a:t> Technische kunstwerken waarmee we ons land bewoonbaar hebben gemaakt, zijn als het ware protheses, zoals een kunstbeen of gehoorapparaat. Het is heel zinvol dat die hulpmiddelen bestaan, maar ze kunnen niet los van een gezond lichaam functioneren. </a:t>
            </a:r>
          </a:p>
          <a:p>
            <a:pPr>
              <a:lnSpc>
                <a:spcPct val="115000"/>
              </a:lnSpc>
            </a:pPr>
            <a:r>
              <a:rPr lang="nl-NL" sz="1800" dirty="0">
                <a:effectLst/>
                <a:latin typeface="Helvetica" pitchFamily="2" charset="0"/>
                <a:ea typeface="Helvetica Neue" panose="02000503000000020004" pitchFamily="2" charset="0"/>
                <a:cs typeface="Helvetica Neue" panose="02000503000000020004" pitchFamily="2" charset="0"/>
              </a:rPr>
              <a:t> </a:t>
            </a:r>
          </a:p>
          <a:p>
            <a:pPr>
              <a:lnSpc>
                <a:spcPct val="115000"/>
              </a:lnSpc>
            </a:pPr>
            <a:r>
              <a:rPr lang="nl-NL" sz="1800" dirty="0">
                <a:effectLst/>
                <a:latin typeface="Helvetica" pitchFamily="2" charset="0"/>
                <a:ea typeface="Helvetica Neue" panose="02000503000000020004" pitchFamily="2" charset="0"/>
                <a:cs typeface="Helvetica Neue" panose="02000503000000020004" pitchFamily="2" charset="0"/>
              </a:rPr>
              <a:t>Zo werkt het ook bij ruimtelijke ingrepen. Als het geen slim verbonden geheel is, kan zo’n prothese het lichaam in de weg gaan zitten. Een voorbeeld is het droogpompen van diepe polders in verziltingsgevoelig gebied, waardoor de verzilting toeneemt. Of de strategie van water versneld afvoeren in plaats van vasthouden voor de hoge zandgronden, waardoor hogere delen bij droogte snel watertekorten hebben en lagergelegen delen bij piekbuien juist wateroverlast. </a:t>
            </a:r>
            <a:r>
              <a:rPr lang="nl-NL" sz="1800" dirty="0">
                <a:effectLst/>
                <a:highlight>
                  <a:srgbClr val="FFFF00"/>
                </a:highlight>
                <a:latin typeface="Helvetica" pitchFamily="2" charset="0"/>
                <a:ea typeface="Helvetica Neue" panose="02000503000000020004" pitchFamily="2" charset="0"/>
                <a:cs typeface="Helvetica Neue" panose="02000503000000020004" pitchFamily="2" charset="0"/>
              </a:rPr>
              <a:t>Een ander voorbeeld is het plaatsen van dammen, stormvloedkeringen en stuwen </a:t>
            </a:r>
            <a:r>
              <a:rPr lang="nl-NL" sz="1800" dirty="0">
                <a:effectLst/>
                <a:latin typeface="Helvetica" pitchFamily="2" charset="0"/>
                <a:ea typeface="Helvetica Neue" panose="02000503000000020004" pitchFamily="2" charset="0"/>
                <a:cs typeface="Helvetica Neue" panose="02000503000000020004" pitchFamily="2" charset="0"/>
              </a:rPr>
              <a:t> </a:t>
            </a:r>
            <a:r>
              <a:rPr lang="nl-NL" sz="1800" dirty="0">
                <a:effectLst/>
                <a:highlight>
                  <a:srgbClr val="FFFF00"/>
                </a:highlight>
                <a:latin typeface="Helvetica" pitchFamily="2" charset="0"/>
                <a:ea typeface="Helvetica Neue" panose="02000503000000020004" pitchFamily="2" charset="0"/>
                <a:cs typeface="Helvetica Neue" panose="02000503000000020004" pitchFamily="2" charset="0"/>
              </a:rPr>
              <a:t>, wat heeft geleid tot verstoorde sedimenthuishouding en ecosystemen.</a:t>
            </a:r>
            <a:endParaRPr lang="nl-NL" sz="1800" dirty="0">
              <a:effectLst/>
              <a:latin typeface="Helvetica" pitchFamily="2" charset="0"/>
              <a:ea typeface="Helvetica Neue" panose="02000503000000020004" pitchFamily="2" charset="0"/>
              <a:cs typeface="Helvetica Neue" panose="02000503000000020004" pitchFamily="2" charset="0"/>
            </a:endParaRPr>
          </a:p>
          <a:p>
            <a:pPr>
              <a:lnSpc>
                <a:spcPct val="115000"/>
              </a:lnSpc>
            </a:pPr>
            <a:r>
              <a:rPr lang="nl-NL" sz="1800" dirty="0">
                <a:effectLst/>
                <a:latin typeface="Helvetica"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effectLst/>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FC4C8-EE97-7E46-B432-EABA82549DB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41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1F50A9-334F-43EB-8ADB-4AE70ABA24B8}" type="slidenum">
              <a:rPr lang="nl-NL" smtClean="0"/>
              <a:t>4</a:t>
            </a:fld>
            <a:endParaRPr lang="nl-NL"/>
          </a:p>
        </p:txBody>
      </p:sp>
    </p:spTree>
    <p:extLst>
      <p:ext uri="{BB962C8B-B14F-4D97-AF65-F5344CB8AC3E}">
        <p14:creationId xmlns:p14="http://schemas.microsoft.com/office/powerpoint/2010/main" val="2050278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blad - groen">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0"/>
            <a:ext cx="12193201" cy="5425440"/>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dirty="0"/>
              <a:t>Klik op het icoon om een </a:t>
            </a:r>
            <a:br>
              <a:rPr lang="nl-NL" noProof="0" dirty="0"/>
            </a:br>
            <a:r>
              <a:rPr lang="nl-NL" noProof="0" dirty="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467A7C">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dirty="0"/>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dirty="0"/>
              <a:t>Naam  |  Datum</a:t>
            </a:r>
          </a:p>
        </p:txBody>
      </p:sp>
      <p:sp>
        <p:nvSpPr>
          <p:cNvPr id="6" name="Tijdelijke aanduiding voor tekst 19">
            <a:extLst>
              <a:ext uri="{FF2B5EF4-FFF2-40B4-BE49-F238E27FC236}">
                <a16:creationId xmlns:a16="http://schemas.microsoft.com/office/drawing/2014/main" id="{88EDA30B-7539-4E43-9EA7-52295B69A038}"/>
              </a:ext>
            </a:extLst>
          </p:cNvPr>
          <p:cNvSpPr>
            <a:spLocks noGrp="1"/>
          </p:cNvSpPr>
          <p:nvPr>
            <p:ph type="body" sz="quarter" idx="47" hasCustomPrompt="1"/>
          </p:nvPr>
        </p:nvSpPr>
        <p:spPr>
          <a:xfrm>
            <a:off x="10271578" y="162690"/>
            <a:ext cx="1561834" cy="833717"/>
          </a:xfrm>
          <a:blipFill>
            <a:blip r:embed="rId2">
              <a:extLst>
                <a:ext uri="{28A0092B-C50C-407E-A947-70E740481C1C}">
                  <a14:useLocalDpi xmlns:a14="http://schemas.microsoft.com/office/drawing/2010/main" val="0"/>
                </a:ext>
              </a:extLst>
            </a:blip>
            <a:stretch>
              <a:fillRect/>
            </a:stretch>
          </a:blipFill>
        </p:spPr>
        <p:txBody>
          <a:bodyPr lIns="720000" tIns="288000" rIns="540000" bIns="360000"/>
          <a:lstStyle>
            <a:lvl1pPr>
              <a:defRPr sz="2800" b="0" i="0">
                <a:solidFill>
                  <a:schemeClr val="bg1"/>
                </a:solidFill>
                <a:latin typeface="Ubuntu" panose="020B0504030602030204" pitchFamily="34" charset="0"/>
              </a:defRPr>
            </a:lvl1pPr>
          </a:lstStyle>
          <a:p>
            <a:pPr lvl="0"/>
            <a:r>
              <a:rPr lang="nl-NL" dirty="0"/>
              <a:t> </a:t>
            </a:r>
          </a:p>
        </p:txBody>
      </p:sp>
    </p:spTree>
    <p:extLst>
      <p:ext uri="{BB962C8B-B14F-4D97-AF65-F5344CB8AC3E}">
        <p14:creationId xmlns:p14="http://schemas.microsoft.com/office/powerpoint/2010/main" val="166354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Foto met tekstvak -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0A6C892-F00C-C186-CC98-910606C67D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8" name="Tijdelijke aanduiding voor tekst 3">
            <a:extLst>
              <a:ext uri="{FF2B5EF4-FFF2-40B4-BE49-F238E27FC236}">
                <a16:creationId xmlns:a16="http://schemas.microsoft.com/office/drawing/2014/main" id="{AA24E328-056C-CEA5-FAB2-616EA40D1082}"/>
              </a:ext>
            </a:extLst>
          </p:cNvPr>
          <p:cNvSpPr>
            <a:spLocks noGrp="1"/>
          </p:cNvSpPr>
          <p:nvPr>
            <p:ph type="body" sz="quarter" idx="28"/>
          </p:nvPr>
        </p:nvSpPr>
        <p:spPr>
          <a:xfrm>
            <a:off x="9857713" y="5708406"/>
            <a:ext cx="1891560" cy="800661"/>
          </a:xfrm>
          <a:prstGeom prst="rect">
            <a:avLst/>
          </a:prstGeom>
          <a:blipFill>
            <a:blip r:embed="rId3"/>
            <a:srcRect/>
            <a:stretch>
              <a:fillRect l="9766" r="9766"/>
            </a:stretch>
          </a:blipFill>
        </p:spPr>
        <p:txBody>
          <a:bodyPr/>
          <a:lstStyle>
            <a:lvl1pPr marL="0" indent="0">
              <a:buNone/>
              <a:defRPr sz="100"/>
            </a:lvl1pPr>
          </a:lstStyle>
          <a:p>
            <a:pPr lvl="0"/>
            <a:r>
              <a:rPr lang="nl-NL"/>
              <a:t>Klikken om de tekststijl van het model te bewerken</a:t>
            </a:r>
          </a:p>
        </p:txBody>
      </p:sp>
      <p:sp>
        <p:nvSpPr>
          <p:cNvPr id="9" name="Tijdelijke aanduiding voor tekst 10">
            <a:extLst>
              <a:ext uri="{FF2B5EF4-FFF2-40B4-BE49-F238E27FC236}">
                <a16:creationId xmlns:a16="http://schemas.microsoft.com/office/drawing/2014/main" id="{588B962B-8DE8-FB13-CA85-BB038C4ADAD4}"/>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dirty="0"/>
              <a:t>Naam</a:t>
            </a:r>
            <a:br>
              <a:rPr lang="nl-NL" dirty="0"/>
            </a:br>
            <a:r>
              <a:rPr lang="nl-NL" dirty="0"/>
              <a:t>E-mail</a:t>
            </a:r>
          </a:p>
          <a:p>
            <a:pPr lvl="0"/>
            <a:r>
              <a:rPr lang="nl-NL" dirty="0"/>
              <a:t>Tel.</a:t>
            </a:r>
          </a:p>
        </p:txBody>
      </p:sp>
      <p:sp>
        <p:nvSpPr>
          <p:cNvPr id="11" name="Tijdelijke aanduiding voor datum 5">
            <a:extLst>
              <a:ext uri="{FF2B5EF4-FFF2-40B4-BE49-F238E27FC236}">
                <a16:creationId xmlns:a16="http://schemas.microsoft.com/office/drawing/2014/main" id="{E4092105-18EA-4453-5368-0D3CC31EB6A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solidFill>
                  <a:srgbClr val="467A7C"/>
                </a:solidFill>
                <a:latin typeface="Calibri" panose="020F0502020204030204" pitchFamily="34" charset="0"/>
                <a:cs typeface="Calibri" panose="020F0502020204030204" pitchFamily="34" charset="0"/>
              </a:rPr>
              <a:t>www.wing.nl</a:t>
            </a:r>
          </a:p>
          <a:p>
            <a:endParaRPr lang="nl-NL" dirty="0"/>
          </a:p>
        </p:txBody>
      </p:sp>
      <p:sp>
        <p:nvSpPr>
          <p:cNvPr id="7" name="Tijdelijke aanduiding voor datum 5">
            <a:extLst>
              <a:ext uri="{FF2B5EF4-FFF2-40B4-BE49-F238E27FC236}">
                <a16:creationId xmlns:a16="http://schemas.microsoft.com/office/drawing/2014/main" id="{28C91741-AA6C-EB96-036D-86D8741A37DC}"/>
              </a:ext>
            </a:extLst>
          </p:cNvPr>
          <p:cNvSpPr txBox="1">
            <a:spLocks/>
          </p:cNvSpPr>
          <p:nvPr userDrawn="1"/>
        </p:nvSpPr>
        <p:spPr>
          <a:xfrm>
            <a:off x="1250051" y="86902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dirty="0">
                <a:solidFill>
                  <a:srgbClr val="C4124D"/>
                </a:solidFill>
                <a:latin typeface="Ubuntu" panose="020B0504030602030204" pitchFamily="34" charset="0"/>
                <a:cs typeface="Calibri" panose="020F0502020204030204" pitchFamily="34" charset="0"/>
              </a:rPr>
              <a:t>Bedankt!</a:t>
            </a:r>
          </a:p>
          <a:p>
            <a:endParaRPr lang="nl-NL" dirty="0">
              <a:solidFill>
                <a:srgbClr val="C4124D"/>
              </a:solidFill>
            </a:endParaRPr>
          </a:p>
        </p:txBody>
      </p:sp>
    </p:spTree>
    <p:extLst>
      <p:ext uri="{BB962C8B-B14F-4D97-AF65-F5344CB8AC3E}">
        <p14:creationId xmlns:p14="http://schemas.microsoft.com/office/powerpoint/2010/main" val="19286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dirty="0"/>
              <a:t>Klik op het icoon om een </a:t>
            </a:r>
            <a:br>
              <a:rPr lang="nl-NL" noProof="0" dirty="0"/>
            </a:br>
            <a:r>
              <a:rPr lang="nl-NL" noProof="0" dirty="0"/>
              <a:t>afbeelding in te voegen</a:t>
            </a:r>
          </a:p>
        </p:txBody>
      </p:sp>
      <p:sp>
        <p:nvSpPr>
          <p:cNvPr id="6" name="Tekstvak 5">
            <a:extLst>
              <a:ext uri="{FF2B5EF4-FFF2-40B4-BE49-F238E27FC236}">
                <a16:creationId xmlns:a16="http://schemas.microsoft.com/office/drawing/2014/main" id="{F59C797F-BD53-E940-0939-68206105DED7}"/>
              </a:ext>
            </a:extLst>
          </p:cNvPr>
          <p:cNvSpPr txBox="1"/>
          <p:nvPr userDrawn="1"/>
        </p:nvSpPr>
        <p:spPr>
          <a:xfrm>
            <a:off x="961282" y="895555"/>
            <a:ext cx="4982975" cy="4970560"/>
          </a:xfrm>
          <a:prstGeom prst="rect">
            <a:avLst/>
          </a:prstGeom>
          <a:solidFill>
            <a:schemeClr val="bg1">
              <a:alpha val="85000"/>
            </a:schemeClr>
          </a:solidFill>
        </p:spPr>
        <p:txBody>
          <a:bodyPr wrap="square" lIns="432000" tIns="360000" rIns="360000" bIns="360000" rtlCol="0" anchor="t">
            <a:noAutofit/>
          </a:bodyPr>
          <a:lstStyle/>
          <a:p>
            <a:pPr algn="l"/>
            <a:endParaRPr lang="nl-NL" sz="1600" dirty="0">
              <a:solidFill>
                <a:schemeClr val="tx2"/>
              </a:solidFill>
            </a:endParaRPr>
          </a:p>
        </p:txBody>
      </p:sp>
      <p:sp>
        <p:nvSpPr>
          <p:cNvPr id="7" name="Tijdelijke aanduiding voor tekst 3">
            <a:extLst>
              <a:ext uri="{FF2B5EF4-FFF2-40B4-BE49-F238E27FC236}">
                <a16:creationId xmlns:a16="http://schemas.microsoft.com/office/drawing/2014/main" id="{92972FE3-92A1-8BDF-A425-77AEA6909751}"/>
              </a:ext>
            </a:extLst>
          </p:cNvPr>
          <p:cNvSpPr>
            <a:spLocks noGrp="1"/>
          </p:cNvSpPr>
          <p:nvPr>
            <p:ph type="body" sz="quarter" idx="28"/>
          </p:nvPr>
        </p:nvSpPr>
        <p:spPr>
          <a:xfrm>
            <a:off x="9857713" y="5708406"/>
            <a:ext cx="1891560" cy="800661"/>
          </a:xfrm>
          <a:prstGeom prst="rect">
            <a:avLst/>
          </a:prstGeom>
          <a:blipFill>
            <a:blip r:embed="rId2"/>
            <a:srcRect/>
            <a:stretch>
              <a:fillRect l="9766" r="9766"/>
            </a:stretch>
          </a:blipFill>
        </p:spPr>
        <p:txBody>
          <a:bodyPr/>
          <a:lstStyle>
            <a:lvl1pPr marL="0" indent="0">
              <a:buNone/>
              <a:defRPr sz="100"/>
            </a:lvl1pPr>
          </a:lstStyle>
          <a:p>
            <a:pPr lvl="0"/>
            <a:r>
              <a:rPr lang="nl-NL"/>
              <a:t>Klikken om de tekststijl van het model te bewerken</a:t>
            </a:r>
          </a:p>
        </p:txBody>
      </p:sp>
      <p:sp>
        <p:nvSpPr>
          <p:cNvPr id="8" name="Tijdelijke aanduiding voor tekst 10">
            <a:extLst>
              <a:ext uri="{FF2B5EF4-FFF2-40B4-BE49-F238E27FC236}">
                <a16:creationId xmlns:a16="http://schemas.microsoft.com/office/drawing/2014/main" id="{E85D4E6C-D25B-9430-2B81-F54F38E6CF92}"/>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dirty="0"/>
              <a:t>Naam</a:t>
            </a:r>
            <a:br>
              <a:rPr lang="nl-NL" dirty="0"/>
            </a:br>
            <a:r>
              <a:rPr lang="nl-NL" dirty="0"/>
              <a:t>E-mail</a:t>
            </a:r>
          </a:p>
          <a:p>
            <a:pPr lvl="0"/>
            <a:r>
              <a:rPr lang="nl-NL" dirty="0"/>
              <a:t>Tel.</a:t>
            </a:r>
          </a:p>
        </p:txBody>
      </p:sp>
      <p:sp>
        <p:nvSpPr>
          <p:cNvPr id="9" name="Tijdelijke aanduiding voor datum 5">
            <a:extLst>
              <a:ext uri="{FF2B5EF4-FFF2-40B4-BE49-F238E27FC236}">
                <a16:creationId xmlns:a16="http://schemas.microsoft.com/office/drawing/2014/main" id="{A3586427-E7A6-2185-640F-9C056D5E695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solidFill>
                  <a:srgbClr val="467A7C"/>
                </a:solidFill>
                <a:latin typeface="Calibri" panose="020F0502020204030204" pitchFamily="34" charset="0"/>
                <a:cs typeface="Calibri" panose="020F0502020204030204" pitchFamily="34" charset="0"/>
              </a:rPr>
              <a:t>www.wing.nl</a:t>
            </a:r>
          </a:p>
          <a:p>
            <a:endParaRPr lang="nl-NL" dirty="0"/>
          </a:p>
        </p:txBody>
      </p:sp>
      <p:sp>
        <p:nvSpPr>
          <p:cNvPr id="11" name="Tijdelijke aanduiding voor datum 5">
            <a:extLst>
              <a:ext uri="{FF2B5EF4-FFF2-40B4-BE49-F238E27FC236}">
                <a16:creationId xmlns:a16="http://schemas.microsoft.com/office/drawing/2014/main" id="{C2E7DC4B-B9E2-1D9D-DFB4-DB214F40FE89}"/>
              </a:ext>
            </a:extLst>
          </p:cNvPr>
          <p:cNvSpPr txBox="1">
            <a:spLocks noGrp="1" noRot="1" noMove="1" noResize="1" noEditPoints="1" noAdjustHandles="1" noChangeArrowheads="1" noChangeShapeType="1"/>
          </p:cNvSpPr>
          <p:nvPr userDrawn="1"/>
        </p:nvSpPr>
        <p:spPr>
          <a:xfrm>
            <a:off x="1266092" y="157040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dirty="0">
                <a:solidFill>
                  <a:srgbClr val="C4124D"/>
                </a:solidFill>
                <a:latin typeface="Ubuntu" panose="020B0504030602030204" pitchFamily="34" charset="0"/>
                <a:cs typeface="Calibri" panose="020F0502020204030204" pitchFamily="34" charset="0"/>
              </a:rPr>
              <a:t>Bedankt!</a:t>
            </a:r>
          </a:p>
          <a:p>
            <a:endParaRPr lang="nl-NL" dirty="0">
              <a:solidFill>
                <a:srgbClr val="C4124D"/>
              </a:solidFill>
            </a:endParaRPr>
          </a:p>
        </p:txBody>
      </p:sp>
    </p:spTree>
    <p:extLst>
      <p:ext uri="{BB962C8B-B14F-4D97-AF65-F5344CB8AC3E}">
        <p14:creationId xmlns:p14="http://schemas.microsoft.com/office/powerpoint/2010/main" val="154391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F0280-0228-D101-9D39-614FAA62CCC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AD8A249-F279-C68A-0A8D-33DFD7026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BB9D37D-F4ED-EE6B-2551-3FDCE895C46E}"/>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5" name="Tijdelijke aanduiding voor voettekst 4">
            <a:extLst>
              <a:ext uri="{FF2B5EF4-FFF2-40B4-BE49-F238E27FC236}">
                <a16:creationId xmlns:a16="http://schemas.microsoft.com/office/drawing/2014/main" id="{0ACD285D-1449-997E-1F0B-185CCDCF46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ED35AC-1084-FD35-0D8E-0E7BDB3BFECC}"/>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377815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AE7A6-B9EA-4DEF-4B1C-A4C8985D23A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13B6B6E-C6DA-314F-0733-08E1D0B4D2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D91FA0-9894-2189-098D-AF1841482C83}"/>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5" name="Tijdelijke aanduiding voor voettekst 4">
            <a:extLst>
              <a:ext uri="{FF2B5EF4-FFF2-40B4-BE49-F238E27FC236}">
                <a16:creationId xmlns:a16="http://schemas.microsoft.com/office/drawing/2014/main" id="{75643220-EF27-CB49-77CA-9DE45A085F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6FFE86-5210-4A6D-06EA-4DEDB20635B1}"/>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285732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6CFB0-8A87-0CEB-4F4E-6D788BF036B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FFB3C67-0823-B3A7-46C3-CD48F7CF2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407BD6-8BB7-EE18-6B28-18A9105683A0}"/>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5" name="Tijdelijke aanduiding voor voettekst 4">
            <a:extLst>
              <a:ext uri="{FF2B5EF4-FFF2-40B4-BE49-F238E27FC236}">
                <a16:creationId xmlns:a16="http://schemas.microsoft.com/office/drawing/2014/main" id="{459123F5-EAC6-B9CE-14EB-3A9BB37D5B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D3C54B-65DA-80F5-52A7-811ED74FAF42}"/>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1529990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6F12E-F796-9AC2-3226-A775D3713C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6FA8138-5A83-633D-E2DD-F437649EB0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EDC6C9-0FC6-36A8-E66F-9D169A4A224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7E84393-63D4-9F38-C4F1-99E35A6FB7E1}"/>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6" name="Tijdelijke aanduiding voor voettekst 5">
            <a:extLst>
              <a:ext uri="{FF2B5EF4-FFF2-40B4-BE49-F238E27FC236}">
                <a16:creationId xmlns:a16="http://schemas.microsoft.com/office/drawing/2014/main" id="{53D11D07-8FAD-47CE-3782-EE148456C6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C7C432-46BE-7AE2-A152-0A7D0FFF4481}"/>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34567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11755-ABB3-DC14-A945-F5813271CA6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9BF1DAD-27CA-99E6-480B-ABF18EF2A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5D15693-EC94-5603-11AA-A4CECEB3DA6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F51CAC-2F80-40FF-0D77-6652AE651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9A1CA05-3C67-BD77-703E-F565EBA2138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F899B72-1E45-05C8-04DC-BE3FD9222EB3}"/>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8" name="Tijdelijke aanduiding voor voettekst 7">
            <a:extLst>
              <a:ext uri="{FF2B5EF4-FFF2-40B4-BE49-F238E27FC236}">
                <a16:creationId xmlns:a16="http://schemas.microsoft.com/office/drawing/2014/main" id="{E6D3DF5E-2A86-26B1-F963-0476883C0C9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9481076-94ED-DED1-3715-4C34996EB414}"/>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676609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126B5-201F-E1CE-8252-2F6B72C12FB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5CD6E33-EB4C-4F99-A434-F24D5E9560D7}"/>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4" name="Tijdelijke aanduiding voor voettekst 3">
            <a:extLst>
              <a:ext uri="{FF2B5EF4-FFF2-40B4-BE49-F238E27FC236}">
                <a16:creationId xmlns:a16="http://schemas.microsoft.com/office/drawing/2014/main" id="{A711376C-6218-583B-5AE6-D5FA94DC8E8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0828379-6D20-F491-0339-EA803C6F31A2}"/>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445069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D13890-5D8D-BFC5-310B-00C33E7E5E9F}"/>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3" name="Tijdelijke aanduiding voor voettekst 2">
            <a:extLst>
              <a:ext uri="{FF2B5EF4-FFF2-40B4-BE49-F238E27FC236}">
                <a16:creationId xmlns:a16="http://schemas.microsoft.com/office/drawing/2014/main" id="{97BA6A6A-DB59-9B9A-6EE2-0965A67A971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6214A91-2B2A-32AD-1E8B-45777D4E042B}"/>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9105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16F93-0604-57B5-C65A-31FB575BFB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A43761F-D26A-491B-6366-84714B34BD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FD25B15-DB36-07C5-4BB2-9938493E8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DE1929-D911-3887-3F87-E1DED1299503}"/>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6" name="Tijdelijke aanduiding voor voettekst 5">
            <a:extLst>
              <a:ext uri="{FF2B5EF4-FFF2-40B4-BE49-F238E27FC236}">
                <a16:creationId xmlns:a16="http://schemas.microsoft.com/office/drawing/2014/main" id="{3007E634-2DE4-0FC9-43A1-F9C5E16B62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40255F-D125-C69F-3176-E70E81D19232}"/>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12477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blad - grij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1"/>
            <a:ext cx="12193201" cy="5413247"/>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dirty="0"/>
              <a:t>Klik op het icoon om een </a:t>
            </a:r>
            <a:br>
              <a:rPr lang="nl-NL" noProof="0" dirty="0"/>
            </a:br>
            <a:r>
              <a:rPr lang="nl-NL" noProof="0" dirty="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73797D">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dirty="0"/>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dirty="0"/>
              <a:t>Naam  |  Datum</a:t>
            </a:r>
          </a:p>
        </p:txBody>
      </p:sp>
      <p:pic>
        <p:nvPicPr>
          <p:cNvPr id="7" name="Afbeelding 6">
            <a:extLst>
              <a:ext uri="{FF2B5EF4-FFF2-40B4-BE49-F238E27FC236}">
                <a16:creationId xmlns:a16="http://schemas.microsoft.com/office/drawing/2014/main" id="{36F4B6F6-BF17-3044-8ECD-00AB5E95C8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295" y="5884921"/>
            <a:ext cx="1578827" cy="863092"/>
          </a:xfrm>
          <a:prstGeom prst="rect">
            <a:avLst/>
          </a:prstGeom>
        </p:spPr>
      </p:pic>
    </p:spTree>
    <p:extLst>
      <p:ext uri="{BB962C8B-B14F-4D97-AF65-F5344CB8AC3E}">
        <p14:creationId xmlns:p14="http://schemas.microsoft.com/office/powerpoint/2010/main" val="62075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C9272-DEB0-B341-025C-FB103BC4C09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8C292F0-E9D3-FE16-567E-FC5D44B6C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9D6E492-7240-2D7B-3933-751AEB9BD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6A3530-0EC0-ADAC-FC8B-56FC0DA8F521}"/>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6" name="Tijdelijke aanduiding voor voettekst 5">
            <a:extLst>
              <a:ext uri="{FF2B5EF4-FFF2-40B4-BE49-F238E27FC236}">
                <a16:creationId xmlns:a16="http://schemas.microsoft.com/office/drawing/2014/main" id="{E93D4A7B-7FCD-9DC0-5636-BC4977D089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758805-E257-F24B-EE71-003DEA3A1FCD}"/>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2547004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1FC27-2FAB-75E0-7484-30DC1C58E30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7FE872-B5FB-F7E8-7AED-E318682D114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050EA4-89E3-6B7D-97CD-31BF0F51477F}"/>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5" name="Tijdelijke aanduiding voor voettekst 4">
            <a:extLst>
              <a:ext uri="{FF2B5EF4-FFF2-40B4-BE49-F238E27FC236}">
                <a16:creationId xmlns:a16="http://schemas.microsoft.com/office/drawing/2014/main" id="{E6BE4122-9F14-1472-7E4F-7E564835F8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69B3FC-AEF9-E938-AFDA-D3DF81734BA3}"/>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402759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0A97B57-BAA8-D1AD-D008-8812355BD92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E75DE7-5923-EA2B-2B89-512CD867851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7BD8D8-9D31-4174-EFB2-E8705F375632}"/>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5" name="Tijdelijke aanduiding voor voettekst 4">
            <a:extLst>
              <a:ext uri="{FF2B5EF4-FFF2-40B4-BE49-F238E27FC236}">
                <a16:creationId xmlns:a16="http://schemas.microsoft.com/office/drawing/2014/main" id="{FC9CD23B-3280-9706-4922-7398D30739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5C2660-E2BA-7BA8-0A46-FBEFE5117D4B}"/>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4015079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889086" y="1149350"/>
            <a:ext cx="10415018" cy="2324101"/>
          </a:xfrm>
          <a:prstGeom prst="rect">
            <a:avLst/>
          </a:prstGeom>
        </p:spPr>
        <p:txBody>
          <a:bodyPr lIns="76200" tIns="76200" rIns="76200" bIns="76200" anchor="b"/>
          <a:lstStyle>
            <a:lvl1pPr defTabSz="412771">
              <a:defRPr sz="5500"/>
            </a:lvl1pPr>
          </a:lstStyle>
          <a:p>
            <a:r>
              <a:t>Title Text</a:t>
            </a:r>
          </a:p>
        </p:txBody>
      </p:sp>
      <p:sp>
        <p:nvSpPr>
          <p:cNvPr id="118" name="Body Level One…"/>
          <p:cNvSpPr txBox="1">
            <a:spLocks noGrp="1"/>
          </p:cNvSpPr>
          <p:nvPr>
            <p:ph type="body" sz="quarter" idx="1"/>
          </p:nvPr>
        </p:nvSpPr>
        <p:spPr>
          <a:xfrm>
            <a:off x="889086" y="3536950"/>
            <a:ext cx="10415018" cy="793751"/>
          </a:xfrm>
          <a:prstGeom prst="rect">
            <a:avLst/>
          </a:prstGeom>
        </p:spPr>
        <p:txBody>
          <a:bodyPr lIns="76200" tIns="76200" rIns="76200" bIns="76200" anchor="t"/>
          <a:lstStyle>
            <a:lvl1pPr marL="0" indent="0" algn="ctr" defTabSz="412771">
              <a:spcBef>
                <a:spcPts val="0"/>
              </a:spcBef>
              <a:buSzTx/>
              <a:buNone/>
              <a:defRPr sz="2700"/>
            </a:lvl1pPr>
            <a:lvl2pPr marL="0" indent="0" algn="ctr" defTabSz="412771">
              <a:spcBef>
                <a:spcPts val="0"/>
              </a:spcBef>
              <a:buSzTx/>
              <a:buNone/>
              <a:defRPr sz="2700"/>
            </a:lvl2pPr>
            <a:lvl3pPr marL="0" indent="0" algn="ctr" defTabSz="412771">
              <a:spcBef>
                <a:spcPts val="0"/>
              </a:spcBef>
              <a:buSzTx/>
              <a:buNone/>
              <a:defRPr sz="2700"/>
            </a:lvl3pPr>
            <a:lvl4pPr marL="0" indent="0" algn="ctr" defTabSz="412771">
              <a:spcBef>
                <a:spcPts val="0"/>
              </a:spcBef>
              <a:buSzTx/>
              <a:buNone/>
              <a:defRPr sz="2700"/>
            </a:lvl4pPr>
            <a:lvl5pPr marL="0" indent="0" algn="ctr" defTabSz="412771">
              <a:spcBef>
                <a:spcPts val="0"/>
              </a:spcBef>
              <a:buSzTx/>
              <a:buNone/>
              <a:defRPr sz="27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9" name="Slide Number"/>
          <p:cNvSpPr txBox="1">
            <a:spLocks noGrp="1"/>
          </p:cNvSpPr>
          <p:nvPr>
            <p:ph type="sldNum" sz="quarter" idx="2"/>
          </p:nvPr>
        </p:nvSpPr>
        <p:spPr>
          <a:xfrm>
            <a:off x="11062245" y="158235"/>
            <a:ext cx="252019" cy="255930"/>
          </a:xfrm>
          <a:prstGeom prst="rect">
            <a:avLst/>
          </a:prstGeom>
        </p:spPr>
        <p:txBody>
          <a:bodyPr lIns="76200" tIns="76200" rIns="76200" bIns="76200"/>
          <a:lstStyle>
            <a:lvl1pPr defTabSz="412771"/>
          </a:lstStyle>
          <a:p>
            <a:fld id="{86CB4B4D-7CA3-9044-876B-883B54F8677D}" type="slidenum">
              <a:rPr/>
              <a:t>‹#›</a:t>
            </a:fld>
            <a:endParaRPr dirty="0"/>
          </a:p>
        </p:txBody>
      </p:sp>
    </p:spTree>
    <p:extLst>
      <p:ext uri="{BB962C8B-B14F-4D97-AF65-F5344CB8AC3E}">
        <p14:creationId xmlns:p14="http://schemas.microsoft.com/office/powerpoint/2010/main" val="322402037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20657186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Image"/>
          <p:cNvSpPr>
            <a:spLocks noGrp="1"/>
          </p:cNvSpPr>
          <p:nvPr>
            <p:ph type="pic" idx="21"/>
          </p:nvPr>
        </p:nvSpPr>
        <p:spPr>
          <a:xfrm>
            <a:off x="3975100" y="552450"/>
            <a:ext cx="8629651" cy="57531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44638670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5480050" y="1574800"/>
            <a:ext cx="69723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0256089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Opsommingsteken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70834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7840670" y="3517900"/>
            <a:ext cx="4198339" cy="280035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7645400" y="565150"/>
            <a:ext cx="4165600" cy="2777067"/>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52400" y="565150"/>
            <a:ext cx="8601075"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50188209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quot;Typ hier een citaat.&quot;"/>
          <p:cNvSpPr txBox="1">
            <a:spLocks noGrp="1"/>
          </p:cNvSpPr>
          <p:nvPr>
            <p:ph type="body" sz="quarter" idx="22"/>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"Typ hier een citaat." </a:t>
            </a:r>
          </a:p>
        </p:txBody>
      </p:sp>
      <p:sp>
        <p:nvSpPr>
          <p:cNvPr id="95"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03293258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ekst - 1 kolom">
    <p:bg>
      <p:bgPr>
        <a:solidFill>
          <a:schemeClr val="bg1"/>
        </a:solid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720000" y="1865376"/>
            <a:ext cx="10758735" cy="3916112"/>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dirty="0"/>
              <a:t>Typ hier je tekst</a:t>
            </a:r>
          </a:p>
          <a:p>
            <a:pPr lvl="1"/>
            <a:r>
              <a:rPr lang="nl-NL" noProof="0" dirty="0"/>
              <a:t>Kopje</a:t>
            </a:r>
          </a:p>
          <a:p>
            <a:pPr lvl="2"/>
            <a:r>
              <a:rPr lang="nl-NL" noProof="0" dirty="0" err="1"/>
              <a:t>bullet</a:t>
            </a:r>
            <a:endParaRPr lang="nl-NL" noProof="0" dirty="0"/>
          </a:p>
          <a:p>
            <a:pPr lvl="3"/>
            <a:r>
              <a:rPr lang="nl-NL" noProof="0" dirty="0"/>
              <a:t>sub </a:t>
            </a:r>
            <a:r>
              <a:rPr lang="nl-NL" noProof="0" dirty="0" err="1"/>
              <a:t>bullet</a:t>
            </a:r>
            <a:endParaRPr lang="nl-NL" noProof="0" dirty="0"/>
          </a:p>
          <a:p>
            <a:pPr lvl="4"/>
            <a:r>
              <a:rPr lang="nl-NL" noProof="0" dirty="0" err="1"/>
              <a:t>bullet</a:t>
            </a:r>
            <a:r>
              <a:rPr lang="nl-NL" noProof="0" dirty="0"/>
              <a:t> nummer</a:t>
            </a:r>
          </a:p>
          <a:p>
            <a:pPr lvl="5"/>
            <a:r>
              <a:rPr lang="nl-NL" noProof="0" dirty="0"/>
              <a:t>sub </a:t>
            </a:r>
            <a:r>
              <a:rPr lang="nl-NL" noProof="0" dirty="0" err="1"/>
              <a:t>bullet</a:t>
            </a:r>
            <a:r>
              <a:rPr lang="nl-NL" noProof="0" dirty="0"/>
              <a:t> nummer</a:t>
            </a:r>
          </a:p>
          <a:p>
            <a:pPr lvl="6"/>
            <a:r>
              <a:rPr lang="nl-NL" noProof="0" dirty="0"/>
              <a:t>Platte tekst </a:t>
            </a:r>
            <a:r>
              <a:rPr lang="nl-NL" noProof="0" dirty="0" err="1"/>
              <a:t>bold</a:t>
            </a:r>
            <a:endParaRPr lang="nl-NL" noProof="0" dirty="0"/>
          </a:p>
          <a:p>
            <a:pPr lvl="7"/>
            <a:r>
              <a:rPr lang="nl-NL" noProof="0" dirty="0"/>
              <a:t>sub </a:t>
            </a:r>
            <a:r>
              <a:rPr lang="nl-NL" noProof="0" dirty="0" err="1"/>
              <a:t>bullet</a:t>
            </a:r>
            <a:r>
              <a:rPr lang="nl-NL" noProof="0" dirty="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dirty="0"/>
              <a:t>grote kop</a:t>
            </a:r>
          </a:p>
        </p:txBody>
      </p:sp>
      <p:sp>
        <p:nvSpPr>
          <p:cNvPr id="22" name="Titel 1">
            <a:extLst>
              <a:ext uri="{FF2B5EF4-FFF2-40B4-BE49-F238E27FC236}">
                <a16:creationId xmlns:a16="http://schemas.microsoft.com/office/drawing/2014/main" id="{08A88B9B-88D8-4FD4-A114-66EA11425C4B}"/>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dirty="0"/>
              <a:t>Klik en typ onderwerp</a:t>
            </a:r>
          </a:p>
        </p:txBody>
      </p:sp>
      <p:sp>
        <p:nvSpPr>
          <p:cNvPr id="29" name="Tijdelijke aanduiding voor tekst 14">
            <a:extLst>
              <a:ext uri="{FF2B5EF4-FFF2-40B4-BE49-F238E27FC236}">
                <a16:creationId xmlns:a16="http://schemas.microsoft.com/office/drawing/2014/main" id="{D93BADD0-A3B5-4C3B-8DD0-3D113F076045}"/>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dirty="0"/>
              <a:t>En nog eentje</a:t>
            </a:r>
          </a:p>
        </p:txBody>
      </p:sp>
      <p:pic>
        <p:nvPicPr>
          <p:cNvPr id="6" name="Afbeelding 5">
            <a:extLst>
              <a:ext uri="{FF2B5EF4-FFF2-40B4-BE49-F238E27FC236}">
                <a16:creationId xmlns:a16="http://schemas.microsoft.com/office/drawing/2014/main" id="{E4C09299-B804-45FA-6BED-75AB818C30B2}"/>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419616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12192000" cy="81322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44769150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6" name="bk object 16"/>
          <p:cNvSpPr/>
          <p:nvPr/>
        </p:nvSpPr>
        <p:spPr>
          <a:xfrm>
            <a:off x="9634" y="722"/>
            <a:ext cx="12187977" cy="6859799"/>
          </a:xfrm>
          <a:prstGeom prst="rect">
            <a:avLst/>
          </a:prstGeom>
          <a:solidFill>
            <a:srgbClr val="E6E7E8"/>
          </a:solidFill>
          <a:ln w="12700">
            <a:miter lim="400000"/>
          </a:ln>
        </p:spPr>
        <p:txBody>
          <a:bodyPr lIns="25400" tIns="25400" rIns="25400" bIns="25400"/>
          <a:lstStyle/>
          <a:p>
            <a:pPr algn="l" defTabSz="829876">
              <a:defRPr sz="3200" b="0">
                <a:latin typeface="Helvetica"/>
                <a:ea typeface="Helvetica"/>
                <a:cs typeface="Helvetica"/>
                <a:sym typeface="Helvetica"/>
              </a:defRPr>
            </a:pPr>
            <a:endParaRPr sz="1600"/>
          </a:p>
        </p:txBody>
      </p:sp>
      <p:sp>
        <p:nvSpPr>
          <p:cNvPr id="127" name="Title Text"/>
          <p:cNvSpPr txBox="1">
            <a:spLocks noGrp="1"/>
          </p:cNvSpPr>
          <p:nvPr>
            <p:ph type="title"/>
          </p:nvPr>
        </p:nvSpPr>
        <p:spPr>
          <a:xfrm>
            <a:off x="576786" y="419212"/>
            <a:ext cx="10652574" cy="390978"/>
          </a:xfrm>
          <a:prstGeom prst="rect">
            <a:avLst/>
          </a:prstGeom>
        </p:spPr>
        <p:txBody>
          <a:bodyPr lIns="0" tIns="0" rIns="0" bIns="0" anchor="t"/>
          <a:lstStyle>
            <a:lvl1pPr algn="l" defTabSz="829876">
              <a:defRPr sz="2500">
                <a:solidFill>
                  <a:srgbClr val="231F20"/>
                </a:solidFill>
                <a:latin typeface="Arial"/>
                <a:ea typeface="Arial"/>
                <a:cs typeface="Arial"/>
                <a:sym typeface="Arial"/>
              </a:defRPr>
            </a:lvl1pPr>
          </a:lstStyle>
          <a:p>
            <a:r>
              <a:t>Title Text</a:t>
            </a:r>
          </a:p>
        </p:txBody>
      </p:sp>
      <p:sp>
        <p:nvSpPr>
          <p:cNvPr id="128" name="Slide Number"/>
          <p:cNvSpPr txBox="1">
            <a:spLocks noGrp="1"/>
          </p:cNvSpPr>
          <p:nvPr>
            <p:ph type="sldNum" sz="quarter" idx="2"/>
          </p:nvPr>
        </p:nvSpPr>
        <p:spPr>
          <a:xfrm>
            <a:off x="11356873" y="6382681"/>
            <a:ext cx="232371" cy="241301"/>
          </a:xfrm>
          <a:prstGeom prst="rect">
            <a:avLst/>
          </a:prstGeom>
        </p:spPr>
        <p:txBody>
          <a:bodyPr lIns="0" tIns="0" rIns="0" bIns="0"/>
          <a:lstStyle>
            <a:lvl1pPr algn="r" defTabSz="829876">
              <a:defRPr sz="1600">
                <a:solidFill>
                  <a:srgbClr val="888888"/>
                </a:solidFill>
                <a:latin typeface="Helvetica"/>
                <a:ea typeface="Helvetica"/>
                <a:cs typeface="Helvetica"/>
                <a:sym typeface="Helvetica"/>
              </a:defRPr>
            </a:lvl1pPr>
          </a:lstStyle>
          <a:p>
            <a:fld id="{86CB4B4D-7CA3-9044-876B-883B54F8677D}" type="slidenum">
              <a:rPr/>
              <a:t>‹#›</a:t>
            </a:fld>
            <a:endParaRPr/>
          </a:p>
        </p:txBody>
      </p:sp>
    </p:spTree>
    <p:extLst>
      <p:ext uri="{BB962C8B-B14F-4D97-AF65-F5344CB8AC3E}">
        <p14:creationId xmlns:p14="http://schemas.microsoft.com/office/powerpoint/2010/main" val="26469951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60" name="Image"/>
          <p:cNvSpPr>
            <a:spLocks noGrp="1"/>
          </p:cNvSpPr>
          <p:nvPr>
            <p:ph type="pic" sz="half" idx="21"/>
          </p:nvPr>
        </p:nvSpPr>
        <p:spPr>
          <a:xfrm>
            <a:off x="6583383" y="477801"/>
            <a:ext cx="4760466" cy="5731039"/>
          </a:xfrm>
          <a:prstGeom prst="rect">
            <a:avLst/>
          </a:prstGeom>
        </p:spPr>
        <p:txBody>
          <a:bodyPr lIns="91439" tIns="45719" rIns="91439" bIns="45719" anchor="t">
            <a:noAutofit/>
          </a:bodyPr>
          <a:lstStyle/>
          <a:p>
            <a:endParaRPr/>
          </a:p>
        </p:txBody>
      </p:sp>
      <p:sp>
        <p:nvSpPr>
          <p:cNvPr id="161" name="Title Text"/>
          <p:cNvSpPr txBox="1">
            <a:spLocks noGrp="1"/>
          </p:cNvSpPr>
          <p:nvPr>
            <p:ph type="title"/>
          </p:nvPr>
        </p:nvSpPr>
        <p:spPr>
          <a:xfrm>
            <a:off x="828348" y="477802"/>
            <a:ext cx="5109566" cy="2773493"/>
          </a:xfrm>
          <a:prstGeom prst="rect">
            <a:avLst/>
          </a:prstGeom>
        </p:spPr>
        <p:txBody>
          <a:bodyPr lIns="76150" tIns="76150" rIns="76150" bIns="76150" anchor="b"/>
          <a:lstStyle>
            <a:lvl1pPr defTabSz="412730">
              <a:defRPr sz="3900">
                <a:latin typeface="Circular Std Book Italic"/>
                <a:ea typeface="Circular Std Book Italic"/>
                <a:cs typeface="Circular Std Book Italic"/>
                <a:sym typeface="Circular Std Book"/>
              </a:defRPr>
            </a:lvl1pPr>
          </a:lstStyle>
          <a:p>
            <a:r>
              <a:t>Title Text</a:t>
            </a:r>
          </a:p>
        </p:txBody>
      </p:sp>
      <p:sp>
        <p:nvSpPr>
          <p:cNvPr id="162" name="Body Level One…"/>
          <p:cNvSpPr txBox="1">
            <a:spLocks noGrp="1"/>
          </p:cNvSpPr>
          <p:nvPr>
            <p:ph type="body" sz="quarter" idx="1"/>
          </p:nvPr>
        </p:nvSpPr>
        <p:spPr>
          <a:xfrm>
            <a:off x="828348" y="3263991"/>
            <a:ext cx="5109566" cy="2862347"/>
          </a:xfrm>
          <a:prstGeom prst="rect">
            <a:avLst/>
          </a:prstGeom>
        </p:spPr>
        <p:txBody>
          <a:bodyPr lIns="76150" tIns="76150" rIns="76150" bIns="76150" anchor="t"/>
          <a:lstStyle>
            <a:lvl1pPr marL="0" indent="0" algn="ctr" defTabSz="412730">
              <a:spcBef>
                <a:spcPts val="0"/>
              </a:spcBef>
              <a:buSzTx/>
              <a:buNone/>
              <a:defRPr sz="2400">
                <a:latin typeface="Circular Std Book Italic"/>
                <a:ea typeface="Circular Std Book Italic"/>
                <a:cs typeface="Circular Std Book Italic"/>
                <a:sym typeface="Circular Std Book"/>
              </a:defRPr>
            </a:lvl1pPr>
            <a:lvl2pPr marL="0" indent="0" algn="ctr" defTabSz="412730">
              <a:spcBef>
                <a:spcPts val="0"/>
              </a:spcBef>
              <a:buSzTx/>
              <a:buNone/>
              <a:defRPr sz="2400">
                <a:latin typeface="Circular Std Book Italic"/>
                <a:ea typeface="Circular Std Book Italic"/>
                <a:cs typeface="Circular Std Book Italic"/>
                <a:sym typeface="Circular Std Book"/>
              </a:defRPr>
            </a:lvl2pPr>
            <a:lvl3pPr marL="0" indent="0" algn="ctr" defTabSz="412730">
              <a:spcBef>
                <a:spcPts val="0"/>
              </a:spcBef>
              <a:buSzTx/>
              <a:buNone/>
              <a:defRPr sz="2400">
                <a:latin typeface="Circular Std Book Italic"/>
                <a:ea typeface="Circular Std Book Italic"/>
                <a:cs typeface="Circular Std Book Italic"/>
                <a:sym typeface="Circular Std Book"/>
              </a:defRPr>
            </a:lvl3pPr>
            <a:lvl4pPr marL="0" indent="0" algn="ctr" defTabSz="412730">
              <a:spcBef>
                <a:spcPts val="0"/>
              </a:spcBef>
              <a:buSzTx/>
              <a:buNone/>
              <a:defRPr sz="2400">
                <a:latin typeface="Circular Std Book Italic"/>
                <a:ea typeface="Circular Std Book Italic"/>
                <a:cs typeface="Circular Std Book Italic"/>
                <a:sym typeface="Circular Std Book"/>
              </a:defRPr>
            </a:lvl4pPr>
            <a:lvl5pPr marL="0" indent="0" algn="ctr" defTabSz="412730">
              <a:spcBef>
                <a:spcPts val="0"/>
              </a:spcBef>
              <a:buSzTx/>
              <a:buNone/>
              <a:defRPr sz="2400">
                <a:latin typeface="Circular Std Book Italic"/>
                <a:ea typeface="Circular Std Book Italic"/>
                <a:cs typeface="Circular Std Book Italic"/>
                <a:sym typeface="Circular Std Book"/>
              </a:defRPr>
            </a:lvl5pPr>
          </a:lstStyle>
          <a:p>
            <a:r>
              <a:t>Body Level One</a:t>
            </a:r>
          </a:p>
          <a:p>
            <a:pPr lvl="1"/>
            <a:r>
              <a:t>Body Level Two</a:t>
            </a:r>
          </a:p>
          <a:p>
            <a:pPr lvl="2"/>
            <a:r>
              <a:t>Body Level Three</a:t>
            </a:r>
          </a:p>
          <a:p>
            <a:pPr lvl="3"/>
            <a:r>
              <a:t>Body Level Four</a:t>
            </a:r>
          </a:p>
          <a:p>
            <a:pPr lvl="4"/>
            <a:r>
              <a:t>Body Level Five</a:t>
            </a:r>
          </a:p>
        </p:txBody>
      </p:sp>
      <p:sp>
        <p:nvSpPr>
          <p:cNvPr id="163" name="Slide Number"/>
          <p:cNvSpPr txBox="1">
            <a:spLocks noGrp="1"/>
          </p:cNvSpPr>
          <p:nvPr>
            <p:ph type="sldNum" sz="quarter" idx="2"/>
          </p:nvPr>
        </p:nvSpPr>
        <p:spPr>
          <a:xfrm>
            <a:off x="5988602" y="6538871"/>
            <a:ext cx="209638" cy="205762"/>
          </a:xfrm>
          <a:prstGeom prst="rect">
            <a:avLst/>
          </a:prstGeom>
        </p:spPr>
        <p:txBody>
          <a:bodyPr lIns="76150" tIns="76150" rIns="76150" bIns="76150"/>
          <a:lstStyle>
            <a:lvl1pPr defTabSz="412730">
              <a:defRPr sz="900">
                <a:latin typeface="Arial"/>
                <a:ea typeface="Arial"/>
                <a:cs typeface="Arial"/>
                <a:sym typeface="Arial"/>
              </a:defRPr>
            </a:lvl1pPr>
          </a:lstStyle>
          <a:p>
            <a:fld id="{86CB4B4D-7CA3-9044-876B-883B54F8677D}" type="slidenum">
              <a:rPr/>
              <a:t>‹#›</a:t>
            </a:fld>
            <a:endParaRPr/>
          </a:p>
        </p:txBody>
      </p:sp>
    </p:spTree>
    <p:extLst>
      <p:ext uri="{BB962C8B-B14F-4D97-AF65-F5344CB8AC3E}">
        <p14:creationId xmlns:p14="http://schemas.microsoft.com/office/powerpoint/2010/main" val="20781314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000000"/>
        </a:solidFill>
        <a:effectLst/>
      </p:bgPr>
    </p:bg>
    <p:spTree>
      <p:nvGrpSpPr>
        <p:cNvPr id="1" name=""/>
        <p:cNvGrpSpPr/>
        <p:nvPr/>
      </p:nvGrpSpPr>
      <p:grpSpPr>
        <a:xfrm>
          <a:off x="0" y="0"/>
          <a:ext cx="0" cy="0"/>
          <a:chOff x="0" y="0"/>
          <a:chExt cx="0" cy="0"/>
        </a:xfrm>
      </p:grpSpPr>
      <p:sp>
        <p:nvSpPr>
          <p:cNvPr id="170"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171" name="Body Level One…"/>
          <p:cNvSpPr txBox="1">
            <a:spLocks noGrp="1"/>
          </p:cNvSpPr>
          <p:nvPr>
            <p:ph type="body" idx="1"/>
          </p:nvPr>
        </p:nvSpPr>
        <p:spPr>
          <a:prstGeom prst="rect">
            <a:avLst/>
          </a:prstGeom>
        </p:spPr>
        <p:txBody>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2" name="Slide Number"/>
          <p:cNvSpPr txBox="1">
            <a:spLocks noGrp="1"/>
          </p:cNvSpPr>
          <p:nvPr>
            <p:ph type="sldNum" sz="quarter" idx="2"/>
          </p:nvPr>
        </p:nvSpPr>
        <p:spPr>
          <a:xfrm>
            <a:off x="5979516" y="6540500"/>
            <a:ext cx="226619" cy="230530"/>
          </a:xfrm>
          <a:prstGeom prst="rect">
            <a:avLst/>
          </a:prstGeom>
        </p:spPr>
        <p:txBody>
          <a:bodyPr/>
          <a:lstStyle>
            <a:lvl1pPr>
              <a:defRPr>
                <a:solidFill>
                  <a:srgbClr val="FFFFFF"/>
                </a:solidFill>
              </a:defRPr>
            </a:lvl1pPr>
          </a:lstStyle>
          <a:p>
            <a:fld id="{86CB4B4D-7CA3-9044-876B-883B54F8677D}" type="slidenum">
              <a:rPr/>
              <a:t>‹#›</a:t>
            </a:fld>
            <a:endParaRPr/>
          </a:p>
        </p:txBody>
      </p:sp>
    </p:spTree>
    <p:extLst>
      <p:ext uri="{BB962C8B-B14F-4D97-AF65-F5344CB8AC3E}">
        <p14:creationId xmlns:p14="http://schemas.microsoft.com/office/powerpoint/2010/main" val="417031932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le &amp; Subtitle">
    <p:spTree>
      <p:nvGrpSpPr>
        <p:cNvPr id="1" name=""/>
        <p:cNvGrpSpPr/>
        <p:nvPr/>
      </p:nvGrpSpPr>
      <p:grpSpPr>
        <a:xfrm>
          <a:off x="0" y="0"/>
          <a:ext cx="0" cy="0"/>
          <a:chOff x="0" y="0"/>
          <a:chExt cx="0" cy="0"/>
        </a:xfrm>
      </p:grpSpPr>
      <p:sp>
        <p:nvSpPr>
          <p:cNvPr id="198" name="Title Text"/>
          <p:cNvSpPr txBox="1">
            <a:spLocks noGrp="1"/>
          </p:cNvSpPr>
          <p:nvPr>
            <p:ph type="title"/>
          </p:nvPr>
        </p:nvSpPr>
        <p:spPr>
          <a:xfrm>
            <a:off x="890893" y="1149752"/>
            <a:ext cx="10417419" cy="2324915"/>
          </a:xfrm>
          <a:prstGeom prst="rect">
            <a:avLst/>
          </a:prstGeom>
        </p:spPr>
        <p:txBody>
          <a:bodyPr lIns="76831" tIns="76831" rIns="76831" bIns="76831" anchor="b"/>
          <a:lstStyle>
            <a:lvl1pPr defTabSz="412828">
              <a:defRPr sz="5500">
                <a:latin typeface="Circular Std Book Italic"/>
                <a:ea typeface="Circular Std Book Italic"/>
                <a:cs typeface="Circular Std Book Italic"/>
                <a:sym typeface="Circular Std Book"/>
              </a:defRPr>
            </a:lvl1pPr>
          </a:lstStyle>
          <a:p>
            <a:r>
              <a:t>Title Text</a:t>
            </a:r>
          </a:p>
        </p:txBody>
      </p:sp>
      <p:sp>
        <p:nvSpPr>
          <p:cNvPr id="199" name="Body Level One…"/>
          <p:cNvSpPr txBox="1">
            <a:spLocks noGrp="1"/>
          </p:cNvSpPr>
          <p:nvPr>
            <p:ph type="body" sz="quarter" idx="1"/>
          </p:nvPr>
        </p:nvSpPr>
        <p:spPr>
          <a:xfrm>
            <a:off x="890893" y="3538193"/>
            <a:ext cx="10417419" cy="794028"/>
          </a:xfrm>
          <a:prstGeom prst="rect">
            <a:avLst/>
          </a:prstGeom>
        </p:spPr>
        <p:txBody>
          <a:bodyPr lIns="76831" tIns="76831" rIns="76831" bIns="76831" anchor="t"/>
          <a:lstStyle>
            <a:lvl1pPr marL="0" indent="0" algn="ctr" defTabSz="412828">
              <a:spcBef>
                <a:spcPts val="0"/>
              </a:spcBef>
              <a:buSzTx/>
              <a:buNone/>
              <a:defRPr>
                <a:latin typeface="Circular Std Book Italic"/>
                <a:ea typeface="Circular Std Book Italic"/>
                <a:cs typeface="Circular Std Book Italic"/>
                <a:sym typeface="Circular Std Book"/>
              </a:defRPr>
            </a:lvl1pPr>
            <a:lvl2pPr marL="0" indent="0" algn="ctr" defTabSz="412828">
              <a:spcBef>
                <a:spcPts val="0"/>
              </a:spcBef>
              <a:buSzTx/>
              <a:buNone/>
              <a:defRPr>
                <a:latin typeface="Circular Std Book Italic"/>
                <a:ea typeface="Circular Std Book Italic"/>
                <a:cs typeface="Circular Std Book Italic"/>
                <a:sym typeface="Circular Std Book"/>
              </a:defRPr>
            </a:lvl2pPr>
            <a:lvl3pPr marL="0" indent="0" algn="ctr" defTabSz="412828">
              <a:spcBef>
                <a:spcPts val="0"/>
              </a:spcBef>
              <a:buSzTx/>
              <a:buNone/>
              <a:defRPr>
                <a:latin typeface="Circular Std Book Italic"/>
                <a:ea typeface="Circular Std Book Italic"/>
                <a:cs typeface="Circular Std Book Italic"/>
                <a:sym typeface="Circular Std Book"/>
              </a:defRPr>
            </a:lvl3pPr>
            <a:lvl4pPr marL="0" indent="0" algn="ctr" defTabSz="412828">
              <a:spcBef>
                <a:spcPts val="0"/>
              </a:spcBef>
              <a:buSzTx/>
              <a:buNone/>
              <a:defRPr>
                <a:latin typeface="Circular Std Book Italic"/>
                <a:ea typeface="Circular Std Book Italic"/>
                <a:cs typeface="Circular Std Book Italic"/>
                <a:sym typeface="Circular Std Book"/>
              </a:defRPr>
            </a:lvl4pPr>
            <a:lvl5pPr marL="0" indent="0" algn="ctr" defTabSz="412828">
              <a:spcBef>
                <a:spcPts val="0"/>
              </a:spcBef>
              <a:buSzTx/>
              <a:buNone/>
              <a:defRPr>
                <a:latin typeface="Circular Std Book Italic"/>
                <a:ea typeface="Circular Std Book Italic"/>
                <a:cs typeface="Circular Std Book Italic"/>
                <a:sym typeface="Circular Std Book"/>
              </a:defRP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xfrm>
            <a:off x="5963874" y="6542794"/>
            <a:ext cx="238571" cy="237362"/>
          </a:xfrm>
          <a:prstGeom prst="rect">
            <a:avLst/>
          </a:prstGeom>
        </p:spPr>
        <p:txBody>
          <a:bodyPr lIns="76831" tIns="76831" rIns="76831" bIns="76831"/>
          <a:lstStyle>
            <a:lvl1pPr algn="l" defTabSz="491222">
              <a:defRPr sz="1100">
                <a:latin typeface="Arial"/>
                <a:ea typeface="Arial"/>
                <a:cs typeface="Arial"/>
                <a:sym typeface="Arial"/>
              </a:defRPr>
            </a:lvl1pPr>
          </a:lstStyle>
          <a:p>
            <a:fld id="{86CB4B4D-7CA3-9044-876B-883B54F8677D}" type="slidenum">
              <a:rPr/>
              <a:t>‹#›</a:t>
            </a:fld>
            <a:endParaRPr/>
          </a:p>
        </p:txBody>
      </p:sp>
    </p:spTree>
    <p:extLst>
      <p:ext uri="{BB962C8B-B14F-4D97-AF65-F5344CB8AC3E}">
        <p14:creationId xmlns:p14="http://schemas.microsoft.com/office/powerpoint/2010/main" val="154159398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Title &amp; Subtitle">
    <p:spTree>
      <p:nvGrpSpPr>
        <p:cNvPr id="1" name=""/>
        <p:cNvGrpSpPr/>
        <p:nvPr/>
      </p:nvGrpSpPr>
      <p:grpSpPr>
        <a:xfrm>
          <a:off x="0" y="0"/>
          <a:ext cx="0" cy="0"/>
          <a:chOff x="0" y="0"/>
          <a:chExt cx="0" cy="0"/>
        </a:xfrm>
      </p:grpSpPr>
      <p:sp>
        <p:nvSpPr>
          <p:cNvPr id="207" name="Title Text"/>
          <p:cNvSpPr txBox="1">
            <a:spLocks noGrp="1"/>
          </p:cNvSpPr>
          <p:nvPr>
            <p:ph type="title"/>
          </p:nvPr>
        </p:nvSpPr>
        <p:spPr>
          <a:xfrm>
            <a:off x="890454" y="1149949"/>
            <a:ext cx="10412284" cy="2323491"/>
          </a:xfrm>
          <a:prstGeom prst="rect">
            <a:avLst/>
          </a:prstGeom>
        </p:spPr>
        <p:txBody>
          <a:bodyPr lIns="76170" tIns="76170" rIns="76170" bIns="76170" anchor="b"/>
          <a:lstStyle>
            <a:lvl1pPr defTabSz="412730">
              <a:defRPr sz="5500">
                <a:latin typeface="Circular Std Book Italic"/>
                <a:ea typeface="Circular Std Book Italic"/>
                <a:cs typeface="Circular Std Book Italic"/>
                <a:sym typeface="Circular Std Book"/>
              </a:defRPr>
            </a:lvl1pPr>
          </a:lstStyle>
          <a:p>
            <a:r>
              <a:t>Title Text</a:t>
            </a:r>
          </a:p>
        </p:txBody>
      </p:sp>
      <p:sp>
        <p:nvSpPr>
          <p:cNvPr id="208" name="Body Level One…"/>
          <p:cNvSpPr txBox="1">
            <a:spLocks noGrp="1"/>
          </p:cNvSpPr>
          <p:nvPr>
            <p:ph type="body" sz="quarter" idx="1"/>
          </p:nvPr>
        </p:nvSpPr>
        <p:spPr>
          <a:xfrm>
            <a:off x="890454" y="3536926"/>
            <a:ext cx="10412284" cy="793542"/>
          </a:xfrm>
          <a:prstGeom prst="rect">
            <a:avLst/>
          </a:prstGeom>
        </p:spPr>
        <p:txBody>
          <a:bodyPr lIns="76170" tIns="76170" rIns="76170" bIns="76170" anchor="t"/>
          <a:lstStyle>
            <a:lvl1pPr marL="0" indent="0" algn="ctr" defTabSz="412730">
              <a:spcBef>
                <a:spcPts val="0"/>
              </a:spcBef>
              <a:buSzTx/>
              <a:buNone/>
              <a:defRPr sz="2500">
                <a:latin typeface="Circular Std Book Italic"/>
                <a:ea typeface="Circular Std Book Italic"/>
                <a:cs typeface="Circular Std Book Italic"/>
                <a:sym typeface="Circular Std Book"/>
              </a:defRPr>
            </a:lvl1pPr>
            <a:lvl2pPr marL="0" indent="0" algn="ctr" defTabSz="412730">
              <a:spcBef>
                <a:spcPts val="0"/>
              </a:spcBef>
              <a:buSzTx/>
              <a:buNone/>
              <a:defRPr sz="2500">
                <a:latin typeface="Circular Std Book Italic"/>
                <a:ea typeface="Circular Std Book Italic"/>
                <a:cs typeface="Circular Std Book Italic"/>
                <a:sym typeface="Circular Std Book"/>
              </a:defRPr>
            </a:lvl2pPr>
            <a:lvl3pPr marL="0" indent="0" algn="ctr" defTabSz="412730">
              <a:spcBef>
                <a:spcPts val="0"/>
              </a:spcBef>
              <a:buSzTx/>
              <a:buNone/>
              <a:defRPr sz="2500">
                <a:latin typeface="Circular Std Book Italic"/>
                <a:ea typeface="Circular Std Book Italic"/>
                <a:cs typeface="Circular Std Book Italic"/>
                <a:sym typeface="Circular Std Book"/>
              </a:defRPr>
            </a:lvl3pPr>
            <a:lvl4pPr marL="0" indent="0" algn="ctr" defTabSz="412730">
              <a:spcBef>
                <a:spcPts val="0"/>
              </a:spcBef>
              <a:buSzTx/>
              <a:buNone/>
              <a:defRPr sz="2500">
                <a:latin typeface="Circular Std Book Italic"/>
                <a:ea typeface="Circular Std Book Italic"/>
                <a:cs typeface="Circular Std Book Italic"/>
                <a:sym typeface="Circular Std Book"/>
              </a:defRPr>
            </a:lvl4pPr>
            <a:lvl5pPr marL="0" indent="0" algn="ctr" defTabSz="412730">
              <a:spcBef>
                <a:spcPts val="0"/>
              </a:spcBef>
              <a:buSzTx/>
              <a:buNone/>
              <a:defRPr sz="2500">
                <a:latin typeface="Circular Std Book Italic"/>
                <a:ea typeface="Circular Std Book Italic"/>
                <a:cs typeface="Circular Std Book Italic"/>
                <a:sym typeface="Circular Std Book"/>
              </a:defRPr>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5981529" y="6539688"/>
            <a:ext cx="223785" cy="218067"/>
          </a:xfrm>
          <a:prstGeom prst="rect">
            <a:avLst/>
          </a:prstGeom>
        </p:spPr>
        <p:txBody>
          <a:bodyPr lIns="76170" tIns="76170" rIns="76170" bIns="76170"/>
          <a:lstStyle>
            <a:lvl1pPr defTabSz="412730">
              <a:defRPr sz="1000">
                <a:latin typeface="Arial"/>
                <a:ea typeface="Arial"/>
                <a:cs typeface="Arial"/>
                <a:sym typeface="Arial"/>
              </a:defRPr>
            </a:lvl1pPr>
          </a:lstStyle>
          <a:p>
            <a:fld id="{86CB4B4D-7CA3-9044-876B-883B54F8677D}" type="slidenum">
              <a:rPr/>
              <a:t>‹#›</a:t>
            </a:fld>
            <a:endParaRPr/>
          </a:p>
        </p:txBody>
      </p:sp>
    </p:spTree>
    <p:extLst>
      <p:ext uri="{BB962C8B-B14F-4D97-AF65-F5344CB8AC3E}">
        <p14:creationId xmlns:p14="http://schemas.microsoft.com/office/powerpoint/2010/main" val="244732575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6" name="Title Text"/>
          <p:cNvSpPr txBox="1">
            <a:spLocks noGrp="1"/>
          </p:cNvSpPr>
          <p:nvPr>
            <p:ph type="title"/>
          </p:nvPr>
        </p:nvSpPr>
        <p:spPr>
          <a:prstGeom prst="rect">
            <a:avLst/>
          </a:prstGeom>
        </p:spPr>
        <p:txBody>
          <a:bodyPr/>
          <a:lstStyle/>
          <a:p>
            <a:r>
              <a:rPr dirty="0"/>
              <a:t>Title Text</a:t>
            </a:r>
          </a:p>
        </p:txBody>
      </p:sp>
      <p:sp>
        <p:nvSpPr>
          <p:cNvPr id="217" name="Body Level One…"/>
          <p:cNvSpPr txBox="1">
            <a:spLocks noGrp="1"/>
          </p:cNvSpPr>
          <p:nvPr>
            <p:ph type="body" idx="1" hasCustomPrompt="1"/>
          </p:nvPr>
        </p:nvSpPr>
        <p:spPr>
          <a:prstGeom prst="rect">
            <a:avLst/>
          </a:prstGeom>
        </p:spPr>
        <p:txBody>
          <a:bodyPr/>
          <a:lstStyle>
            <a:lvl1pPr>
              <a:defRPr sz="2400"/>
            </a:lvl1pPr>
            <a:lvl2pPr>
              <a:defRPr sz="2400"/>
            </a:lvl2pPr>
            <a:lvl3pPr>
              <a:defRPr sz="2400"/>
            </a:lvl3pPr>
            <a:lvl4pPr>
              <a:defRPr sz="2400"/>
            </a:lvl4pPr>
            <a:lvl5pPr>
              <a:defRPr sz="2400"/>
            </a:lvl5pPr>
          </a:lstStyle>
          <a:p>
            <a:r>
              <a:rPr dirty="0"/>
              <a:t>Body Level One</a:t>
            </a:r>
          </a:p>
          <a:p>
            <a:pPr lvl="1"/>
            <a:r>
              <a:rPr dirty="0"/>
              <a:t>Body Level Two</a:t>
            </a:r>
          </a:p>
          <a:p>
            <a:pPr lvl="2"/>
            <a:r>
              <a:rPr dirty="0" err="1"/>
              <a:t>Bo</a:t>
            </a:r>
            <a:r>
              <a:rPr lang="en-US" dirty="0" err="1"/>
              <a:t>vel</a:t>
            </a:r>
            <a:r>
              <a:rPr lang="en-US" dirty="0"/>
              <a:t> </a:t>
            </a:r>
            <a:r>
              <a:rPr dirty="0" err="1"/>
              <a:t>dy</a:t>
            </a:r>
            <a:r>
              <a:rPr dirty="0"/>
              <a:t> </a:t>
            </a:r>
            <a:r>
              <a:rPr dirty="0" err="1"/>
              <a:t>LeThree</a:t>
            </a:r>
            <a:endParaRPr dirty="0"/>
          </a:p>
          <a:p>
            <a:pPr lvl="3"/>
            <a:r>
              <a:rPr dirty="0"/>
              <a:t>Body Level Four</a:t>
            </a:r>
          </a:p>
          <a:p>
            <a:pPr lvl="4"/>
            <a:r>
              <a:rPr dirty="0"/>
              <a:t>Body Level Five</a:t>
            </a:r>
          </a:p>
        </p:txBody>
      </p:sp>
      <p:pic>
        <p:nvPicPr>
          <p:cNvPr id="218" name="Logo_CRA_zwart.png" descr="Logo_CRA_zwa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51441" y="6143901"/>
            <a:ext cx="625445" cy="516633"/>
          </a:xfrm>
          <a:prstGeom prst="rect">
            <a:avLst/>
          </a:prstGeom>
          <a:ln w="12700">
            <a:miter lim="400000"/>
          </a:ln>
        </p:spPr>
      </p:pic>
      <p:sp>
        <p:nvSpPr>
          <p:cNvPr id="219"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38520517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883BA3-EBFB-6541-BD88-4E096F6F80C6}"/>
              </a:ext>
            </a:extLst>
          </p:cNvPr>
          <p:cNvSpPr>
            <a:spLocks noGrp="1"/>
          </p:cNvSpPr>
          <p:nvPr>
            <p:ph type="sldNum" sz="quarter" idx="10"/>
          </p:nvPr>
        </p:nvSpPr>
        <p:spPr/>
        <p:txBody>
          <a:bodyPr/>
          <a:lstStyle/>
          <a:p>
            <a:fld id="{D49BE387-4108-564E-B660-EAC17F4C3EE8}" type="slidenum">
              <a:rPr lang="en-NL" smtClean="0"/>
              <a:t>‹#›</a:t>
            </a:fld>
            <a:endParaRPr lang="en-NL"/>
          </a:p>
        </p:txBody>
      </p:sp>
    </p:spTree>
    <p:extLst>
      <p:ext uri="{BB962C8B-B14F-4D97-AF65-F5344CB8AC3E}">
        <p14:creationId xmlns:p14="http://schemas.microsoft.com/office/powerpoint/2010/main" val="176248901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D13890-5D8D-BFC5-310B-00C33E7E5E9F}"/>
              </a:ext>
            </a:extLst>
          </p:cNvPr>
          <p:cNvSpPr>
            <a:spLocks noGrp="1"/>
          </p:cNvSpPr>
          <p:nvPr>
            <p:ph type="dt" sz="half" idx="10"/>
          </p:nvPr>
        </p:nvSpPr>
        <p:spPr/>
        <p:txBody>
          <a:bodyPr/>
          <a:lstStyle/>
          <a:p>
            <a:fld id="{BCB1B22F-D0E3-284F-BB37-C1FDA8DAEE83}" type="datetimeFigureOut">
              <a:rPr lang="nl-NL" smtClean="0"/>
              <a:t>2-4-2024</a:t>
            </a:fld>
            <a:endParaRPr lang="nl-NL"/>
          </a:p>
        </p:txBody>
      </p:sp>
      <p:sp>
        <p:nvSpPr>
          <p:cNvPr id="3" name="Tijdelijke aanduiding voor voettekst 2">
            <a:extLst>
              <a:ext uri="{FF2B5EF4-FFF2-40B4-BE49-F238E27FC236}">
                <a16:creationId xmlns:a16="http://schemas.microsoft.com/office/drawing/2014/main" id="{97BA6A6A-DB59-9B9A-6EE2-0965A67A971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6214A91-2B2A-32AD-1E8B-45777D4E042B}"/>
              </a:ext>
            </a:extLst>
          </p:cNvPr>
          <p:cNvSpPr>
            <a:spLocks noGrp="1"/>
          </p:cNvSpPr>
          <p:nvPr>
            <p:ph type="sldNum" sz="quarter" idx="12"/>
          </p:nvPr>
        </p:nvSpPr>
        <p:spPr/>
        <p:txBody>
          <a:bodyPr/>
          <a:lstStyle/>
          <a:p>
            <a:fld id="{2D0B61AE-F29C-E946-BD1C-BE700A45D3B2}" type="slidenum">
              <a:rPr lang="nl-NL" smtClean="0"/>
              <a:t>‹#›</a:t>
            </a:fld>
            <a:endParaRPr lang="nl-NL"/>
          </a:p>
        </p:txBody>
      </p:sp>
    </p:spTree>
    <p:extLst>
      <p:ext uri="{BB962C8B-B14F-4D97-AF65-F5344CB8AC3E}">
        <p14:creationId xmlns:p14="http://schemas.microsoft.com/office/powerpoint/2010/main" val="97948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kst - 2 kolommen">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DFC6CDD-8777-3640-ACC0-FC65A3FE582A}"/>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dirty="0"/>
              <a:t>Klik en typ onderwerp</a:t>
            </a:r>
          </a:p>
        </p:txBody>
      </p:sp>
      <p:sp>
        <p:nvSpPr>
          <p:cNvPr id="8" name="Tijdelijke aanduiding voor tekst 14">
            <a:extLst>
              <a:ext uri="{FF2B5EF4-FFF2-40B4-BE49-F238E27FC236}">
                <a16:creationId xmlns:a16="http://schemas.microsoft.com/office/drawing/2014/main" id="{6EE6477A-0366-2742-B542-7430191BCB17}"/>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dirty="0"/>
              <a:t>En nog eentje</a:t>
            </a:r>
          </a:p>
        </p:txBody>
      </p:sp>
      <p:sp>
        <p:nvSpPr>
          <p:cNvPr id="9" name="Tijdelijke aanduiding voor verticale tekst 2">
            <a:extLst>
              <a:ext uri="{FF2B5EF4-FFF2-40B4-BE49-F238E27FC236}">
                <a16:creationId xmlns:a16="http://schemas.microsoft.com/office/drawing/2014/main" id="{9C508AC7-85B4-DB4C-BFDF-CE7848B5E35F}"/>
              </a:ext>
            </a:extLst>
          </p:cNvPr>
          <p:cNvSpPr>
            <a:spLocks noGrp="1"/>
          </p:cNvSpPr>
          <p:nvPr>
            <p:ph type="body" orient="vert" idx="1" hasCustomPrompt="1"/>
          </p:nvPr>
        </p:nvSpPr>
        <p:spPr>
          <a:xfrm>
            <a:off x="720000" y="1865376"/>
            <a:ext cx="10758735" cy="3916112"/>
          </a:xfrm>
          <a:prstGeom prst="rect">
            <a:avLst/>
          </a:prstGeom>
        </p:spPr>
        <p:txBody>
          <a:bodyPr vert="horz" numCol="2" spcCol="46800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dirty="0"/>
              <a:t>Typ hier je tekst</a:t>
            </a:r>
          </a:p>
          <a:p>
            <a:pPr lvl="1"/>
            <a:r>
              <a:rPr lang="nl-NL" noProof="0" dirty="0"/>
              <a:t>Kopje</a:t>
            </a:r>
          </a:p>
          <a:p>
            <a:pPr lvl="2"/>
            <a:r>
              <a:rPr lang="nl-NL" noProof="0" dirty="0" err="1"/>
              <a:t>bullet</a:t>
            </a:r>
            <a:endParaRPr lang="nl-NL" noProof="0" dirty="0"/>
          </a:p>
          <a:p>
            <a:pPr lvl="3"/>
            <a:r>
              <a:rPr lang="nl-NL" noProof="0" dirty="0"/>
              <a:t>sub </a:t>
            </a:r>
            <a:r>
              <a:rPr lang="nl-NL" noProof="0" dirty="0" err="1"/>
              <a:t>bullet</a:t>
            </a:r>
            <a:endParaRPr lang="nl-NL" noProof="0" dirty="0"/>
          </a:p>
          <a:p>
            <a:pPr lvl="4"/>
            <a:r>
              <a:rPr lang="nl-NL" noProof="0" dirty="0" err="1"/>
              <a:t>bullet</a:t>
            </a:r>
            <a:r>
              <a:rPr lang="nl-NL" noProof="0" dirty="0"/>
              <a:t> nummer</a:t>
            </a:r>
          </a:p>
          <a:p>
            <a:pPr lvl="5"/>
            <a:r>
              <a:rPr lang="nl-NL" noProof="0" dirty="0"/>
              <a:t>sub </a:t>
            </a:r>
            <a:r>
              <a:rPr lang="nl-NL" noProof="0" dirty="0" err="1"/>
              <a:t>bullet</a:t>
            </a:r>
            <a:r>
              <a:rPr lang="nl-NL" noProof="0" dirty="0"/>
              <a:t> nummer</a:t>
            </a:r>
          </a:p>
          <a:p>
            <a:pPr lvl="6"/>
            <a:r>
              <a:rPr lang="nl-NL" noProof="0" dirty="0"/>
              <a:t>Platte tekst </a:t>
            </a:r>
            <a:r>
              <a:rPr lang="nl-NL" noProof="0" dirty="0" err="1"/>
              <a:t>bold</a:t>
            </a:r>
            <a:endParaRPr lang="nl-NL" noProof="0" dirty="0"/>
          </a:p>
          <a:p>
            <a:pPr lvl="7"/>
            <a:r>
              <a:rPr lang="nl-NL" noProof="0" dirty="0"/>
              <a:t>sub </a:t>
            </a:r>
            <a:r>
              <a:rPr lang="nl-NL" noProof="0" dirty="0" err="1"/>
              <a:t>bullet</a:t>
            </a:r>
            <a:r>
              <a:rPr lang="nl-NL" noProof="0" dirty="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dirty="0"/>
              <a:t>grote kop</a:t>
            </a:r>
          </a:p>
        </p:txBody>
      </p:sp>
      <p:pic>
        <p:nvPicPr>
          <p:cNvPr id="10" name="Afbeelding 9">
            <a:extLst>
              <a:ext uri="{FF2B5EF4-FFF2-40B4-BE49-F238E27FC236}">
                <a16:creationId xmlns:a16="http://schemas.microsoft.com/office/drawing/2014/main" id="{8C78688C-347C-0955-0AEA-D2706DEF6915}"/>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22864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kst links - afbeelding recht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1865376"/>
            <a:ext cx="5058499" cy="3803904"/>
          </a:xfrm>
        </p:spPr>
        <p:txBody>
          <a:bodyPr/>
          <a:lstStyle>
            <a:lvl1pPr>
              <a:defRPr>
                <a:solidFill>
                  <a:schemeClr val="tx1">
                    <a:lumMod val="75000"/>
                    <a:lumOff val="25000"/>
                  </a:schemeClr>
                </a:solidFill>
              </a:defRPr>
            </a:lvl1pPr>
          </a:lstStyle>
          <a:p>
            <a:r>
              <a:rPr lang="nl-NL" dirty="0"/>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dirty="0"/>
              <a:t>Typ hier je tekst</a:t>
            </a:r>
          </a:p>
          <a:p>
            <a:pPr lvl="1"/>
            <a:r>
              <a:rPr lang="nl-NL" noProof="0" dirty="0"/>
              <a:t>Kopje</a:t>
            </a:r>
          </a:p>
          <a:p>
            <a:pPr lvl="2"/>
            <a:r>
              <a:rPr lang="nl-NL" noProof="0" dirty="0" err="1"/>
              <a:t>bullet</a:t>
            </a:r>
            <a:endParaRPr lang="nl-NL" noProof="0" dirty="0"/>
          </a:p>
          <a:p>
            <a:pPr lvl="3"/>
            <a:r>
              <a:rPr lang="nl-NL" noProof="0" dirty="0"/>
              <a:t>sub </a:t>
            </a:r>
            <a:r>
              <a:rPr lang="nl-NL" noProof="0" dirty="0" err="1"/>
              <a:t>bullet</a:t>
            </a:r>
            <a:endParaRPr lang="nl-NL" noProof="0" dirty="0"/>
          </a:p>
          <a:p>
            <a:pPr lvl="4"/>
            <a:r>
              <a:rPr lang="nl-NL" noProof="0" dirty="0" err="1"/>
              <a:t>bullet</a:t>
            </a:r>
            <a:r>
              <a:rPr lang="nl-NL" noProof="0" dirty="0"/>
              <a:t> nummer</a:t>
            </a:r>
          </a:p>
          <a:p>
            <a:pPr lvl="5"/>
            <a:r>
              <a:rPr lang="nl-NL" noProof="0" dirty="0"/>
              <a:t>sub </a:t>
            </a:r>
            <a:r>
              <a:rPr lang="nl-NL" noProof="0" dirty="0" err="1"/>
              <a:t>bullet</a:t>
            </a:r>
            <a:r>
              <a:rPr lang="nl-NL" noProof="0" dirty="0"/>
              <a:t> nummer</a:t>
            </a:r>
          </a:p>
          <a:p>
            <a:pPr lvl="6"/>
            <a:r>
              <a:rPr lang="nl-NL" noProof="0" dirty="0"/>
              <a:t>Platte tekst </a:t>
            </a:r>
            <a:r>
              <a:rPr lang="nl-NL" noProof="0" dirty="0" err="1"/>
              <a:t>bold</a:t>
            </a:r>
            <a:endParaRPr lang="nl-NL" noProof="0" dirty="0"/>
          </a:p>
          <a:p>
            <a:pPr lvl="7"/>
            <a:r>
              <a:rPr lang="nl-NL" noProof="0" dirty="0"/>
              <a:t>sub </a:t>
            </a:r>
            <a:r>
              <a:rPr lang="nl-NL" noProof="0" dirty="0" err="1"/>
              <a:t>bullet</a:t>
            </a:r>
            <a:r>
              <a:rPr lang="nl-NL" noProof="0" dirty="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dirty="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dirty="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dirty="0"/>
              <a:t>En nog eentje</a:t>
            </a:r>
          </a:p>
        </p:txBody>
      </p:sp>
      <p:pic>
        <p:nvPicPr>
          <p:cNvPr id="10" name="Afbeelding 9">
            <a:extLst>
              <a:ext uri="{FF2B5EF4-FFF2-40B4-BE49-F238E27FC236}">
                <a16:creationId xmlns:a16="http://schemas.microsoft.com/office/drawing/2014/main" id="{2B6FBE87-F56C-6DA1-ACC9-DF60C2572EDB}"/>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22839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kst rechts - afbeelding link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741266" y="1865375"/>
            <a:ext cx="5205413" cy="3916299"/>
          </a:xfrm>
        </p:spPr>
        <p:txBody>
          <a:bodyPr/>
          <a:lstStyle>
            <a:lvl1pPr>
              <a:defRPr>
                <a:solidFill>
                  <a:schemeClr val="tx1">
                    <a:lumMod val="75000"/>
                    <a:lumOff val="25000"/>
                  </a:schemeClr>
                </a:solidFill>
              </a:defRPr>
            </a:lvl1pPr>
          </a:lstStyle>
          <a:p>
            <a:r>
              <a:rPr lang="nl-NL" dirty="0"/>
              <a:t>Klik op het pictogram om een afbeelding toe te voegen</a:t>
            </a:r>
          </a:p>
        </p:txBody>
      </p:sp>
      <p:sp>
        <p:nvSpPr>
          <p:cNvPr id="9" name="Titel 1">
            <a:extLst>
              <a:ext uri="{FF2B5EF4-FFF2-40B4-BE49-F238E27FC236}">
                <a16:creationId xmlns:a16="http://schemas.microsoft.com/office/drawing/2014/main" id="{B5244180-DD62-1042-AB3D-3BAE080993BC}"/>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dirty="0"/>
              <a:t>Klik en typ onderwerp</a:t>
            </a:r>
          </a:p>
        </p:txBody>
      </p:sp>
      <p:sp>
        <p:nvSpPr>
          <p:cNvPr id="13" name="Tijdelijke aanduiding voor tekst 14">
            <a:extLst>
              <a:ext uri="{FF2B5EF4-FFF2-40B4-BE49-F238E27FC236}">
                <a16:creationId xmlns:a16="http://schemas.microsoft.com/office/drawing/2014/main" id="{3685D0B3-4C6F-EB44-93C4-C241374EEC00}"/>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dirty="0"/>
              <a:t>En nog eentje</a:t>
            </a:r>
          </a:p>
        </p:txBody>
      </p:sp>
      <p:sp>
        <p:nvSpPr>
          <p:cNvPr id="14" name="Tijdelijke aanduiding voor verticale tekst 2">
            <a:extLst>
              <a:ext uri="{FF2B5EF4-FFF2-40B4-BE49-F238E27FC236}">
                <a16:creationId xmlns:a16="http://schemas.microsoft.com/office/drawing/2014/main" id="{A92B0DDA-DFC2-334D-853E-1D09D6064236}"/>
              </a:ext>
            </a:extLst>
          </p:cNvPr>
          <p:cNvSpPr>
            <a:spLocks noGrp="1"/>
          </p:cNvSpPr>
          <p:nvPr>
            <p:ph type="body" orient="vert" idx="16" hasCustomPrompt="1"/>
          </p:nvPr>
        </p:nvSpPr>
        <p:spPr>
          <a:xfrm>
            <a:off x="6266589" y="1865375"/>
            <a:ext cx="5376000" cy="391611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dirty="0"/>
              <a:t>Typ hier je tekst</a:t>
            </a:r>
          </a:p>
          <a:p>
            <a:pPr lvl="1"/>
            <a:r>
              <a:rPr lang="nl-NL" noProof="0" dirty="0"/>
              <a:t>Kopje</a:t>
            </a:r>
          </a:p>
          <a:p>
            <a:pPr lvl="2"/>
            <a:r>
              <a:rPr lang="nl-NL" noProof="0" dirty="0" err="1"/>
              <a:t>bullet</a:t>
            </a:r>
            <a:endParaRPr lang="nl-NL" noProof="0" dirty="0"/>
          </a:p>
          <a:p>
            <a:pPr lvl="3"/>
            <a:r>
              <a:rPr lang="nl-NL" noProof="0" dirty="0"/>
              <a:t>sub </a:t>
            </a:r>
            <a:r>
              <a:rPr lang="nl-NL" noProof="0" dirty="0" err="1"/>
              <a:t>bullet</a:t>
            </a:r>
            <a:endParaRPr lang="nl-NL" noProof="0" dirty="0"/>
          </a:p>
          <a:p>
            <a:pPr lvl="4"/>
            <a:r>
              <a:rPr lang="nl-NL" noProof="0" dirty="0" err="1"/>
              <a:t>bullet</a:t>
            </a:r>
            <a:r>
              <a:rPr lang="nl-NL" noProof="0" dirty="0"/>
              <a:t> nummer</a:t>
            </a:r>
          </a:p>
          <a:p>
            <a:pPr lvl="5"/>
            <a:r>
              <a:rPr lang="nl-NL" noProof="0" dirty="0"/>
              <a:t>sub </a:t>
            </a:r>
            <a:r>
              <a:rPr lang="nl-NL" noProof="0" dirty="0" err="1"/>
              <a:t>bullet</a:t>
            </a:r>
            <a:r>
              <a:rPr lang="nl-NL" noProof="0" dirty="0"/>
              <a:t> nummer</a:t>
            </a:r>
          </a:p>
          <a:p>
            <a:pPr lvl="6"/>
            <a:r>
              <a:rPr lang="nl-NL" noProof="0" dirty="0"/>
              <a:t>Platte tekst </a:t>
            </a:r>
            <a:r>
              <a:rPr lang="nl-NL" noProof="0" dirty="0" err="1"/>
              <a:t>bold</a:t>
            </a:r>
            <a:endParaRPr lang="nl-NL" noProof="0" dirty="0"/>
          </a:p>
          <a:p>
            <a:pPr lvl="7"/>
            <a:r>
              <a:rPr lang="nl-NL" noProof="0" dirty="0"/>
              <a:t>sub </a:t>
            </a:r>
            <a:r>
              <a:rPr lang="nl-NL" noProof="0" dirty="0" err="1"/>
              <a:t>bullet</a:t>
            </a:r>
            <a:r>
              <a:rPr lang="nl-NL" noProof="0" dirty="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dirty="0"/>
              <a:t>grote kop</a:t>
            </a:r>
          </a:p>
        </p:txBody>
      </p:sp>
      <p:pic>
        <p:nvPicPr>
          <p:cNvPr id="11" name="Afbeelding 10">
            <a:extLst>
              <a:ext uri="{FF2B5EF4-FFF2-40B4-BE49-F238E27FC236}">
                <a16:creationId xmlns:a16="http://schemas.microsoft.com/office/drawing/2014/main" id="{3DDBF5F9-059F-557A-9683-1591295DD297}"/>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110937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kst links - afbeelding halve pagina">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0"/>
            <a:ext cx="5778500" cy="6858000"/>
          </a:xfrm>
        </p:spPr>
        <p:txBody>
          <a:bodyPr/>
          <a:lstStyle>
            <a:lvl1pPr>
              <a:defRPr>
                <a:solidFill>
                  <a:schemeClr val="tx1">
                    <a:lumMod val="75000"/>
                    <a:lumOff val="25000"/>
                  </a:schemeClr>
                </a:solidFill>
              </a:defRPr>
            </a:lvl1pPr>
          </a:lstStyle>
          <a:p>
            <a:r>
              <a:rPr lang="nl-NL" dirty="0"/>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542925" indent="-36195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542925" indent="-36195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dirty="0"/>
              <a:t>Typ hier je tekst</a:t>
            </a:r>
          </a:p>
          <a:p>
            <a:pPr lvl="1"/>
            <a:r>
              <a:rPr lang="nl-NL" noProof="0" dirty="0"/>
              <a:t>Kopje</a:t>
            </a:r>
          </a:p>
          <a:p>
            <a:pPr lvl="2"/>
            <a:r>
              <a:rPr lang="nl-NL" noProof="0" dirty="0" err="1"/>
              <a:t>bullet</a:t>
            </a:r>
            <a:endParaRPr lang="nl-NL" noProof="0" dirty="0"/>
          </a:p>
          <a:p>
            <a:pPr lvl="3"/>
            <a:r>
              <a:rPr lang="nl-NL" noProof="0" dirty="0"/>
              <a:t>sub </a:t>
            </a:r>
            <a:r>
              <a:rPr lang="nl-NL" noProof="0" dirty="0" err="1"/>
              <a:t>bullet</a:t>
            </a:r>
            <a:endParaRPr lang="nl-NL" noProof="0" dirty="0"/>
          </a:p>
          <a:p>
            <a:pPr lvl="4"/>
            <a:r>
              <a:rPr lang="nl-NL" noProof="0" dirty="0" err="1"/>
              <a:t>bullet</a:t>
            </a:r>
            <a:r>
              <a:rPr lang="nl-NL" noProof="0" dirty="0"/>
              <a:t> nummer</a:t>
            </a:r>
          </a:p>
          <a:p>
            <a:pPr lvl="5"/>
            <a:r>
              <a:rPr lang="nl-NL" noProof="0" dirty="0"/>
              <a:t>sub </a:t>
            </a:r>
            <a:r>
              <a:rPr lang="nl-NL" noProof="0" dirty="0" err="1"/>
              <a:t>bullet</a:t>
            </a:r>
            <a:r>
              <a:rPr lang="nl-NL" noProof="0" dirty="0"/>
              <a:t> nummer</a:t>
            </a:r>
          </a:p>
          <a:p>
            <a:pPr lvl="6"/>
            <a:r>
              <a:rPr lang="nl-NL" noProof="0" dirty="0"/>
              <a:t>Platte tekst </a:t>
            </a:r>
            <a:r>
              <a:rPr lang="nl-NL" noProof="0" dirty="0" err="1"/>
              <a:t>bold</a:t>
            </a:r>
            <a:endParaRPr lang="nl-NL" noProof="0" dirty="0"/>
          </a:p>
          <a:p>
            <a:pPr lvl="7"/>
            <a:r>
              <a:rPr lang="nl-NL" noProof="0" dirty="0"/>
              <a:t>sub </a:t>
            </a:r>
            <a:r>
              <a:rPr lang="nl-NL" noProof="0" dirty="0" err="1"/>
              <a:t>bullet</a:t>
            </a:r>
            <a:r>
              <a:rPr lang="nl-NL" noProof="0" dirty="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dirty="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1" y="498852"/>
            <a:ext cx="5376000"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dirty="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1" y="1076511"/>
            <a:ext cx="5376000"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dirty="0"/>
              <a:t>En nog eentje</a:t>
            </a:r>
          </a:p>
        </p:txBody>
      </p:sp>
    </p:spTree>
    <p:extLst>
      <p:ext uri="{BB962C8B-B14F-4D97-AF65-F5344CB8AC3E}">
        <p14:creationId xmlns:p14="http://schemas.microsoft.com/office/powerpoint/2010/main" val="308386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oto met tekstvak - logo wit">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dirty="0"/>
              <a:t>Klik op het icoon om een </a:t>
            </a:r>
            <a:br>
              <a:rPr lang="nl-NL" noProof="0" dirty="0"/>
            </a:br>
            <a:r>
              <a:rPr lang="nl-NL" noProof="0" dirty="0"/>
              <a:t>afbeelding in te voegen</a:t>
            </a:r>
          </a:p>
        </p:txBody>
      </p:sp>
      <p:pic>
        <p:nvPicPr>
          <p:cNvPr id="6" name="Afbeelding 5">
            <a:extLst>
              <a:ext uri="{FF2B5EF4-FFF2-40B4-BE49-F238E27FC236}">
                <a16:creationId xmlns:a16="http://schemas.microsoft.com/office/drawing/2014/main" id="{8A5149A1-1A1A-01E5-7DBD-5F8FE94DB379}"/>
              </a:ext>
            </a:extLst>
          </p:cNvPr>
          <p:cNvPicPr/>
          <p:nvPr userDrawn="1"/>
        </p:nvPicPr>
        <p:blipFill>
          <a:blip r:embed="rId2">
            <a:extLst>
              <a:ext uri="{28A0092B-C50C-407E-A947-70E740481C1C}">
                <a14:useLocalDpi xmlns:a14="http://schemas.microsoft.com/office/drawing/2010/main" val="0"/>
              </a:ext>
            </a:extLst>
          </a:blip>
          <a:srcRect/>
          <a:stretch/>
        </p:blipFill>
        <p:spPr>
          <a:xfrm>
            <a:off x="11019600" y="558000"/>
            <a:ext cx="460800" cy="460800"/>
          </a:xfrm>
          <a:prstGeom prst="rect">
            <a:avLst/>
          </a:prstGeom>
        </p:spPr>
      </p:pic>
      <p:sp>
        <p:nvSpPr>
          <p:cNvPr id="2" name="Tijdelijke aanduiding voor tekst 4">
            <a:extLst>
              <a:ext uri="{FF2B5EF4-FFF2-40B4-BE49-F238E27FC236}">
                <a16:creationId xmlns:a16="http://schemas.microsoft.com/office/drawing/2014/main" id="{740F5F04-C1FB-940F-6E44-FF21813DEC17}"/>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dirty="0"/>
              <a:t>Typ hier je tekst</a:t>
            </a:r>
          </a:p>
          <a:p>
            <a:pPr lvl="1"/>
            <a:r>
              <a:rPr lang="nl-NL" dirty="0"/>
              <a:t>Kopje</a:t>
            </a:r>
          </a:p>
          <a:p>
            <a:pPr lvl="2"/>
            <a:r>
              <a:rPr lang="nl-NL" dirty="0" err="1"/>
              <a:t>bullet</a:t>
            </a:r>
            <a:endParaRPr lang="nl-NL" dirty="0"/>
          </a:p>
          <a:p>
            <a:pPr lvl="3"/>
            <a:r>
              <a:rPr lang="nl-NL" dirty="0"/>
              <a:t>sub </a:t>
            </a:r>
            <a:r>
              <a:rPr lang="nl-NL" dirty="0" err="1"/>
              <a:t>bullet</a:t>
            </a:r>
            <a:endParaRPr lang="nl-NL" dirty="0"/>
          </a:p>
          <a:p>
            <a:pPr lvl="4"/>
            <a:r>
              <a:rPr lang="nl-NL" dirty="0" err="1"/>
              <a:t>bullet</a:t>
            </a:r>
            <a:r>
              <a:rPr lang="nl-NL" dirty="0"/>
              <a:t> nummer</a:t>
            </a:r>
          </a:p>
        </p:txBody>
      </p:sp>
    </p:spTree>
    <p:extLst>
      <p:ext uri="{BB962C8B-B14F-4D97-AF65-F5344CB8AC3E}">
        <p14:creationId xmlns:p14="http://schemas.microsoft.com/office/powerpoint/2010/main" val="40395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dirty="0"/>
              <a:t>Klik op het icoon om een </a:t>
            </a:r>
            <a:br>
              <a:rPr lang="nl-NL" noProof="0" dirty="0"/>
            </a:br>
            <a:r>
              <a:rPr lang="nl-NL" noProof="0" dirty="0"/>
              <a:t>afbeelding in te voegen</a:t>
            </a:r>
          </a:p>
        </p:txBody>
      </p:sp>
      <p:pic>
        <p:nvPicPr>
          <p:cNvPr id="6" name="Afbeelding 5">
            <a:extLst>
              <a:ext uri="{FF2B5EF4-FFF2-40B4-BE49-F238E27FC236}">
                <a16:creationId xmlns:a16="http://schemas.microsoft.com/office/drawing/2014/main" id="{E0A4B172-7899-8C84-07ED-E739C1FFE2F9}"/>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
        <p:nvSpPr>
          <p:cNvPr id="2" name="Tijdelijke aanduiding voor tekst 4">
            <a:extLst>
              <a:ext uri="{FF2B5EF4-FFF2-40B4-BE49-F238E27FC236}">
                <a16:creationId xmlns:a16="http://schemas.microsoft.com/office/drawing/2014/main" id="{23C48A16-0901-3493-8727-BCB89F7A6240}"/>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dirty="0"/>
              <a:t>Typ hier je tekst</a:t>
            </a:r>
          </a:p>
          <a:p>
            <a:pPr lvl="1"/>
            <a:r>
              <a:rPr lang="nl-NL" dirty="0"/>
              <a:t>Kopje</a:t>
            </a:r>
          </a:p>
          <a:p>
            <a:pPr lvl="2"/>
            <a:r>
              <a:rPr lang="nl-NL" dirty="0" err="1"/>
              <a:t>bullet</a:t>
            </a:r>
            <a:endParaRPr lang="nl-NL" dirty="0"/>
          </a:p>
          <a:p>
            <a:pPr lvl="3"/>
            <a:r>
              <a:rPr lang="nl-NL" dirty="0"/>
              <a:t>sub </a:t>
            </a:r>
            <a:r>
              <a:rPr lang="nl-NL" dirty="0" err="1"/>
              <a:t>bullet</a:t>
            </a:r>
            <a:endParaRPr lang="nl-NL" dirty="0"/>
          </a:p>
          <a:p>
            <a:pPr lvl="4"/>
            <a:r>
              <a:rPr lang="nl-NL" dirty="0" err="1"/>
              <a:t>bullet</a:t>
            </a:r>
            <a:r>
              <a:rPr lang="nl-NL" dirty="0"/>
              <a:t> nummer</a:t>
            </a:r>
          </a:p>
        </p:txBody>
      </p:sp>
    </p:spTree>
    <p:extLst>
      <p:ext uri="{BB962C8B-B14F-4D97-AF65-F5344CB8AC3E}">
        <p14:creationId xmlns:p14="http://schemas.microsoft.com/office/powerpoint/2010/main" val="22671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jdelijke aanduiding voor titel 1"/>
          <p:cNvSpPr>
            <a:spLocks noGrp="1"/>
          </p:cNvSpPr>
          <p:nvPr>
            <p:ph type="title"/>
          </p:nvPr>
        </p:nvSpPr>
        <p:spPr>
          <a:xfrm>
            <a:off x="720000" y="500400"/>
            <a:ext cx="11214000" cy="449664"/>
          </a:xfrm>
          <a:prstGeom prst="rect">
            <a:avLst/>
          </a:prstGeom>
        </p:spPr>
        <p:txBody>
          <a:bodyPr vert="horz" lIns="0" tIns="0" rIns="0" bIns="0" rtlCol="0" anchor="t">
            <a:noAutofit/>
          </a:bodyPr>
          <a:lstStyle/>
          <a:p>
            <a:r>
              <a:rPr lang="nl-NL" noProof="0" dirty="0"/>
              <a:t>Klik en typ onderwerp</a:t>
            </a:r>
          </a:p>
        </p:txBody>
      </p:sp>
      <p:grpSp>
        <p:nvGrpSpPr>
          <p:cNvPr id="37" name="GRID" hidden="1"/>
          <p:cNvGrpSpPr/>
          <p:nvPr/>
        </p:nvGrpSpPr>
        <p:grpSpPr>
          <a:xfrm>
            <a:off x="0" y="0"/>
            <a:ext cx="12192002" cy="6858000"/>
            <a:chOff x="0" y="0"/>
            <a:chExt cx="12192002" cy="6858000"/>
          </a:xfrm>
        </p:grpSpPr>
        <p:sp>
          <p:nvSpPr>
            <p:cNvPr id="33" name="Rechthoek 32"/>
            <p:cNvSpPr/>
            <p:nvPr/>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4" name="Rechthoek 33"/>
            <p:cNvSpPr/>
            <p:nvPr/>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5" name="Rechthoek 34"/>
            <p:cNvSpPr/>
            <p:nvPr/>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6" name="Rechthoek 35"/>
            <p:cNvSpPr/>
            <p:nvPr/>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8" name="Rechthoek 37"/>
            <p:cNvSpPr/>
            <p:nvPr/>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3" name="Tijdelijke aanduiding voor tekst 2"/>
          <p:cNvSpPr>
            <a:spLocks noGrp="1"/>
          </p:cNvSpPr>
          <p:nvPr>
            <p:ph type="body" idx="1"/>
          </p:nvPr>
        </p:nvSpPr>
        <p:spPr>
          <a:xfrm>
            <a:off x="720000" y="1472878"/>
            <a:ext cx="11213361" cy="4320758"/>
          </a:xfrm>
          <a:prstGeom prst="rect">
            <a:avLst/>
          </a:prstGeom>
        </p:spPr>
        <p:txBody>
          <a:bodyPr vert="horz" lIns="0" tIns="0" rIns="0" bIns="0" rtlCol="0">
            <a:noAutofit/>
          </a:bodyPr>
          <a:lstStyle/>
          <a:p>
            <a:pPr lvl="0"/>
            <a:r>
              <a:rPr lang="nl-NL" noProof="0" dirty="0"/>
              <a:t>Platte tekst</a:t>
            </a:r>
          </a:p>
          <a:p>
            <a:pPr lvl="1"/>
            <a:r>
              <a:rPr lang="nl-NL" noProof="0" dirty="0"/>
              <a:t>Kopje</a:t>
            </a:r>
          </a:p>
          <a:p>
            <a:pPr lvl="2"/>
            <a:r>
              <a:rPr lang="nl-NL" noProof="0" dirty="0" err="1"/>
              <a:t>bullet</a:t>
            </a:r>
            <a:endParaRPr lang="nl-NL" noProof="0" dirty="0"/>
          </a:p>
          <a:p>
            <a:pPr lvl="3"/>
            <a:r>
              <a:rPr lang="nl-NL" noProof="0" dirty="0"/>
              <a:t>sub </a:t>
            </a:r>
            <a:r>
              <a:rPr lang="nl-NL" noProof="0" dirty="0" err="1"/>
              <a:t>bullet</a:t>
            </a:r>
            <a:endParaRPr lang="nl-NL" noProof="0" dirty="0"/>
          </a:p>
          <a:p>
            <a:pPr lvl="4"/>
            <a:r>
              <a:rPr lang="nl-NL" noProof="0" dirty="0" err="1"/>
              <a:t>bullet</a:t>
            </a:r>
            <a:r>
              <a:rPr lang="nl-NL" noProof="0" dirty="0"/>
              <a:t> nummer</a:t>
            </a:r>
          </a:p>
          <a:p>
            <a:pPr lvl="5"/>
            <a:r>
              <a:rPr lang="nl-NL" noProof="0" dirty="0"/>
              <a:t>sub </a:t>
            </a:r>
            <a:r>
              <a:rPr lang="nl-NL" noProof="0" dirty="0" err="1"/>
              <a:t>bullet</a:t>
            </a:r>
            <a:r>
              <a:rPr lang="nl-NL" noProof="0" dirty="0"/>
              <a:t> nummer</a:t>
            </a:r>
          </a:p>
          <a:p>
            <a:pPr lvl="6"/>
            <a:r>
              <a:rPr lang="nl-NL" noProof="0" dirty="0"/>
              <a:t>Platte tekst </a:t>
            </a:r>
            <a:r>
              <a:rPr lang="nl-NL" noProof="0" dirty="0" err="1"/>
              <a:t>bold</a:t>
            </a:r>
            <a:endParaRPr lang="nl-NL" noProof="0" dirty="0"/>
          </a:p>
          <a:p>
            <a:pPr lvl="7"/>
            <a:r>
              <a:rPr lang="nl-NL" noProof="0" dirty="0"/>
              <a:t>sub </a:t>
            </a:r>
            <a:r>
              <a:rPr lang="nl-NL" noProof="0" dirty="0" err="1"/>
              <a:t>bullet</a:t>
            </a:r>
            <a:r>
              <a:rPr lang="nl-NL" noProof="0" dirty="0"/>
              <a:t> pijltje</a:t>
            </a:r>
          </a:p>
          <a:p>
            <a:pPr lvl="8"/>
            <a:r>
              <a:rPr lang="nl-NL" noProof="0" dirty="0"/>
              <a:t>grote kop</a:t>
            </a:r>
          </a:p>
        </p:txBody>
      </p:sp>
      <p:sp>
        <p:nvSpPr>
          <p:cNvPr id="4" name="Tijdelijke aanduiding voor datum 3"/>
          <p:cNvSpPr>
            <a:spLocks noGrp="1"/>
          </p:cNvSpPr>
          <p:nvPr>
            <p:ph type="dt" sz="half" idx="2"/>
          </p:nvPr>
        </p:nvSpPr>
        <p:spPr>
          <a:xfrm>
            <a:off x="8940509" y="6192542"/>
            <a:ext cx="2743200" cy="226714"/>
          </a:xfrm>
          <a:prstGeom prst="rect">
            <a:avLst/>
          </a:prstGeom>
        </p:spPr>
        <p:txBody>
          <a:bodyPr vert="horz" lIns="0" tIns="0" rIns="0" bIns="0" rtlCol="0" anchor="ctr">
            <a:noAutofit/>
          </a:bodyPr>
          <a:lstStyle>
            <a:lvl1pPr algn="r">
              <a:defRPr sz="900">
                <a:solidFill>
                  <a:schemeClr val="bg2"/>
                </a:solidFill>
              </a:defRPr>
            </a:lvl1pPr>
          </a:lstStyle>
          <a:p>
            <a:fld id="{064F1901-EE10-465E-9EEB-597F5C20CA69}" type="datetime1">
              <a:rPr lang="nl-NL" smtClean="0"/>
              <a:pPr/>
              <a:t>2-4-2024</a:t>
            </a:fld>
            <a:endParaRPr lang="nl-NL"/>
          </a:p>
        </p:txBody>
      </p:sp>
      <p:graphicFrame>
        <p:nvGraphicFramePr>
          <p:cNvPr id="13" name="Object 12" hidden="1">
            <a:extLst>
              <a:ext uri="{FF2B5EF4-FFF2-40B4-BE49-F238E27FC236}">
                <a16:creationId xmlns:a16="http://schemas.microsoft.com/office/drawing/2014/main" id="{D3099BCB-DBF3-4C44-B78A-FFFD2DB97042}"/>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06" imgH="306" progId="TCLayout.ActiveDocument.1">
                  <p:embed/>
                </p:oleObj>
              </mc:Choice>
              <mc:Fallback>
                <p:oleObj name="think-cell Slide" r:id="rId17" imgW="306" imgH="306" progId="TCLayout.ActiveDocument.1">
                  <p:embed/>
                  <p:pic>
                    <p:nvPicPr>
                      <p:cNvPr id="13" name="Object 12" hidden="1">
                        <a:extLst>
                          <a:ext uri="{FF2B5EF4-FFF2-40B4-BE49-F238E27FC236}">
                            <a16:creationId xmlns:a16="http://schemas.microsoft.com/office/drawing/2014/main" id="{D3099BCB-DBF3-4C44-B78A-FFFD2DB970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grpSp>
        <p:nvGrpSpPr>
          <p:cNvPr id="14" name="GRID" hidden="1">
            <a:extLst>
              <a:ext uri="{FF2B5EF4-FFF2-40B4-BE49-F238E27FC236}">
                <a16:creationId xmlns:a16="http://schemas.microsoft.com/office/drawing/2014/main" id="{ADCCF3CA-CFCA-564D-824E-21E268C6F3F1}"/>
              </a:ext>
            </a:extLst>
          </p:cNvPr>
          <p:cNvGrpSpPr/>
          <p:nvPr userDrawn="1"/>
        </p:nvGrpSpPr>
        <p:grpSpPr>
          <a:xfrm>
            <a:off x="0" y="0"/>
            <a:ext cx="12192002" cy="6858000"/>
            <a:chOff x="0" y="0"/>
            <a:chExt cx="12192002" cy="6858000"/>
          </a:xfrm>
        </p:grpSpPr>
        <p:sp>
          <p:nvSpPr>
            <p:cNvPr id="15" name="Rechthoek 14">
              <a:extLst>
                <a:ext uri="{FF2B5EF4-FFF2-40B4-BE49-F238E27FC236}">
                  <a16:creationId xmlns:a16="http://schemas.microsoft.com/office/drawing/2014/main" id="{2B05DCC5-1F39-D648-AA38-ABF7854AA0C5}"/>
                </a:ext>
              </a:extLst>
            </p:cNvPr>
            <p:cNvSpPr/>
            <p:nvPr userDrawn="1"/>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 name="Rechthoek 15">
              <a:extLst>
                <a:ext uri="{FF2B5EF4-FFF2-40B4-BE49-F238E27FC236}">
                  <a16:creationId xmlns:a16="http://schemas.microsoft.com/office/drawing/2014/main" id="{D8503F3B-7102-5B44-B3C8-304D5DB6A4CA}"/>
                </a:ext>
              </a:extLst>
            </p:cNvPr>
            <p:cNvSpPr/>
            <p:nvPr userDrawn="1"/>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Rechthoek 16">
              <a:extLst>
                <a:ext uri="{FF2B5EF4-FFF2-40B4-BE49-F238E27FC236}">
                  <a16:creationId xmlns:a16="http://schemas.microsoft.com/office/drawing/2014/main" id="{F0F279CC-3FB4-0A4A-B9A0-6A3A9F7B5D3A}"/>
                </a:ext>
              </a:extLst>
            </p:cNvPr>
            <p:cNvSpPr/>
            <p:nvPr userDrawn="1"/>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 name="Rechthoek 17">
              <a:extLst>
                <a:ext uri="{FF2B5EF4-FFF2-40B4-BE49-F238E27FC236}">
                  <a16:creationId xmlns:a16="http://schemas.microsoft.com/office/drawing/2014/main" id="{9CD61B0C-5ED4-8B41-8E0F-F0A5EE8C3B8E}"/>
                </a:ext>
              </a:extLst>
            </p:cNvPr>
            <p:cNvSpPr/>
            <p:nvPr userDrawn="1"/>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 name="Rechthoek 18">
              <a:extLst>
                <a:ext uri="{FF2B5EF4-FFF2-40B4-BE49-F238E27FC236}">
                  <a16:creationId xmlns:a16="http://schemas.microsoft.com/office/drawing/2014/main" id="{4005017E-196D-7C49-9B96-427B4A9AF1D4}"/>
                </a:ext>
              </a:extLst>
            </p:cNvPr>
            <p:cNvSpPr/>
            <p:nvPr userDrawn="1"/>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Tree>
    <p:extLst>
      <p:ext uri="{BB962C8B-B14F-4D97-AF65-F5344CB8AC3E}">
        <p14:creationId xmlns:p14="http://schemas.microsoft.com/office/powerpoint/2010/main" val="1195083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0" kern="1200">
          <a:solidFill>
            <a:srgbClr val="467A7C"/>
          </a:solidFill>
          <a:latin typeface="Ubuntu" panose="020B0504030602030204" pitchFamily="34" charset="0"/>
          <a:ea typeface="+mj-ea"/>
          <a:cs typeface="Calibri Light" panose="020F0302020204030204" pitchFamily="34" charset="0"/>
        </a:defRPr>
      </a:lvl1pPr>
    </p:titleStyle>
    <p:bodyStyle>
      <a:lvl1pPr marL="0" indent="0" algn="l" defTabSz="914400" rtl="0" eaLnBrk="1" latinLnBrk="0" hangingPunct="1">
        <a:lnSpc>
          <a:spcPct val="150000"/>
        </a:lnSpc>
        <a:spcBef>
          <a:spcPts val="0"/>
        </a:spcBef>
        <a:spcAft>
          <a:spcPts val="0"/>
        </a:spcAft>
        <a:buClr>
          <a:schemeClr val="accent1"/>
        </a:buClr>
        <a:buFontTx/>
        <a:buNone/>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50000"/>
        </a:lnSpc>
        <a:spcBef>
          <a:spcPts val="0"/>
        </a:spcBef>
        <a:spcAft>
          <a:spcPts val="600"/>
        </a:spcAft>
        <a:buClr>
          <a:schemeClr val="accent2"/>
        </a:buClr>
        <a:buFontTx/>
        <a:buNone/>
        <a:defRPr sz="2800" b="1" kern="1200">
          <a:solidFill>
            <a:srgbClr val="C4124D"/>
          </a:solidFill>
          <a:latin typeface="Calibri" panose="020F0502020204030204" pitchFamily="34" charset="0"/>
          <a:ea typeface="+mn-ea"/>
          <a:cs typeface="Calibri" panose="020F0502020204030204" pitchFamily="34" charset="0"/>
        </a:defRPr>
      </a:lvl2pPr>
      <a:lvl3pPr marL="360000" indent="-360000" algn="l" defTabSz="914400" rtl="0" eaLnBrk="1" latinLnBrk="0" hangingPunct="1">
        <a:lnSpc>
          <a:spcPct val="150000"/>
        </a:lnSpc>
        <a:spcBef>
          <a:spcPts val="0"/>
        </a:spcBef>
        <a:spcAft>
          <a:spcPts val="0"/>
        </a:spcAft>
        <a:buClr>
          <a:srgbClr val="467A7C"/>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20000" indent="-360000" algn="l" defTabSz="914400" rtl="0" eaLnBrk="1" latinLnBrk="0" hangingPunct="1">
        <a:lnSpc>
          <a:spcPct val="150000"/>
        </a:lnSpc>
        <a:spcBef>
          <a:spcPts val="0"/>
        </a:spcBef>
        <a:spcAft>
          <a:spcPts val="0"/>
        </a:spcAft>
        <a:buClr>
          <a:srgbClr val="8EBBB6"/>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360000" indent="-360000" algn="l" defTabSz="914400" rtl="0" eaLnBrk="1" latinLnBrk="0" hangingPunct="1">
        <a:lnSpc>
          <a:spcPct val="150000"/>
        </a:lnSpc>
        <a:spcBef>
          <a:spcPts val="0"/>
        </a:spcBef>
        <a:spcAft>
          <a:spcPts val="0"/>
        </a:spcAft>
        <a:buClr>
          <a:schemeClr val="tx1">
            <a:lumMod val="75000"/>
            <a:lumOff val="25000"/>
          </a:schemeClr>
        </a:buClr>
        <a:buFont typeface="+mj-lt"/>
        <a:buAutoNum type="arabicPeriod"/>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720000" indent="-360000" algn="l" defTabSz="914400" rtl="0" eaLnBrk="1" latinLnBrk="0" hangingPunct="1">
        <a:lnSpc>
          <a:spcPct val="150000"/>
        </a:lnSpc>
        <a:spcBef>
          <a:spcPts val="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ct val="150000"/>
        </a:lnSpc>
        <a:spcBef>
          <a:spcPts val="0"/>
        </a:spcBef>
        <a:spcAft>
          <a:spcPts val="0"/>
        </a:spcAft>
        <a:buClr>
          <a:schemeClr val="accent2"/>
        </a:buClr>
        <a:buFontTx/>
        <a:buNone/>
        <a:defRPr sz="2400" b="1" kern="1200">
          <a:solidFill>
            <a:schemeClr val="tx1">
              <a:lumMod val="75000"/>
              <a:lumOff val="25000"/>
            </a:schemeClr>
          </a:solidFill>
          <a:latin typeface="Calibri" panose="020F0502020204030204" pitchFamily="34" charset="0"/>
          <a:ea typeface="+mn-ea"/>
          <a:cs typeface="Calibri" panose="020F0502020204030204" pitchFamily="34" charset="0"/>
        </a:defRPr>
      </a:lvl7pPr>
      <a:lvl8pPr marL="720000" indent="-360000" algn="l" defTabSz="914400" rtl="0" eaLnBrk="1" latinLnBrk="0" hangingPunct="1">
        <a:lnSpc>
          <a:spcPct val="150000"/>
        </a:lnSpc>
        <a:spcBef>
          <a:spcPts val="0"/>
        </a:spcBef>
        <a:spcAft>
          <a:spcPts val="0"/>
        </a:spcAft>
        <a:buClr>
          <a:schemeClr val="bg2"/>
        </a:buClr>
        <a:buSzPct val="90000"/>
        <a:buFont typeface="Wingdings" panose="05000000000000000000" pitchFamily="2" charset="2"/>
        <a:buChar char="à"/>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8pPr>
      <a:lvl9pPr marL="0" indent="0" algn="l" defTabSz="914400" rtl="0" eaLnBrk="1" latinLnBrk="0" hangingPunct="1">
        <a:lnSpc>
          <a:spcPct val="150000"/>
        </a:lnSpc>
        <a:spcBef>
          <a:spcPts val="0"/>
        </a:spcBef>
        <a:spcAft>
          <a:spcPts val="0"/>
        </a:spcAft>
        <a:buFont typeface="Arial" panose="020B0604020202020204" pitchFamily="34" charset="0"/>
        <a:buNone/>
        <a:defRPr sz="3600" kern="1200">
          <a:solidFill>
            <a:srgbClr val="467A7C"/>
          </a:solidFill>
          <a:latin typeface="Ubuntu" panose="020B0504030602030204" pitchFamily="34" charset="0"/>
          <a:ea typeface="+mn-ea"/>
          <a:cs typeface="Calibri Light" panose="020F0302020204030204"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1BA7558-AEF0-1467-B781-FC6D4278FF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903F5B4-B0CE-2D4C-E69C-D73BABB7F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015562-BBF8-ED31-84EC-FE46E57AC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1B22F-D0E3-284F-BB37-C1FDA8DAEE83}" type="datetimeFigureOut">
              <a:rPr lang="nl-NL" smtClean="0"/>
              <a:t>2-4-2024</a:t>
            </a:fld>
            <a:endParaRPr lang="nl-NL"/>
          </a:p>
        </p:txBody>
      </p:sp>
      <p:sp>
        <p:nvSpPr>
          <p:cNvPr id="5" name="Tijdelijke aanduiding voor voettekst 4">
            <a:extLst>
              <a:ext uri="{FF2B5EF4-FFF2-40B4-BE49-F238E27FC236}">
                <a16:creationId xmlns:a16="http://schemas.microsoft.com/office/drawing/2014/main" id="{F5FAFF2B-D036-13FC-9CB5-DBEBA0CA3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4675065-62DD-69A5-CAEC-3BAE04326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61AE-F29C-E946-BD1C-BE700A45D3B2}" type="slidenum">
              <a:rPr lang="nl-NL" smtClean="0"/>
              <a:t>‹#›</a:t>
            </a:fld>
            <a:endParaRPr lang="nl-NL"/>
          </a:p>
        </p:txBody>
      </p:sp>
    </p:spTree>
    <p:extLst>
      <p:ext uri="{BB962C8B-B14F-4D97-AF65-F5344CB8AC3E}">
        <p14:creationId xmlns:p14="http://schemas.microsoft.com/office/powerpoint/2010/main" val="7420558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laceholder 5">
            <a:extLst>
              <a:ext uri="{FF2B5EF4-FFF2-40B4-BE49-F238E27FC236}">
                <a16:creationId xmlns:a16="http://schemas.microsoft.com/office/drawing/2014/main" id="{D33288E5-2753-274B-8E68-F0899B749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D49BE387-4108-564E-B660-EAC17F4C3EE8}" type="slidenum">
              <a:rPr lang="en-NL" smtClean="0"/>
              <a:t>‹#›</a:t>
            </a:fld>
            <a:endParaRPr lang="en-NL"/>
          </a:p>
        </p:txBody>
      </p:sp>
    </p:spTree>
    <p:extLst>
      <p:ext uri="{BB962C8B-B14F-4D97-AF65-F5344CB8AC3E}">
        <p14:creationId xmlns:p14="http://schemas.microsoft.com/office/powerpoint/2010/main" val="84130606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9" r:id="rId8"/>
    <p:sldLayoutId id="2147483741" r:id="rId9"/>
    <p:sldLayoutId id="2147483742" r:id="rId10"/>
    <p:sldLayoutId id="2147483743" r:id="rId11"/>
    <p:sldLayoutId id="2147483744" r:id="rId12"/>
    <p:sldLayoutId id="2147483745" r:id="rId13"/>
    <p:sldLayoutId id="2147483746" r:id="rId14"/>
    <p:sldLayoutId id="2147483748" r:id="rId15"/>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8.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kstvak 18">
            <a:extLst>
              <a:ext uri="{FF2B5EF4-FFF2-40B4-BE49-F238E27FC236}">
                <a16:creationId xmlns:a16="http://schemas.microsoft.com/office/drawing/2014/main" id="{FAA74F5D-BD7A-FA29-88CF-243309B296E4}"/>
              </a:ext>
            </a:extLst>
          </p:cNvPr>
          <p:cNvSpPr txBox="1"/>
          <p:nvPr/>
        </p:nvSpPr>
        <p:spPr>
          <a:xfrm>
            <a:off x="2034499" y="626099"/>
            <a:ext cx="7982262" cy="1323439"/>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Water en bodem sturend, hoe dan?</a:t>
            </a:r>
          </a:p>
        </p:txBody>
      </p:sp>
      <p:pic>
        <p:nvPicPr>
          <p:cNvPr id="20" name="Navigatie - CRa Logo zwart">
            <a:extLst>
              <a:ext uri="{FF2B5EF4-FFF2-40B4-BE49-F238E27FC236}">
                <a16:creationId xmlns:a16="http://schemas.microsoft.com/office/drawing/2014/main" id="{563D7AB2-4DFD-9B26-D47E-47C73B778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47" y="5874249"/>
            <a:ext cx="1003560" cy="831351"/>
          </a:xfrm>
          <a:prstGeom prst="rect">
            <a:avLst/>
          </a:prstGeom>
        </p:spPr>
      </p:pic>
      <p:cxnSp>
        <p:nvCxnSpPr>
          <p:cNvPr id="22" name="Rechte verbindingslijn 21">
            <a:extLst>
              <a:ext uri="{FF2B5EF4-FFF2-40B4-BE49-F238E27FC236}">
                <a16:creationId xmlns:a16="http://schemas.microsoft.com/office/drawing/2014/main" id="{C8A7C1DD-E28D-28C3-3C6E-D904DD3F0482}"/>
              </a:ext>
            </a:extLst>
          </p:cNvPr>
          <p:cNvCxnSpPr/>
          <p:nvPr/>
        </p:nvCxnSpPr>
        <p:spPr>
          <a:xfrm>
            <a:off x="2188564" y="2001192"/>
            <a:ext cx="9848538" cy="0"/>
          </a:xfrm>
          <a:prstGeom prst="line">
            <a:avLst/>
          </a:prstGeom>
        </p:spPr>
        <p:style>
          <a:lnRef idx="1">
            <a:schemeClr val="dk1"/>
          </a:lnRef>
          <a:fillRef idx="0">
            <a:schemeClr val="dk1"/>
          </a:fillRef>
          <a:effectRef idx="0">
            <a:schemeClr val="dk1"/>
          </a:effectRef>
          <a:fontRef idx="minor">
            <a:schemeClr val="tx1"/>
          </a:fontRef>
        </p:style>
      </p:cxnSp>
      <p:pic>
        <p:nvPicPr>
          <p:cNvPr id="3" name="Afbeelding 2">
            <a:extLst>
              <a:ext uri="{FF2B5EF4-FFF2-40B4-BE49-F238E27FC236}">
                <a16:creationId xmlns:a16="http://schemas.microsoft.com/office/drawing/2014/main" id="{CD316E5B-CD72-6DE4-8204-41A231B7618C}"/>
              </a:ext>
            </a:extLst>
          </p:cNvPr>
          <p:cNvPicPr>
            <a:picLocks noChangeAspect="1"/>
          </p:cNvPicPr>
          <p:nvPr/>
        </p:nvPicPr>
        <p:blipFill rotWithShape="1">
          <a:blip r:embed="rId4"/>
          <a:srcRect t="6376" b="2184"/>
          <a:stretch/>
        </p:blipFill>
        <p:spPr>
          <a:xfrm>
            <a:off x="3810000" y="2116347"/>
            <a:ext cx="5597802" cy="4652747"/>
          </a:xfrm>
          <a:prstGeom prst="rect">
            <a:avLst/>
          </a:prstGeom>
        </p:spPr>
      </p:pic>
      <p:sp>
        <p:nvSpPr>
          <p:cNvPr id="2" name="Tekstvak 1">
            <a:extLst>
              <a:ext uri="{FF2B5EF4-FFF2-40B4-BE49-F238E27FC236}">
                <a16:creationId xmlns:a16="http://schemas.microsoft.com/office/drawing/2014/main" id="{1CF746E9-0573-76E4-265D-D607BD8868E6}"/>
              </a:ext>
            </a:extLst>
          </p:cNvPr>
          <p:cNvSpPr txBox="1"/>
          <p:nvPr/>
        </p:nvSpPr>
        <p:spPr>
          <a:xfrm>
            <a:off x="7932611" y="6059269"/>
            <a:ext cx="4168299" cy="36933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32599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F3B1A58-60AC-6BE0-7F55-487898127C89}"/>
              </a:ext>
            </a:extLst>
          </p:cNvPr>
          <p:cNvSpPr txBox="1"/>
          <p:nvPr/>
        </p:nvSpPr>
        <p:spPr>
          <a:xfrm>
            <a:off x="674737" y="442452"/>
            <a:ext cx="1151726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Het fundament: een </a:t>
            </a:r>
            <a:r>
              <a:rPr kumimoji="0" lang="nl-NL" sz="2400" b="1" i="0" u="none" strike="noStrike" kern="1200" cap="none" spc="0" normalizeH="0" baseline="0" noProof="0" dirty="0">
                <a:ln>
                  <a:noFill/>
                </a:ln>
                <a:solidFill>
                  <a:srgbClr val="7250FF"/>
                </a:solidFill>
                <a:effectLst/>
                <a:uLnTx/>
                <a:uFillTx/>
                <a:latin typeface="Verdana" panose="020B0604030504040204" pitchFamily="34" charset="0"/>
                <a:ea typeface="Verdana" panose="020B0604030504040204" pitchFamily="34" charset="0"/>
                <a:cs typeface="Verdana" panose="020B0604030504040204" pitchFamily="34" charset="0"/>
              </a:rPr>
              <a:t>veerkrachtig</a:t>
            </a:r>
            <a:r>
              <a:rPr kumimoji="0" lang="nl-NL"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water- en bodemsysteem </a:t>
            </a:r>
          </a:p>
        </p:txBody>
      </p:sp>
      <p:sp>
        <p:nvSpPr>
          <p:cNvPr id="2" name="Sub-Koptekst">
            <a:extLst>
              <a:ext uri="{FF2B5EF4-FFF2-40B4-BE49-F238E27FC236}">
                <a16:creationId xmlns:a16="http://schemas.microsoft.com/office/drawing/2014/main" id="{95F1B2F3-8B48-D1FA-980F-7D66A445CCD7}"/>
              </a:ext>
            </a:extLst>
          </p:cNvPr>
          <p:cNvSpPr txBox="1">
            <a:spLocks/>
          </p:cNvSpPr>
          <p:nvPr/>
        </p:nvSpPr>
        <p:spPr>
          <a:xfrm>
            <a:off x="8177383" y="3830309"/>
            <a:ext cx="2194686" cy="13932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chorCtr="0">
            <a:noAutofit/>
          </a:bodyPr>
          <a:lstStyle>
            <a:lvl1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1pPr>
            <a:lvl2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2pPr>
            <a:lvl3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3pPr>
            <a:lvl4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4pPr>
            <a:lvl5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5pPr>
            <a:lvl6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6pPr>
            <a:lvl7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7pPr>
            <a:lvl8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8pPr>
            <a:lvl9pPr marL="0" marR="0" indent="0" algn="ctr" defTabSz="550361" rtl="0" latinLnBrk="0">
              <a:lnSpc>
                <a:spcPct val="100000"/>
              </a:lnSpc>
              <a:spcBef>
                <a:spcPts val="0"/>
              </a:spcBef>
              <a:spcAft>
                <a:spcPts val="0"/>
              </a:spcAft>
              <a:buClrTx/>
              <a:buSzTx/>
              <a:buFontTx/>
              <a:buNone/>
              <a:tabLst/>
              <a:defRPr sz="7467" b="0" i="0" u="none" strike="noStrike" cap="none" spc="0" baseline="0">
                <a:ln>
                  <a:noFill/>
                </a:ln>
                <a:solidFill>
                  <a:srgbClr val="000000"/>
                </a:solidFill>
                <a:uFillTx/>
                <a:latin typeface="+mn-lt"/>
                <a:ea typeface="+mn-ea"/>
                <a:cs typeface="+mn-cs"/>
                <a:sym typeface="Helvetica Neue Medium"/>
              </a:defRPr>
            </a:lvl9pPr>
          </a:lstStyle>
          <a:p>
            <a:pPr algn="l" defTabSz="262082">
              <a:defRPr/>
            </a:pPr>
            <a:r>
              <a:rPr kumimoji="0" lang="nl-NL"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rPr>
              <a:t>Veerkracht</a:t>
            </a:r>
          </a:p>
          <a:p>
            <a:pPr algn="l" defTabSz="262082">
              <a:defRPr/>
            </a:pPr>
            <a:r>
              <a:rPr kumimoji="0" lang="nl-NL"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rPr>
              <a:t>Symbiose</a:t>
            </a:r>
          </a:p>
          <a:p>
            <a:pPr algn="l" defTabSz="262082">
              <a:defRPr/>
            </a:pPr>
            <a:r>
              <a:rPr kumimoji="0" lang="nl-NL"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rPr>
              <a:t>Adaptatie</a:t>
            </a:r>
          </a:p>
          <a:p>
            <a:pPr algn="l" defTabSz="262082">
              <a:defRPr/>
            </a:pPr>
            <a:r>
              <a:rPr kumimoji="0" lang="nl-NL"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rPr>
              <a:t>Kringlopen</a:t>
            </a:r>
          </a:p>
          <a:p>
            <a:pPr marL="0" marR="0" lvl="0" indent="0" algn="l" defTabSz="262082"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endParaRPr>
          </a:p>
          <a:p>
            <a:pPr marL="0" marR="0" lvl="0" indent="0" algn="l" defTabSz="262082"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endParaRPr>
          </a:p>
          <a:p>
            <a:pPr marL="272148" marR="0" lvl="0" indent="-272148" algn="l" defTabSz="262082" rtl="0" eaLnBrk="1" fontAlgn="auto" latinLnBrk="0" hangingPunct="1">
              <a:lnSpc>
                <a:spcPct val="100000"/>
              </a:lnSpc>
              <a:spcBef>
                <a:spcPts val="0"/>
              </a:spcBef>
              <a:spcAft>
                <a:spcPts val="0"/>
              </a:spcAft>
              <a:buClrTx/>
              <a:buSzTx/>
              <a:buFontTx/>
              <a:buChar char="-"/>
              <a:tabLst/>
              <a:defRPr/>
            </a:pPr>
            <a:endPar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endParaRPr>
          </a:p>
          <a:p>
            <a:pPr marL="0" marR="0" lvl="0" indent="0" algn="l" defTabSz="262082"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Calibri"/>
              <a:ea typeface="+mn-ea"/>
              <a:cs typeface="+mn-cs"/>
              <a:sym typeface="Helvetica Neue Medium"/>
            </a:endParaRPr>
          </a:p>
          <a:p>
            <a:pPr marL="0" marR="0" lvl="0" indent="0" algn="l" defTabSz="262082"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endParaRPr>
          </a:p>
          <a:p>
            <a:pPr marL="0" marR="0" lvl="0" indent="0" algn="l" defTabSz="262082"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Helvetica Neue Medium"/>
            </a:endParaRPr>
          </a:p>
          <a:p>
            <a:pPr marL="0" marR="0" lvl="0" indent="0" algn="l" defTabSz="262082"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Calibri"/>
              <a:ea typeface="+mn-ea"/>
              <a:cs typeface="+mn-cs"/>
              <a:sym typeface="Helvetica Neue Medium"/>
            </a:endParaRPr>
          </a:p>
          <a:p>
            <a:pPr marL="0" marR="0" lvl="0" indent="0" algn="l" defTabSz="262082"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Calibri"/>
              <a:ea typeface="+mn-ea"/>
              <a:cs typeface="+mn-cs"/>
              <a:sym typeface="Helvetica Neue Medium"/>
            </a:endParaRPr>
          </a:p>
        </p:txBody>
      </p:sp>
      <p:pic>
        <p:nvPicPr>
          <p:cNvPr id="5" name="Afbeelding 4">
            <a:extLst>
              <a:ext uri="{FF2B5EF4-FFF2-40B4-BE49-F238E27FC236}">
                <a16:creationId xmlns:a16="http://schemas.microsoft.com/office/drawing/2014/main" id="{786EE2B6-DEB8-7A4F-1F32-6901F10D1A97}"/>
              </a:ext>
            </a:extLst>
          </p:cNvPr>
          <p:cNvPicPr>
            <a:picLocks noChangeAspect="1"/>
          </p:cNvPicPr>
          <p:nvPr/>
        </p:nvPicPr>
        <p:blipFill rotWithShape="1">
          <a:blip r:embed="rId3">
            <a:extLst>
              <a:ext uri="{28A0092B-C50C-407E-A947-70E740481C1C}">
                <a14:useLocalDpi xmlns:a14="http://schemas.microsoft.com/office/drawing/2010/main" val="0"/>
              </a:ext>
            </a:extLst>
          </a:blip>
          <a:srcRect t="10569" r="17318"/>
          <a:stretch/>
        </p:blipFill>
        <p:spPr>
          <a:xfrm>
            <a:off x="345230" y="1853551"/>
            <a:ext cx="2655610" cy="3276623"/>
          </a:xfrm>
          <a:prstGeom prst="rect">
            <a:avLst/>
          </a:prstGeom>
        </p:spPr>
      </p:pic>
      <p:pic>
        <p:nvPicPr>
          <p:cNvPr id="7" name="Afbeelding 6">
            <a:extLst>
              <a:ext uri="{FF2B5EF4-FFF2-40B4-BE49-F238E27FC236}">
                <a16:creationId xmlns:a16="http://schemas.microsoft.com/office/drawing/2014/main" id="{C44A045C-7991-C9AE-3CB6-E096FF30E17F}"/>
              </a:ext>
            </a:extLst>
          </p:cNvPr>
          <p:cNvPicPr>
            <a:picLocks noChangeAspect="1"/>
          </p:cNvPicPr>
          <p:nvPr/>
        </p:nvPicPr>
        <p:blipFill rotWithShape="1">
          <a:blip r:embed="rId4">
            <a:extLst>
              <a:ext uri="{28A0092B-C50C-407E-A947-70E740481C1C}">
                <a14:useLocalDpi xmlns:a14="http://schemas.microsoft.com/office/drawing/2010/main" val="0"/>
              </a:ext>
            </a:extLst>
          </a:blip>
          <a:srcRect l="6152" t="15065" r="15339" b="8966"/>
          <a:stretch/>
        </p:blipFill>
        <p:spPr>
          <a:xfrm>
            <a:off x="3929443" y="966407"/>
            <a:ext cx="3927034" cy="4553747"/>
          </a:xfrm>
          <a:prstGeom prst="rect">
            <a:avLst/>
          </a:prstGeom>
        </p:spPr>
      </p:pic>
      <p:sp>
        <p:nvSpPr>
          <p:cNvPr id="8" name="Pijl links 7">
            <a:extLst>
              <a:ext uri="{FF2B5EF4-FFF2-40B4-BE49-F238E27FC236}">
                <a16:creationId xmlns:a16="http://schemas.microsoft.com/office/drawing/2014/main" id="{BD742D41-E8C7-7DD7-4EAF-286F82D9A649}"/>
              </a:ext>
            </a:extLst>
          </p:cNvPr>
          <p:cNvSpPr/>
          <p:nvPr/>
        </p:nvSpPr>
        <p:spPr>
          <a:xfrm>
            <a:off x="2999665" y="3491862"/>
            <a:ext cx="608872" cy="338447"/>
          </a:xfrm>
          <a:prstGeom prst="rightArrow">
            <a:avLst/>
          </a:prstGeom>
          <a:solidFill>
            <a:srgbClr val="48B1AC"/>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BEED9AEF-0BDE-2BEB-F142-04C6686C179A}"/>
              </a:ext>
            </a:extLst>
          </p:cNvPr>
          <p:cNvSpPr txBox="1"/>
          <p:nvPr/>
        </p:nvSpPr>
        <p:spPr>
          <a:xfrm>
            <a:off x="68367" y="5413801"/>
            <a:ext cx="11933620" cy="160043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Het water- en bodemsysteem als uitgangspunt nemen bij ruimtelijke ingrepen vraagt om een </a:t>
            </a:r>
            <a:r>
              <a:rPr kumimoji="0" lang="nl-NL" sz="2000" b="1" i="0" u="none" strike="noStrike" kern="1200" cap="none" spc="0" normalizeH="0" baseline="0" noProof="0" dirty="0">
                <a:ln>
                  <a:noFill/>
                </a:ln>
                <a:solidFill>
                  <a:srgbClr val="7250FF"/>
                </a:solidFill>
                <a:effectLst/>
                <a:uLnTx/>
                <a:uFillTx/>
                <a:latin typeface="Verdana" panose="020B0604030504040204" pitchFamily="34" charset="0"/>
                <a:ea typeface="Verdana" panose="020B0604030504040204" pitchFamily="34" charset="0"/>
                <a:cs typeface="Verdana" panose="020B0604030504040204" pitchFamily="34" charset="0"/>
              </a:rPr>
              <a:t>fundamenteel andere houding en benadering</a:t>
            </a:r>
            <a:r>
              <a:rPr kumimoji="0" lang="nl-NL"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Het betekent niet alleen het huidige beter doen maar ook de vraag stellen: </a:t>
            </a:r>
            <a:r>
              <a:rPr kumimoji="0" lang="nl-NL" sz="2000" b="1" i="0" u="none" strike="noStrike" kern="1200" cap="none" spc="0" normalizeH="0" baseline="0" noProof="0" dirty="0">
                <a:ln>
                  <a:noFill/>
                </a:ln>
                <a:solidFill>
                  <a:srgbClr val="7250FF"/>
                </a:solidFill>
                <a:effectLst/>
                <a:uLnTx/>
                <a:uFillTx/>
                <a:latin typeface="Verdana" panose="020B0604030504040204" pitchFamily="34" charset="0"/>
                <a:ea typeface="Verdana" panose="020B0604030504040204" pitchFamily="34" charset="0"/>
                <a:cs typeface="Verdana" panose="020B0604030504040204" pitchFamily="34" charset="0"/>
              </a:rPr>
              <a:t>doen we wel het juiste?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7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5A6403C-9DA0-C99E-B079-5FE9D7BC7542}"/>
              </a:ext>
            </a:extLst>
          </p:cNvPr>
          <p:cNvPicPr>
            <a:picLocks noChangeAspect="1"/>
          </p:cNvPicPr>
          <p:nvPr/>
        </p:nvPicPr>
        <p:blipFill>
          <a:blip r:embed="rId2"/>
          <a:stretch>
            <a:fillRect/>
          </a:stretch>
        </p:blipFill>
        <p:spPr>
          <a:xfrm>
            <a:off x="1253672" y="0"/>
            <a:ext cx="9684655" cy="6858000"/>
          </a:xfrm>
          <a:prstGeom prst="rect">
            <a:avLst/>
          </a:prstGeom>
        </p:spPr>
      </p:pic>
      <p:sp>
        <p:nvSpPr>
          <p:cNvPr id="6" name="Vrije vorm 5">
            <a:extLst>
              <a:ext uri="{FF2B5EF4-FFF2-40B4-BE49-F238E27FC236}">
                <a16:creationId xmlns:a16="http://schemas.microsoft.com/office/drawing/2014/main" id="{00455271-3831-EC3E-B1CF-2F9CC911BB1B}"/>
              </a:ext>
            </a:extLst>
          </p:cNvPr>
          <p:cNvSpPr/>
          <p:nvPr/>
        </p:nvSpPr>
        <p:spPr>
          <a:xfrm>
            <a:off x="1349298" y="6456556"/>
            <a:ext cx="256478" cy="278781"/>
          </a:xfrm>
          <a:custGeom>
            <a:avLst/>
            <a:gdLst>
              <a:gd name="connsiteX0" fmla="*/ 0 w 256478"/>
              <a:gd name="connsiteY0" fmla="*/ 256478 h 278781"/>
              <a:gd name="connsiteX1" fmla="*/ 11151 w 256478"/>
              <a:gd name="connsiteY1" fmla="*/ 0 h 278781"/>
              <a:gd name="connsiteX2" fmla="*/ 256478 w 256478"/>
              <a:gd name="connsiteY2" fmla="*/ 11151 h 278781"/>
              <a:gd name="connsiteX3" fmla="*/ 234175 w 256478"/>
              <a:gd name="connsiteY3" fmla="*/ 278781 h 278781"/>
              <a:gd name="connsiteX4" fmla="*/ 0 w 256478"/>
              <a:gd name="connsiteY4" fmla="*/ 256478 h 27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78" h="278781">
                <a:moveTo>
                  <a:pt x="0" y="256478"/>
                </a:moveTo>
                <a:lnTo>
                  <a:pt x="11151" y="0"/>
                </a:lnTo>
                <a:lnTo>
                  <a:pt x="256478" y="11151"/>
                </a:lnTo>
                <a:lnTo>
                  <a:pt x="234175" y="278781"/>
                </a:lnTo>
                <a:lnTo>
                  <a:pt x="0" y="256478"/>
                </a:lnTo>
                <a:close/>
              </a:path>
            </a:pathLst>
          </a:custGeom>
          <a:solidFill>
            <a:srgbClr val="59287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7" name="Vrije vorm 6">
            <a:extLst>
              <a:ext uri="{FF2B5EF4-FFF2-40B4-BE49-F238E27FC236}">
                <a16:creationId xmlns:a16="http://schemas.microsoft.com/office/drawing/2014/main" id="{E0E64C07-A4D9-E839-B74F-39CBE2F66A6E}"/>
              </a:ext>
            </a:extLst>
          </p:cNvPr>
          <p:cNvSpPr/>
          <p:nvPr/>
        </p:nvSpPr>
        <p:spPr>
          <a:xfrm>
            <a:off x="10593659" y="6423102"/>
            <a:ext cx="657921" cy="334537"/>
          </a:xfrm>
          <a:custGeom>
            <a:avLst/>
            <a:gdLst>
              <a:gd name="connsiteX0" fmla="*/ 11151 w 657921"/>
              <a:gd name="connsiteY0" fmla="*/ 66908 h 334537"/>
              <a:gd name="connsiteX1" fmla="*/ 0 w 657921"/>
              <a:gd name="connsiteY1" fmla="*/ 334537 h 334537"/>
              <a:gd name="connsiteX2" fmla="*/ 657921 w 657921"/>
              <a:gd name="connsiteY2" fmla="*/ 234176 h 334537"/>
              <a:gd name="connsiteX3" fmla="*/ 367990 w 657921"/>
              <a:gd name="connsiteY3" fmla="*/ 0 h 334537"/>
              <a:gd name="connsiteX4" fmla="*/ 11151 w 657921"/>
              <a:gd name="connsiteY4" fmla="*/ 66908 h 334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921" h="334537">
                <a:moveTo>
                  <a:pt x="11151" y="66908"/>
                </a:moveTo>
                <a:lnTo>
                  <a:pt x="0" y="334537"/>
                </a:lnTo>
                <a:lnTo>
                  <a:pt x="657921" y="234176"/>
                </a:lnTo>
                <a:lnTo>
                  <a:pt x="367990" y="0"/>
                </a:lnTo>
                <a:lnTo>
                  <a:pt x="11151" y="66908"/>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26418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DEDA96B-71C0-6B78-427F-7EB0892CDF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2701" y="0"/>
            <a:ext cx="9646597" cy="6858000"/>
          </a:xfrm>
          <a:prstGeom prst="rect">
            <a:avLst/>
          </a:prstGeom>
        </p:spPr>
      </p:pic>
      <p:sp>
        <p:nvSpPr>
          <p:cNvPr id="2" name="Ovaal 1">
            <a:extLst>
              <a:ext uri="{FF2B5EF4-FFF2-40B4-BE49-F238E27FC236}">
                <a16:creationId xmlns:a16="http://schemas.microsoft.com/office/drawing/2014/main" id="{7565CA3B-D5D8-B711-B6DE-974500AEA8E3}"/>
              </a:ext>
            </a:extLst>
          </p:cNvPr>
          <p:cNvSpPr/>
          <p:nvPr/>
        </p:nvSpPr>
        <p:spPr>
          <a:xfrm>
            <a:off x="4254500" y="1765300"/>
            <a:ext cx="571500" cy="5974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BBBF435E-7704-CC9B-3C2D-FAA0F799C2F8}"/>
              </a:ext>
            </a:extLst>
          </p:cNvPr>
          <p:cNvSpPr/>
          <p:nvPr/>
        </p:nvSpPr>
        <p:spPr>
          <a:xfrm>
            <a:off x="4584700" y="2120900"/>
            <a:ext cx="571500" cy="5974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0814B3A0-D9B1-3A31-8257-C62A048246DF}"/>
              </a:ext>
            </a:extLst>
          </p:cNvPr>
          <p:cNvSpPr/>
          <p:nvPr/>
        </p:nvSpPr>
        <p:spPr>
          <a:xfrm>
            <a:off x="4622800" y="3581400"/>
            <a:ext cx="571500" cy="5974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2DBF02C2-B53E-EEA4-8825-6F6174830CD9}"/>
              </a:ext>
            </a:extLst>
          </p:cNvPr>
          <p:cNvSpPr/>
          <p:nvPr/>
        </p:nvSpPr>
        <p:spPr>
          <a:xfrm>
            <a:off x="3327400" y="3441700"/>
            <a:ext cx="571500" cy="5974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3A9B1FD-6C3E-C04E-05E7-DE71977DAAD0}"/>
              </a:ext>
            </a:extLst>
          </p:cNvPr>
          <p:cNvSpPr txBox="1"/>
          <p:nvPr/>
        </p:nvSpPr>
        <p:spPr>
          <a:xfrm>
            <a:off x="5156200" y="1765301"/>
            <a:ext cx="698500" cy="246221"/>
          </a:xfrm>
          <a:prstGeom prst="rect">
            <a:avLst/>
          </a:prstGeom>
          <a:solidFill>
            <a:schemeClr val="bg1"/>
          </a:solidFill>
        </p:spPr>
        <p:txBody>
          <a:bodyPr wrap="square" numCol="1" rtlCol="0">
            <a:spAutoFit/>
          </a:bodyPr>
          <a:lstStyle/>
          <a:p>
            <a:pPr algn="l"/>
            <a:r>
              <a:rPr lang="nl-NL" sz="1000" b="1" i="0" dirty="0">
                <a:solidFill>
                  <a:srgbClr val="666666"/>
                </a:solidFill>
                <a:effectLst/>
                <a:latin typeface="Heebo" panose="020F0502020204030204" pitchFamily="34" charset="0"/>
              </a:rPr>
              <a:t>Fryslân</a:t>
            </a:r>
          </a:p>
        </p:txBody>
      </p:sp>
      <p:sp>
        <p:nvSpPr>
          <p:cNvPr id="8" name="Tekstvak 7">
            <a:extLst>
              <a:ext uri="{FF2B5EF4-FFF2-40B4-BE49-F238E27FC236}">
                <a16:creationId xmlns:a16="http://schemas.microsoft.com/office/drawing/2014/main" id="{405F4480-D38F-D8DC-4D75-08A8A3439A61}"/>
              </a:ext>
            </a:extLst>
          </p:cNvPr>
          <p:cNvSpPr txBox="1"/>
          <p:nvPr/>
        </p:nvSpPr>
        <p:spPr>
          <a:xfrm>
            <a:off x="5219700" y="2324101"/>
            <a:ext cx="1295400" cy="246221"/>
          </a:xfrm>
          <a:prstGeom prst="rect">
            <a:avLst/>
          </a:prstGeom>
          <a:solidFill>
            <a:schemeClr val="bg1"/>
          </a:solidFill>
        </p:spPr>
        <p:txBody>
          <a:bodyPr wrap="square" numCol="1" rtlCol="0">
            <a:spAutoFit/>
          </a:bodyPr>
          <a:lstStyle/>
          <a:p>
            <a:pPr algn="l"/>
            <a:r>
              <a:rPr lang="nl-NL" sz="1000" b="1" i="0" dirty="0">
                <a:solidFill>
                  <a:srgbClr val="666666"/>
                </a:solidFill>
                <a:effectLst/>
                <a:latin typeface="Heebo" panose="020F0502020204030204" pitchFamily="34" charset="0"/>
              </a:rPr>
              <a:t>Zwolle - Kampen</a:t>
            </a:r>
          </a:p>
        </p:txBody>
      </p:sp>
      <p:sp>
        <p:nvSpPr>
          <p:cNvPr id="9" name="Tekstvak 8">
            <a:extLst>
              <a:ext uri="{FF2B5EF4-FFF2-40B4-BE49-F238E27FC236}">
                <a16:creationId xmlns:a16="http://schemas.microsoft.com/office/drawing/2014/main" id="{ADF3ACE6-6DDE-D078-DE9E-EF5EFDB07A45}"/>
              </a:ext>
            </a:extLst>
          </p:cNvPr>
          <p:cNvSpPr txBox="1"/>
          <p:nvPr/>
        </p:nvSpPr>
        <p:spPr>
          <a:xfrm>
            <a:off x="4953000" y="4165601"/>
            <a:ext cx="1676400" cy="246221"/>
          </a:xfrm>
          <a:prstGeom prst="rect">
            <a:avLst/>
          </a:prstGeom>
          <a:solidFill>
            <a:schemeClr val="bg1"/>
          </a:solidFill>
        </p:spPr>
        <p:txBody>
          <a:bodyPr wrap="square" numCol="1" rtlCol="0">
            <a:spAutoFit/>
          </a:bodyPr>
          <a:lstStyle/>
          <a:p>
            <a:pPr algn="l"/>
            <a:r>
              <a:rPr lang="nl-NL" sz="1000" b="1" i="0" dirty="0">
                <a:solidFill>
                  <a:srgbClr val="666666"/>
                </a:solidFill>
                <a:effectLst/>
                <a:latin typeface="Heebo" panose="020F0502020204030204" pitchFamily="34" charset="0"/>
              </a:rPr>
              <a:t>Groene metropoolregio</a:t>
            </a:r>
          </a:p>
        </p:txBody>
      </p:sp>
      <p:sp>
        <p:nvSpPr>
          <p:cNvPr id="10" name="Tekstvak 9">
            <a:extLst>
              <a:ext uri="{FF2B5EF4-FFF2-40B4-BE49-F238E27FC236}">
                <a16:creationId xmlns:a16="http://schemas.microsoft.com/office/drawing/2014/main" id="{11ABA834-C2CC-97C1-064B-A997EC2EA140}"/>
              </a:ext>
            </a:extLst>
          </p:cNvPr>
          <p:cNvSpPr txBox="1"/>
          <p:nvPr/>
        </p:nvSpPr>
        <p:spPr>
          <a:xfrm>
            <a:off x="3225800" y="4127501"/>
            <a:ext cx="1358900" cy="246221"/>
          </a:xfrm>
          <a:prstGeom prst="rect">
            <a:avLst/>
          </a:prstGeom>
          <a:solidFill>
            <a:schemeClr val="bg1"/>
          </a:solidFill>
        </p:spPr>
        <p:txBody>
          <a:bodyPr wrap="square" numCol="1" rtlCol="0">
            <a:spAutoFit/>
          </a:bodyPr>
          <a:lstStyle/>
          <a:p>
            <a:pPr algn="l"/>
            <a:r>
              <a:rPr lang="nl-NL" sz="1000" b="1" i="0" dirty="0">
                <a:solidFill>
                  <a:srgbClr val="666666"/>
                </a:solidFill>
                <a:effectLst/>
                <a:latin typeface="Heebo" panose="020F0502020204030204" pitchFamily="34" charset="0"/>
              </a:rPr>
              <a:t>Kennisregio aan zee</a:t>
            </a:r>
          </a:p>
        </p:txBody>
      </p:sp>
    </p:spTree>
    <p:extLst>
      <p:ext uri="{BB962C8B-B14F-4D97-AF65-F5344CB8AC3E}">
        <p14:creationId xmlns:p14="http://schemas.microsoft.com/office/powerpoint/2010/main" val="95380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CE48204-8607-1FE7-67E5-8B7E9D0A9E5B}"/>
              </a:ext>
            </a:extLst>
          </p:cNvPr>
          <p:cNvSpPr txBox="1">
            <a:spLocks/>
          </p:cNvSpPr>
          <p:nvPr/>
        </p:nvSpPr>
        <p:spPr>
          <a:xfrm>
            <a:off x="601526" y="304801"/>
            <a:ext cx="8034474" cy="533400"/>
          </a:xfrm>
          <a:prstGeom prst="rect">
            <a:avLst/>
          </a:prstGeom>
          <a:solidFill>
            <a:schemeClr val="bg1"/>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2800" b="1" spc="-150" dirty="0">
                <a:latin typeface="Arial" panose="020B0604020202020204" pitchFamily="34" charset="0"/>
                <a:cs typeface="Arial" panose="020B0604020202020204" pitchFamily="34" charset="0"/>
              </a:rPr>
              <a:t>Impressie: Regio Zwolle – Kampen, eerste werksessie</a:t>
            </a:r>
          </a:p>
        </p:txBody>
      </p:sp>
      <p:pic>
        <p:nvPicPr>
          <p:cNvPr id="4" name="Afbeelding 3">
            <a:extLst>
              <a:ext uri="{FF2B5EF4-FFF2-40B4-BE49-F238E27FC236}">
                <a16:creationId xmlns:a16="http://schemas.microsoft.com/office/drawing/2014/main" id="{2D6BEEBB-5F64-DB73-E8C1-B51B791AE4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06230" y="838201"/>
            <a:ext cx="4017237" cy="3012927"/>
          </a:xfrm>
          <a:prstGeom prst="rect">
            <a:avLst/>
          </a:prstGeom>
        </p:spPr>
      </p:pic>
      <p:pic>
        <p:nvPicPr>
          <p:cNvPr id="8" name="Afbeelding 7">
            <a:extLst>
              <a:ext uri="{FF2B5EF4-FFF2-40B4-BE49-F238E27FC236}">
                <a16:creationId xmlns:a16="http://schemas.microsoft.com/office/drawing/2014/main" id="{70F27EBA-7A59-031E-1F3E-7CF6F3B36B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444548" y="3320350"/>
            <a:ext cx="3006871" cy="4144629"/>
          </a:xfrm>
          <a:prstGeom prst="rect">
            <a:avLst/>
          </a:prstGeom>
        </p:spPr>
      </p:pic>
      <p:pic>
        <p:nvPicPr>
          <p:cNvPr id="10" name="Afbeelding 9">
            <a:extLst>
              <a:ext uri="{FF2B5EF4-FFF2-40B4-BE49-F238E27FC236}">
                <a16:creationId xmlns:a16="http://schemas.microsoft.com/office/drawing/2014/main" id="{341C7CDC-BF08-1131-314F-C5941A2758D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88567" y="876301"/>
            <a:ext cx="4131733" cy="2974827"/>
          </a:xfrm>
          <a:prstGeom prst="rect">
            <a:avLst/>
          </a:prstGeom>
        </p:spPr>
      </p:pic>
      <p:pic>
        <p:nvPicPr>
          <p:cNvPr id="12" name="Afbeelding 11">
            <a:extLst>
              <a:ext uri="{FF2B5EF4-FFF2-40B4-BE49-F238E27FC236}">
                <a16:creationId xmlns:a16="http://schemas.microsoft.com/office/drawing/2014/main" id="{185CD882-92C1-D2DF-B949-1B2CF5969A8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06230" y="3873500"/>
            <a:ext cx="4030133" cy="3022600"/>
          </a:xfrm>
          <a:prstGeom prst="rect">
            <a:avLst/>
          </a:prstGeom>
        </p:spPr>
      </p:pic>
      <p:sp>
        <p:nvSpPr>
          <p:cNvPr id="13" name="Rechthoek 12">
            <a:extLst>
              <a:ext uri="{FF2B5EF4-FFF2-40B4-BE49-F238E27FC236}">
                <a16:creationId xmlns:a16="http://schemas.microsoft.com/office/drawing/2014/main" id="{76FAB785-1CB5-854C-88D7-17293D3AB2E3}"/>
              </a:ext>
            </a:extLst>
          </p:cNvPr>
          <p:cNvSpPr/>
          <p:nvPr/>
        </p:nvSpPr>
        <p:spPr>
          <a:xfrm>
            <a:off x="1562100" y="3759200"/>
            <a:ext cx="8585200" cy="130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99180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ing Sjabloon met logo">
  <a:themeElements>
    <a:clrScheme name="Wing thema">
      <a:dk1>
        <a:srgbClr val="000000"/>
      </a:dk1>
      <a:lt1>
        <a:srgbClr val="FFFFFF"/>
      </a:lt1>
      <a:dk2>
        <a:srgbClr val="73797D"/>
      </a:dk2>
      <a:lt2>
        <a:srgbClr val="939598"/>
      </a:lt2>
      <a:accent1>
        <a:srgbClr val="46797C"/>
      </a:accent1>
      <a:accent2>
        <a:srgbClr val="8EBBB6"/>
      </a:accent2>
      <a:accent3>
        <a:srgbClr val="B2A69C"/>
      </a:accent3>
      <a:accent4>
        <a:srgbClr val="F3EEDB"/>
      </a:accent4>
      <a:accent5>
        <a:srgbClr val="D6C271"/>
      </a:accent5>
      <a:accent6>
        <a:srgbClr val="C3124D"/>
      </a:accent6>
      <a:hlink>
        <a:srgbClr val="46797C"/>
      </a:hlink>
      <a:folHlink>
        <a:srgbClr val="46797C"/>
      </a:folHlink>
    </a:clrScheme>
    <a:fontScheme name="Aangepast 29">
      <a:majorFont>
        <a:latin typeface="Microsoft JhengHei Light"/>
        <a:ea typeface=""/>
        <a:cs typeface=""/>
      </a:majorFont>
      <a:minorFont>
        <a:latin typeface="Microsoft JhengHe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08000" tIns="108000" rIns="108000" bIns="108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467A7C">
            <a:alpha val="80197"/>
          </a:srgbClr>
        </a:solidFill>
      </a:spPr>
      <a:bodyPr wrap="square" lIns="0" tIns="0" rIns="0" bIns="0" rtlCol="0" anchor="t">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PPT sjabloon Wing_PRESENTATIE_leeg_def_21sept22" id="{CD260D5D-5683-4C4F-913E-3B5F3B1EF5EC}" vid="{6F551B21-B776-4793-8D41-8F9CC05CB70C}"/>
    </a:ext>
  </a:ext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2">
        <a:spAutoFit/>
      </a:bodyPr>
      <a:lstStyle>
        <a:defPPr algn="l">
          <a:defRPr sz="1000" b="1" i="0" dirty="0" smtClean="0">
            <a:solidFill>
              <a:srgbClr val="666666"/>
            </a:solidFill>
            <a:effectLst/>
            <a:latin typeface="Heebo" panose="020F0502020204030204" pitchFamily="34" charset="0"/>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White">
  <a:themeElements>
    <a:clrScheme name="Custom 5">
      <a:dk1>
        <a:srgbClr val="000000"/>
      </a:dk1>
      <a:lt1>
        <a:srgbClr val="FFFFFF"/>
      </a:lt1>
      <a:dk2>
        <a:srgbClr val="5E5E5E"/>
      </a:dk2>
      <a:lt2>
        <a:srgbClr val="D5D5D5"/>
      </a:lt2>
      <a:accent1>
        <a:srgbClr val="794EFF"/>
      </a:accent1>
      <a:accent2>
        <a:srgbClr val="FF2F00"/>
      </a:accent2>
      <a:accent3>
        <a:srgbClr val="FF50B2"/>
      </a:accent3>
      <a:accent4>
        <a:srgbClr val="50CC63"/>
      </a:accent4>
      <a:accent5>
        <a:srgbClr val="F0B852"/>
      </a:accent5>
      <a:accent6>
        <a:srgbClr val="FF7024"/>
      </a:accent6>
      <a:hlink>
        <a:srgbClr val="50A863"/>
      </a:hlink>
      <a:folHlink>
        <a:srgbClr val="F0B852"/>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279</Words>
  <Application>Microsoft Office PowerPoint</Application>
  <PresentationFormat>Widescreen</PresentationFormat>
  <Paragraphs>29</Paragraphs>
  <Slides>5</Slides>
  <Notes>3</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23" baseType="lpstr">
      <vt:lpstr>Microsoft JhengHei Light</vt:lpstr>
      <vt:lpstr>Arial</vt:lpstr>
      <vt:lpstr>Calibri</vt:lpstr>
      <vt:lpstr>Calibri Light</vt:lpstr>
      <vt:lpstr>Circular Std Book Italic</vt:lpstr>
      <vt:lpstr>Heebo</vt:lpstr>
      <vt:lpstr>Helvetica</vt:lpstr>
      <vt:lpstr>Helvetica Neue</vt:lpstr>
      <vt:lpstr>Helvetica Neue Medium</vt:lpstr>
      <vt:lpstr>RijksoverheidSerif</vt:lpstr>
      <vt:lpstr>Systeemlettertype regulier</vt:lpstr>
      <vt:lpstr>Ubuntu</vt:lpstr>
      <vt:lpstr>Verdana</vt:lpstr>
      <vt:lpstr>Wingdings</vt:lpstr>
      <vt:lpstr>Wing Sjabloon met logo</vt:lpstr>
      <vt:lpstr>Office-thema 2013 - 2022</vt:lpstr>
      <vt:lpstr>1_White</vt:lpstr>
      <vt:lpstr>think-cell Slide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Jannemarie de Jonge</dc:creator>
  <cp:lastModifiedBy>Bijlsma, Like</cp:lastModifiedBy>
  <cp:revision>164</cp:revision>
  <dcterms:created xsi:type="dcterms:W3CDTF">2023-06-12T09:19:50Z</dcterms:created>
  <dcterms:modified xsi:type="dcterms:W3CDTF">2024-04-02T19:46:17Z</dcterms:modified>
</cp:coreProperties>
</file>