
<file path=[Content_Types].xml><?xml version="1.0" encoding="utf-8"?>
<Types xmlns="http://schemas.openxmlformats.org/package/2006/content-types">
  <Default Extension="emf" ContentType="image/x-emf"/>
  <Default Extension="gif" ContentType="image/gi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 id="2147483661" r:id="rId2"/>
  </p:sldMasterIdLst>
  <p:notesMasterIdLst>
    <p:notesMasterId r:id="rId28"/>
  </p:notesMasterIdLst>
  <p:sldIdLst>
    <p:sldId id="313" r:id="rId3"/>
    <p:sldId id="2964" r:id="rId4"/>
    <p:sldId id="2961" r:id="rId5"/>
    <p:sldId id="2866" r:id="rId6"/>
    <p:sldId id="2875" r:id="rId7"/>
    <p:sldId id="2939" r:id="rId8"/>
    <p:sldId id="2940" r:id="rId9"/>
    <p:sldId id="2941" r:id="rId10"/>
    <p:sldId id="2942" r:id="rId11"/>
    <p:sldId id="2971" r:id="rId12"/>
    <p:sldId id="2970" r:id="rId13"/>
    <p:sldId id="2980" r:id="rId14"/>
    <p:sldId id="2944" r:id="rId15"/>
    <p:sldId id="2945" r:id="rId16"/>
    <p:sldId id="2946" r:id="rId17"/>
    <p:sldId id="2947" r:id="rId18"/>
    <p:sldId id="2968" r:id="rId19"/>
    <p:sldId id="2951" r:id="rId20"/>
    <p:sldId id="2952" r:id="rId21"/>
    <p:sldId id="2979" r:id="rId22"/>
    <p:sldId id="2972" r:id="rId23"/>
    <p:sldId id="2969" r:id="rId24"/>
    <p:sldId id="2959" r:id="rId25"/>
    <p:sldId id="2981" r:id="rId26"/>
    <p:sldId id="2926" r:id="rId27"/>
  </p:sldIdLst>
  <p:sldSz cx="12192000" cy="6858000"/>
  <p:notesSz cx="6810375" cy="9942513"/>
  <p:defaultText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5E9CA8D5-BD5C-DAD6-9CF6-41FB151F2320}" name="Kuiper, Rienk" initials="KR" userId="S::kuiperr@pbl.nl::fbb2aa02-3031-4cef-b1c2-5e7c76950b3b"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809949"/>
    <a:srgbClr val="B6006C"/>
    <a:srgbClr val="FFD5EE"/>
    <a:srgbClr val="FFB3E0"/>
    <a:srgbClr val="FFEAA7"/>
    <a:srgbClr val="FFE697"/>
    <a:srgbClr val="401563"/>
    <a:srgbClr val="00ADEF"/>
    <a:srgbClr val="FBAD1D"/>
    <a:srgbClr val="FBAD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Stijl, gemiddeld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9540" autoAdjust="0"/>
    <p:restoredTop sz="89808" autoAdjust="0"/>
  </p:normalViewPr>
  <p:slideViewPr>
    <p:cSldViewPr>
      <p:cViewPr varScale="1">
        <p:scale>
          <a:sx n="102" d="100"/>
          <a:sy n="102" d="100"/>
        </p:scale>
        <p:origin x="690" y="102"/>
      </p:cViewPr>
      <p:guideLst>
        <p:guide orient="horz" pos="2160"/>
        <p:guide pos="3840"/>
      </p:guideLst>
    </p:cSldViewPr>
  </p:slideViewPr>
  <p:notesTextViewPr>
    <p:cViewPr>
      <p:scale>
        <a:sx n="3" d="2"/>
        <a:sy n="3" d="2"/>
      </p:scale>
      <p:origin x="0" y="0"/>
    </p:cViewPr>
  </p:notesTextViewPr>
  <p:sorterViewPr>
    <p:cViewPr varScale="1">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microsoft.com/office/2018/10/relationships/authors" Target="author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notesMaster" Target="notesMasters/notesMaster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viewProps" Target="viewProps.xml"/><Relationship Id="rId8" Type="http://schemas.openxmlformats.org/officeDocument/2006/relationships/slide" Target="slides/slide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51163" cy="497126"/>
          </a:xfrm>
          <a:prstGeom prst="rect">
            <a:avLst/>
          </a:prstGeom>
        </p:spPr>
        <p:txBody>
          <a:bodyPr vert="horz" lIns="91425" tIns="45713" rIns="91425" bIns="45713" rtlCol="0"/>
          <a:lstStyle>
            <a:lvl1pPr algn="l">
              <a:defRPr sz="1200"/>
            </a:lvl1pPr>
          </a:lstStyle>
          <a:p>
            <a:endParaRPr lang="nl-NL"/>
          </a:p>
        </p:txBody>
      </p:sp>
      <p:sp>
        <p:nvSpPr>
          <p:cNvPr id="3" name="Date Placeholder 2"/>
          <p:cNvSpPr>
            <a:spLocks noGrp="1"/>
          </p:cNvSpPr>
          <p:nvPr>
            <p:ph type="dt" idx="1"/>
          </p:nvPr>
        </p:nvSpPr>
        <p:spPr>
          <a:xfrm>
            <a:off x="3857637" y="0"/>
            <a:ext cx="2951163" cy="497126"/>
          </a:xfrm>
          <a:prstGeom prst="rect">
            <a:avLst/>
          </a:prstGeom>
        </p:spPr>
        <p:txBody>
          <a:bodyPr vert="horz" lIns="91425" tIns="45713" rIns="91425" bIns="45713" rtlCol="0"/>
          <a:lstStyle>
            <a:lvl1pPr algn="r">
              <a:defRPr sz="1200"/>
            </a:lvl1pPr>
          </a:lstStyle>
          <a:p>
            <a:fld id="{F7D2735E-3DD8-4C27-8DA6-0D086BED8661}" type="datetimeFigureOut">
              <a:rPr lang="nl-NL" smtClean="0"/>
              <a:t>17-12-2024</a:t>
            </a:fld>
            <a:endParaRPr lang="nl-NL"/>
          </a:p>
        </p:txBody>
      </p:sp>
      <p:sp>
        <p:nvSpPr>
          <p:cNvPr id="4" name="Slide Image Placeholder 3"/>
          <p:cNvSpPr>
            <a:spLocks noGrp="1" noRot="1" noChangeAspect="1"/>
          </p:cNvSpPr>
          <p:nvPr>
            <p:ph type="sldImg" idx="2"/>
          </p:nvPr>
        </p:nvSpPr>
        <p:spPr>
          <a:xfrm>
            <a:off x="92075" y="746125"/>
            <a:ext cx="6626225" cy="3727450"/>
          </a:xfrm>
          <a:prstGeom prst="rect">
            <a:avLst/>
          </a:prstGeom>
          <a:noFill/>
          <a:ln w="12700">
            <a:solidFill>
              <a:prstClr val="black"/>
            </a:solidFill>
          </a:ln>
        </p:spPr>
        <p:txBody>
          <a:bodyPr vert="horz" lIns="91425" tIns="45713" rIns="91425" bIns="45713" rtlCol="0" anchor="ctr"/>
          <a:lstStyle/>
          <a:p>
            <a:endParaRPr lang="nl-NL"/>
          </a:p>
        </p:txBody>
      </p:sp>
      <p:sp>
        <p:nvSpPr>
          <p:cNvPr id="5" name="Notes Placeholder 4"/>
          <p:cNvSpPr>
            <a:spLocks noGrp="1"/>
          </p:cNvSpPr>
          <p:nvPr>
            <p:ph type="body" sz="quarter" idx="3"/>
          </p:nvPr>
        </p:nvSpPr>
        <p:spPr>
          <a:xfrm>
            <a:off x="681038" y="4722694"/>
            <a:ext cx="5448300" cy="4474131"/>
          </a:xfrm>
          <a:prstGeom prst="rect">
            <a:avLst/>
          </a:prstGeom>
        </p:spPr>
        <p:txBody>
          <a:bodyPr vert="horz" lIns="91425" tIns="45713" rIns="91425" bIns="45713"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nl-NL"/>
          </a:p>
        </p:txBody>
      </p:sp>
      <p:sp>
        <p:nvSpPr>
          <p:cNvPr id="6" name="Footer Placeholder 5"/>
          <p:cNvSpPr>
            <a:spLocks noGrp="1"/>
          </p:cNvSpPr>
          <p:nvPr>
            <p:ph type="ftr" sz="quarter" idx="4"/>
          </p:nvPr>
        </p:nvSpPr>
        <p:spPr>
          <a:xfrm>
            <a:off x="0" y="9443662"/>
            <a:ext cx="2951163" cy="497126"/>
          </a:xfrm>
          <a:prstGeom prst="rect">
            <a:avLst/>
          </a:prstGeom>
        </p:spPr>
        <p:txBody>
          <a:bodyPr vert="horz" lIns="91425" tIns="45713" rIns="91425" bIns="45713" rtlCol="0" anchor="b"/>
          <a:lstStyle>
            <a:lvl1pPr algn="l">
              <a:defRPr sz="1200"/>
            </a:lvl1pPr>
          </a:lstStyle>
          <a:p>
            <a:endParaRPr lang="nl-NL"/>
          </a:p>
        </p:txBody>
      </p:sp>
      <p:sp>
        <p:nvSpPr>
          <p:cNvPr id="7" name="Slide Number Placeholder 6"/>
          <p:cNvSpPr>
            <a:spLocks noGrp="1"/>
          </p:cNvSpPr>
          <p:nvPr>
            <p:ph type="sldNum" sz="quarter" idx="5"/>
          </p:nvPr>
        </p:nvSpPr>
        <p:spPr>
          <a:xfrm>
            <a:off x="3857637" y="9443662"/>
            <a:ext cx="2951163" cy="497126"/>
          </a:xfrm>
          <a:prstGeom prst="rect">
            <a:avLst/>
          </a:prstGeom>
        </p:spPr>
        <p:txBody>
          <a:bodyPr vert="horz" lIns="91425" tIns="45713" rIns="91425" bIns="45713" rtlCol="0" anchor="b"/>
          <a:lstStyle>
            <a:lvl1pPr algn="r">
              <a:defRPr sz="1200"/>
            </a:lvl1pPr>
          </a:lstStyle>
          <a:p>
            <a:fld id="{0064805C-F7E5-478F-AF2C-6B8A48D93146}" type="slidenum">
              <a:rPr lang="nl-NL" smtClean="0"/>
              <a:t>‹nr.›</a:t>
            </a:fld>
            <a:endParaRPr lang="nl-NL"/>
          </a:p>
        </p:txBody>
      </p:sp>
    </p:spTree>
    <p:extLst>
      <p:ext uri="{BB962C8B-B14F-4D97-AF65-F5344CB8AC3E}">
        <p14:creationId xmlns:p14="http://schemas.microsoft.com/office/powerpoint/2010/main" val="416881376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a:xfrm>
            <a:off x="92075" y="746125"/>
            <a:ext cx="6626225" cy="3727450"/>
          </a:xfrm>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10"/>
          </p:nvPr>
        </p:nvSpPr>
        <p:spPr/>
        <p:txBody>
          <a:bodyPr/>
          <a:lstStyle/>
          <a:p>
            <a:fld id="{0064805C-F7E5-478F-AF2C-6B8A48D93146}" type="slidenum">
              <a:rPr lang="nl-NL" smtClean="0"/>
              <a:t>1</a:t>
            </a:fld>
            <a:endParaRPr lang="nl-NL"/>
          </a:p>
        </p:txBody>
      </p:sp>
    </p:spTree>
    <p:extLst>
      <p:ext uri="{BB962C8B-B14F-4D97-AF65-F5344CB8AC3E}">
        <p14:creationId xmlns:p14="http://schemas.microsoft.com/office/powerpoint/2010/main" val="154665383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marL="171450" indent="-171450">
              <a:buFontTx/>
              <a:buChar char="-"/>
            </a:pPr>
            <a:r>
              <a:rPr lang="nl-NL" dirty="0"/>
              <a:t>De kaarten zijn ontwikkeld op basis van modellering (kwantitatief) en ontwerpend onderzoek (kwalitatief). Bovendien zijn hierbij vele experts en belanghebbenden betrokken in een reeks ateliers.</a:t>
            </a:r>
          </a:p>
          <a:p>
            <a:pPr marL="171450" indent="-171450">
              <a:buFontTx/>
              <a:buChar char="-"/>
            </a:pPr>
            <a:r>
              <a:rPr lang="nl-NL" dirty="0"/>
              <a:t>Verwijzen naar de interactieve kaartviewer op de PBL-website.</a:t>
            </a:r>
            <a:endParaRPr lang="en-US" dirty="0"/>
          </a:p>
        </p:txBody>
      </p:sp>
      <p:sp>
        <p:nvSpPr>
          <p:cNvPr id="4" name="Tijdelijke aanduiding voor dianummer 3"/>
          <p:cNvSpPr>
            <a:spLocks noGrp="1"/>
          </p:cNvSpPr>
          <p:nvPr>
            <p:ph type="sldNum" sz="quarter" idx="5"/>
          </p:nvPr>
        </p:nvSpPr>
        <p:spPr/>
        <p:txBody>
          <a:bodyPr/>
          <a:lstStyle/>
          <a:p>
            <a:fld id="{0064805C-F7E5-478F-AF2C-6B8A48D93146}" type="slidenum">
              <a:rPr lang="nl-NL" smtClean="0"/>
              <a:t>13</a:t>
            </a:fld>
            <a:endParaRPr lang="nl-NL"/>
          </a:p>
        </p:txBody>
      </p:sp>
    </p:spTree>
    <p:extLst>
      <p:ext uri="{BB962C8B-B14F-4D97-AF65-F5344CB8AC3E}">
        <p14:creationId xmlns:p14="http://schemas.microsoft.com/office/powerpoint/2010/main" val="142266694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dirty="0"/>
              <a:t>- </a:t>
            </a:r>
            <a:r>
              <a:rPr lang="nl-NL" dirty="0" err="1"/>
              <a:t>Één</a:t>
            </a:r>
            <a:r>
              <a:rPr lang="nl-NL" dirty="0"/>
              <a:t> kenmerkend element: verspreide verstedelijking door ‘</a:t>
            </a:r>
            <a:r>
              <a:rPr lang="nl-NL" dirty="0" err="1"/>
              <a:t>death</a:t>
            </a:r>
            <a:r>
              <a:rPr lang="nl-NL" dirty="0"/>
              <a:t> of </a:t>
            </a:r>
            <a:r>
              <a:rPr lang="nl-NL" dirty="0" err="1"/>
              <a:t>distance</a:t>
            </a:r>
            <a:r>
              <a:rPr lang="nl-NL"/>
              <a:t>’</a:t>
            </a:r>
            <a:endParaRPr lang="en-US" dirty="0"/>
          </a:p>
          <a:p>
            <a:endParaRPr lang="en-US" dirty="0"/>
          </a:p>
        </p:txBody>
      </p:sp>
      <p:sp>
        <p:nvSpPr>
          <p:cNvPr id="4" name="Tijdelijke aanduiding voor dianummer 3"/>
          <p:cNvSpPr>
            <a:spLocks noGrp="1"/>
          </p:cNvSpPr>
          <p:nvPr>
            <p:ph type="sldNum" sz="quarter" idx="5"/>
          </p:nvPr>
        </p:nvSpPr>
        <p:spPr/>
        <p:txBody>
          <a:bodyPr/>
          <a:lstStyle/>
          <a:p>
            <a:fld id="{0064805C-F7E5-478F-AF2C-6B8A48D93146}" type="slidenum">
              <a:rPr lang="nl-NL" smtClean="0"/>
              <a:t>14</a:t>
            </a:fld>
            <a:endParaRPr lang="nl-NL"/>
          </a:p>
        </p:txBody>
      </p:sp>
    </p:spTree>
    <p:extLst>
      <p:ext uri="{BB962C8B-B14F-4D97-AF65-F5344CB8AC3E}">
        <p14:creationId xmlns:p14="http://schemas.microsoft.com/office/powerpoint/2010/main" val="381832053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dirty="0"/>
              <a:t>- </a:t>
            </a:r>
            <a:r>
              <a:rPr lang="nl-NL" dirty="0" err="1"/>
              <a:t>Één</a:t>
            </a:r>
            <a:r>
              <a:rPr lang="nl-NL" dirty="0"/>
              <a:t> kenmerkend element: bekenstructuren, meer nieuwe natuur</a:t>
            </a:r>
            <a:endParaRPr lang="en-US" dirty="0"/>
          </a:p>
        </p:txBody>
      </p:sp>
      <p:sp>
        <p:nvSpPr>
          <p:cNvPr id="4" name="Tijdelijke aanduiding voor dianummer 3"/>
          <p:cNvSpPr>
            <a:spLocks noGrp="1"/>
          </p:cNvSpPr>
          <p:nvPr>
            <p:ph type="sldNum" sz="quarter" idx="5"/>
          </p:nvPr>
        </p:nvSpPr>
        <p:spPr/>
        <p:txBody>
          <a:bodyPr/>
          <a:lstStyle/>
          <a:p>
            <a:fld id="{0064805C-F7E5-478F-AF2C-6B8A48D93146}" type="slidenum">
              <a:rPr lang="nl-NL" smtClean="0"/>
              <a:t>15</a:t>
            </a:fld>
            <a:endParaRPr lang="nl-NL"/>
          </a:p>
        </p:txBody>
      </p:sp>
    </p:spTree>
    <p:extLst>
      <p:ext uri="{BB962C8B-B14F-4D97-AF65-F5344CB8AC3E}">
        <p14:creationId xmlns:p14="http://schemas.microsoft.com/office/powerpoint/2010/main" val="172074022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a:t>- </a:t>
            </a:r>
            <a:r>
              <a:rPr lang="nl-NL" dirty="0" err="1"/>
              <a:t>Één</a:t>
            </a:r>
            <a:r>
              <a:rPr lang="nl-NL" dirty="0"/>
              <a:t> kenmerkend element: reparatiehubs (circulaire economie) in en nabij steden en dorpen; dus niet grootschalige op een Derde Maasvlakte (daaraan is in dit scenario geen behoefte), maar dichtbij de burger, die er producten kan laten repareren en er ook nog terecht kan voor een praatje.</a:t>
            </a:r>
          </a:p>
          <a:p>
            <a:endParaRPr lang="en-US" dirty="0"/>
          </a:p>
        </p:txBody>
      </p:sp>
      <p:sp>
        <p:nvSpPr>
          <p:cNvPr id="4" name="Tijdelijke aanduiding voor dianummer 3"/>
          <p:cNvSpPr>
            <a:spLocks noGrp="1"/>
          </p:cNvSpPr>
          <p:nvPr>
            <p:ph type="sldNum" sz="quarter" idx="5"/>
          </p:nvPr>
        </p:nvSpPr>
        <p:spPr/>
        <p:txBody>
          <a:bodyPr/>
          <a:lstStyle/>
          <a:p>
            <a:fld id="{0064805C-F7E5-478F-AF2C-6B8A48D93146}" type="slidenum">
              <a:rPr lang="nl-NL" smtClean="0"/>
              <a:t>16</a:t>
            </a:fld>
            <a:endParaRPr lang="nl-NL"/>
          </a:p>
        </p:txBody>
      </p:sp>
    </p:spTree>
    <p:extLst>
      <p:ext uri="{BB962C8B-B14F-4D97-AF65-F5344CB8AC3E}">
        <p14:creationId xmlns:p14="http://schemas.microsoft.com/office/powerpoint/2010/main" val="355420994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sz="900" dirty="0"/>
              <a:t>Kamerbrief RO biedt met drie ‘perspectieven’ (stad en regio, ordenende netwerken energie en CE, natuur en landbouw) een basis, maar is nog erg generiek. Er zijn ruimtelijk structurerende keuzes nodig.</a:t>
            </a:r>
          </a:p>
          <a:p>
            <a:endParaRPr lang="nl-NL" sz="900" dirty="0"/>
          </a:p>
          <a:p>
            <a:r>
              <a:rPr lang="nl-NL" sz="900" dirty="0"/>
              <a:t>Terug redeneren vanuit de langere termijn</a:t>
            </a:r>
          </a:p>
          <a:p>
            <a:pPr lvl="1"/>
            <a:r>
              <a:rPr lang="nl-NL" sz="900" dirty="0"/>
              <a:t>Veel ruimtelijke investeringen gaan 50 tot 100 jaar mee</a:t>
            </a:r>
          </a:p>
          <a:p>
            <a:pPr lvl="1"/>
            <a:r>
              <a:rPr lang="nl-NL" sz="900" dirty="0"/>
              <a:t>Toekomst kent veel onzekerheden; daarom werken met scenario’s</a:t>
            </a:r>
          </a:p>
          <a:p>
            <a:pPr marL="457200" lvl="1" indent="0">
              <a:buNone/>
            </a:pPr>
            <a:endParaRPr lang="nl-NL" sz="900" dirty="0"/>
          </a:p>
          <a:p>
            <a:r>
              <a:rPr lang="nl-NL" sz="900" dirty="0"/>
              <a:t>Kiezen is noodzakelijk</a:t>
            </a:r>
          </a:p>
          <a:p>
            <a:pPr lvl="1"/>
            <a:r>
              <a:rPr lang="nl-NL" sz="900" dirty="0"/>
              <a:t>Kies een ruimtelijke structuur en bestuurlijk arrangement</a:t>
            </a:r>
          </a:p>
          <a:p>
            <a:pPr lvl="1"/>
            <a:r>
              <a:rPr lang="nl-NL" sz="900" dirty="0"/>
              <a:t>Ruimtelijke structuur bepalend maken voor investeringen</a:t>
            </a:r>
          </a:p>
          <a:p>
            <a:pPr marL="457200" lvl="1" indent="0">
              <a:buNone/>
            </a:pPr>
            <a:endParaRPr lang="nl-NL" sz="900" dirty="0"/>
          </a:p>
          <a:p>
            <a:r>
              <a:rPr lang="nl-NL" sz="900" dirty="0"/>
              <a:t>Scenario’s als bouwstenen voor een wenkend toekomstperspectief</a:t>
            </a:r>
          </a:p>
          <a:p>
            <a:pPr lvl="1"/>
            <a:r>
              <a:rPr lang="nl-NL" sz="900" dirty="0"/>
              <a:t>Keuzes hebben ingrijpende gevolgen leefwereld, dus maatschappelijk breed gedragen is noodzaak</a:t>
            </a:r>
          </a:p>
          <a:p>
            <a:pPr lvl="1"/>
            <a:r>
              <a:rPr lang="nl-NL" sz="900" dirty="0"/>
              <a:t>Naast keuzes ook robuuste opties, zoals herstructurering en transformatie bestaande bebouwing, extensiveren en groene diensten in overgangszones </a:t>
            </a:r>
          </a:p>
          <a:p>
            <a:endParaRPr lang="nl-NL" dirty="0"/>
          </a:p>
        </p:txBody>
      </p:sp>
      <p:sp>
        <p:nvSpPr>
          <p:cNvPr id="4" name="Tijdelijke aanduiding voor dianummer 3"/>
          <p:cNvSpPr>
            <a:spLocks noGrp="1"/>
          </p:cNvSpPr>
          <p:nvPr>
            <p:ph type="sldNum" sz="quarter" idx="5"/>
          </p:nvPr>
        </p:nvSpPr>
        <p:spPr/>
        <p:txBody>
          <a:bodyPr/>
          <a:lstStyle/>
          <a:p>
            <a:fld id="{0064805C-F7E5-478F-AF2C-6B8A48D93146}" type="slidenum">
              <a:rPr lang="nl-NL" smtClean="0"/>
              <a:t>17</a:t>
            </a:fld>
            <a:endParaRPr lang="nl-NL"/>
          </a:p>
        </p:txBody>
      </p:sp>
    </p:spTree>
    <p:extLst>
      <p:ext uri="{BB962C8B-B14F-4D97-AF65-F5344CB8AC3E}">
        <p14:creationId xmlns:p14="http://schemas.microsoft.com/office/powerpoint/2010/main" val="368391894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en-US" dirty="0" err="1"/>
              <a:t>Linksboven</a:t>
            </a:r>
            <a:r>
              <a:rPr lang="en-US" dirty="0"/>
              <a:t> MO ‘Metropolis’: in </a:t>
            </a:r>
            <a:r>
              <a:rPr lang="en-US" dirty="0" err="1"/>
              <a:t>en</a:t>
            </a:r>
            <a:r>
              <a:rPr lang="en-US" dirty="0"/>
              <a:t> om </a:t>
            </a:r>
            <a:r>
              <a:rPr lang="en-US" dirty="0" err="1"/>
              <a:t>grote</a:t>
            </a:r>
            <a:r>
              <a:rPr lang="en-US" dirty="0"/>
              <a:t> </a:t>
            </a:r>
            <a:r>
              <a:rPr lang="en-US" dirty="0" err="1"/>
              <a:t>steden</a:t>
            </a:r>
            <a:r>
              <a:rPr lang="en-US" dirty="0"/>
              <a:t> van de </a:t>
            </a:r>
            <a:r>
              <a:rPr lang="en-US" dirty="0" err="1"/>
              <a:t>Middenstad</a:t>
            </a:r>
            <a:endParaRPr lang="en-US" dirty="0"/>
          </a:p>
          <a:p>
            <a:r>
              <a:rPr lang="en-US" dirty="0" err="1"/>
              <a:t>Linksonder</a:t>
            </a:r>
            <a:r>
              <a:rPr lang="en-US" dirty="0"/>
              <a:t> SW ‘</a:t>
            </a:r>
            <a:r>
              <a:rPr lang="en-US" dirty="0" err="1"/>
              <a:t>Exopolis</a:t>
            </a:r>
            <a:r>
              <a:rPr lang="en-US" dirty="0"/>
              <a:t>’: </a:t>
            </a:r>
            <a:r>
              <a:rPr lang="en-US" dirty="0" err="1"/>
              <a:t>verspreid</a:t>
            </a:r>
            <a:r>
              <a:rPr lang="en-US" dirty="0"/>
              <a:t> </a:t>
            </a:r>
            <a:r>
              <a:rPr lang="en-US" dirty="0" err="1"/>
              <a:t>en</a:t>
            </a:r>
            <a:r>
              <a:rPr lang="en-US" dirty="0"/>
              <a:t> op </a:t>
            </a:r>
            <a:r>
              <a:rPr lang="en-US" dirty="0" err="1"/>
              <a:t>afstand</a:t>
            </a:r>
            <a:r>
              <a:rPr lang="en-US" dirty="0"/>
              <a:t> van de Randstad; </a:t>
            </a:r>
            <a:r>
              <a:rPr lang="en-US" dirty="0" err="1"/>
              <a:t>verstedelijkingszone</a:t>
            </a:r>
            <a:r>
              <a:rPr lang="en-US" dirty="0"/>
              <a:t> Almere-</a:t>
            </a:r>
            <a:r>
              <a:rPr lang="en-US" dirty="0" err="1"/>
              <a:t>Gelderse</a:t>
            </a:r>
            <a:r>
              <a:rPr lang="en-US" dirty="0"/>
              <a:t> </a:t>
            </a:r>
            <a:r>
              <a:rPr lang="en-US" dirty="0" err="1"/>
              <a:t>Vallei</a:t>
            </a:r>
            <a:r>
              <a:rPr lang="en-US" dirty="0"/>
              <a:t>-Arnhem/Nijmegen</a:t>
            </a:r>
          </a:p>
          <a:p>
            <a:r>
              <a:rPr lang="en-US" dirty="0" err="1"/>
              <a:t>Rechtsboven</a:t>
            </a:r>
            <a:r>
              <a:rPr lang="en-US" dirty="0"/>
              <a:t> GL ‘</a:t>
            </a:r>
            <a:r>
              <a:rPr lang="en-US" dirty="0" err="1"/>
              <a:t>Ecopolis</a:t>
            </a:r>
            <a:r>
              <a:rPr lang="en-US" dirty="0"/>
              <a:t>’: in BBG </a:t>
            </a:r>
            <a:r>
              <a:rPr lang="en-US" dirty="0" err="1"/>
              <a:t>en</a:t>
            </a:r>
            <a:r>
              <a:rPr lang="en-US" dirty="0"/>
              <a:t> </a:t>
            </a:r>
            <a:r>
              <a:rPr lang="en-US" dirty="0" err="1"/>
              <a:t>rondom</a:t>
            </a:r>
            <a:r>
              <a:rPr lang="en-US" dirty="0"/>
              <a:t> stations (van </a:t>
            </a:r>
            <a:r>
              <a:rPr lang="en-US" dirty="0" err="1"/>
              <a:t>middelgrote</a:t>
            </a:r>
            <a:r>
              <a:rPr lang="en-US" dirty="0"/>
              <a:t> </a:t>
            </a:r>
            <a:r>
              <a:rPr lang="en-US" dirty="0" err="1"/>
              <a:t>steden</a:t>
            </a:r>
            <a:r>
              <a:rPr lang="en-US" dirty="0"/>
              <a:t>)</a:t>
            </a:r>
          </a:p>
          <a:p>
            <a:r>
              <a:rPr lang="en-US" dirty="0" err="1"/>
              <a:t>Rechtsonder</a:t>
            </a:r>
            <a:r>
              <a:rPr lang="en-US" dirty="0"/>
              <a:t> RG ‘</a:t>
            </a:r>
            <a:r>
              <a:rPr lang="en-US" dirty="0" err="1"/>
              <a:t>Micropolis</a:t>
            </a:r>
            <a:r>
              <a:rPr lang="en-US" dirty="0"/>
              <a:t>’: </a:t>
            </a:r>
            <a:r>
              <a:rPr lang="en-US" dirty="0" err="1"/>
              <a:t>verspreid</a:t>
            </a:r>
            <a:r>
              <a:rPr lang="en-US" dirty="0"/>
              <a:t> </a:t>
            </a:r>
            <a:r>
              <a:rPr lang="en-US" dirty="0" err="1"/>
              <a:t>en</a:t>
            </a:r>
            <a:r>
              <a:rPr lang="en-US" dirty="0"/>
              <a:t> op </a:t>
            </a:r>
            <a:r>
              <a:rPr lang="en-US" dirty="0" err="1"/>
              <a:t>afstand</a:t>
            </a:r>
            <a:r>
              <a:rPr lang="en-US" dirty="0"/>
              <a:t> van de Randstad, </a:t>
            </a:r>
            <a:r>
              <a:rPr lang="en-US" dirty="0" err="1"/>
              <a:t>rond</a:t>
            </a:r>
            <a:r>
              <a:rPr lang="en-US" dirty="0"/>
              <a:t> de (</a:t>
            </a:r>
            <a:r>
              <a:rPr lang="en-US" dirty="0" err="1"/>
              <a:t>middelgrote</a:t>
            </a:r>
            <a:r>
              <a:rPr lang="en-US" dirty="0"/>
              <a:t> </a:t>
            </a:r>
            <a:r>
              <a:rPr lang="en-US" dirty="0" err="1"/>
              <a:t>en</a:t>
            </a:r>
            <a:r>
              <a:rPr lang="en-US" dirty="0"/>
              <a:t> </a:t>
            </a:r>
            <a:r>
              <a:rPr lang="en-US" dirty="0" err="1"/>
              <a:t>kleine</a:t>
            </a:r>
            <a:r>
              <a:rPr lang="en-US" dirty="0"/>
              <a:t>) </a:t>
            </a:r>
            <a:r>
              <a:rPr lang="en-US" dirty="0" err="1"/>
              <a:t>kernen</a:t>
            </a:r>
            <a:endParaRPr lang="en-US" dirty="0"/>
          </a:p>
          <a:p>
            <a:endParaRPr lang="en-US" dirty="0"/>
          </a:p>
          <a:p>
            <a:r>
              <a:rPr lang="en-US" dirty="0"/>
              <a:t>In </a:t>
            </a:r>
            <a:r>
              <a:rPr lang="en-US" dirty="0" err="1"/>
              <a:t>beeld</a:t>
            </a:r>
            <a:r>
              <a:rPr lang="en-US" dirty="0"/>
              <a:t>: scenario Meer (</a:t>
            </a:r>
            <a:r>
              <a:rPr lang="en-US" dirty="0" err="1"/>
              <a:t>hoge</a:t>
            </a:r>
            <a:r>
              <a:rPr lang="en-US" dirty="0"/>
              <a:t> </a:t>
            </a:r>
            <a:r>
              <a:rPr lang="en-US" dirty="0" err="1"/>
              <a:t>bevolkingsgroei</a:t>
            </a:r>
            <a:r>
              <a:rPr lang="en-US" dirty="0"/>
              <a:t> </a:t>
            </a:r>
            <a:r>
              <a:rPr lang="en-US" dirty="0" err="1"/>
              <a:t>en</a:t>
            </a:r>
            <a:r>
              <a:rPr lang="en-US" dirty="0"/>
              <a:t> </a:t>
            </a:r>
            <a:r>
              <a:rPr lang="en-US" dirty="0" err="1"/>
              <a:t>hoge</a:t>
            </a:r>
            <a:r>
              <a:rPr lang="en-US" dirty="0"/>
              <a:t> </a:t>
            </a:r>
            <a:r>
              <a:rPr lang="en-US" dirty="0" err="1"/>
              <a:t>groei</a:t>
            </a:r>
            <a:r>
              <a:rPr lang="en-US" dirty="0"/>
              <a:t> </a:t>
            </a:r>
            <a:r>
              <a:rPr lang="en-US" dirty="0" err="1"/>
              <a:t>aantal</a:t>
            </a:r>
            <a:r>
              <a:rPr lang="en-US" dirty="0"/>
              <a:t> </a:t>
            </a:r>
            <a:r>
              <a:rPr lang="en-US" dirty="0" err="1"/>
              <a:t>banen</a:t>
            </a:r>
            <a:r>
              <a:rPr lang="en-US" dirty="0"/>
              <a:t>)</a:t>
            </a:r>
          </a:p>
          <a:p>
            <a:r>
              <a:rPr lang="en-US" dirty="0" err="1"/>
              <a:t>Overigens</a:t>
            </a:r>
            <a:r>
              <a:rPr lang="en-US" dirty="0"/>
              <a:t> </a:t>
            </a:r>
            <a:r>
              <a:rPr lang="en-US" dirty="0" err="1"/>
              <a:t>zijn</a:t>
            </a:r>
            <a:r>
              <a:rPr lang="en-US" dirty="0"/>
              <a:t> in elk scenario </a:t>
            </a:r>
            <a:r>
              <a:rPr lang="en-US" dirty="0" err="1"/>
              <a:t>vrijwel</a:t>
            </a:r>
            <a:r>
              <a:rPr lang="en-US" dirty="0"/>
              <a:t> alle </a:t>
            </a:r>
            <a:r>
              <a:rPr lang="en-US" dirty="0" err="1"/>
              <a:t>plannen</a:t>
            </a:r>
            <a:r>
              <a:rPr lang="en-US" dirty="0"/>
              <a:t> die nu al in de </a:t>
            </a:r>
            <a:r>
              <a:rPr lang="en-US" dirty="0" err="1"/>
              <a:t>pijplijn</a:t>
            </a:r>
            <a:r>
              <a:rPr lang="en-US" dirty="0"/>
              <a:t> </a:t>
            </a:r>
            <a:r>
              <a:rPr lang="en-US" dirty="0" err="1"/>
              <a:t>zitten</a:t>
            </a:r>
            <a:r>
              <a:rPr lang="en-US" dirty="0"/>
              <a:t> (‘</a:t>
            </a:r>
            <a:r>
              <a:rPr lang="en-US" dirty="0" err="1"/>
              <a:t>harde</a:t>
            </a:r>
            <a:r>
              <a:rPr lang="en-US" dirty="0"/>
              <a:t> </a:t>
            </a:r>
            <a:r>
              <a:rPr lang="en-US" dirty="0" err="1"/>
              <a:t>plancapaciteit</a:t>
            </a:r>
            <a:r>
              <a:rPr lang="en-US" dirty="0"/>
              <a:t>’) tot ca 2030 </a:t>
            </a:r>
            <a:r>
              <a:rPr lang="en-US" dirty="0" err="1"/>
              <a:t>meegenomen</a:t>
            </a:r>
            <a:r>
              <a:rPr lang="en-US" dirty="0"/>
              <a:t>. De </a:t>
            </a:r>
            <a:r>
              <a:rPr lang="en-US" dirty="0" err="1"/>
              <a:t>verschillen</a:t>
            </a:r>
            <a:r>
              <a:rPr lang="en-US" dirty="0"/>
              <a:t> </a:t>
            </a:r>
            <a:r>
              <a:rPr lang="en-US" dirty="0" err="1"/>
              <a:t>betreffen</a:t>
            </a:r>
            <a:r>
              <a:rPr lang="en-US" dirty="0"/>
              <a:t> </a:t>
            </a:r>
            <a:r>
              <a:rPr lang="en-US" dirty="0" err="1"/>
              <a:t>vooral</a:t>
            </a:r>
            <a:r>
              <a:rPr lang="en-US" dirty="0"/>
              <a:t> de planning </a:t>
            </a:r>
            <a:r>
              <a:rPr lang="en-US" dirty="0" err="1"/>
              <a:t>na</a:t>
            </a:r>
            <a:r>
              <a:rPr lang="en-US" dirty="0"/>
              <a:t> 2030.</a:t>
            </a:r>
          </a:p>
          <a:p>
            <a:endParaRPr lang="nl-NL" dirty="0"/>
          </a:p>
        </p:txBody>
      </p:sp>
      <p:sp>
        <p:nvSpPr>
          <p:cNvPr id="4" name="Tijdelijke aanduiding voor dianummer 3"/>
          <p:cNvSpPr>
            <a:spLocks noGrp="1"/>
          </p:cNvSpPr>
          <p:nvPr>
            <p:ph type="sldNum" sz="quarter" idx="5"/>
          </p:nvPr>
        </p:nvSpPr>
        <p:spPr/>
        <p:txBody>
          <a:bodyPr/>
          <a:lstStyle/>
          <a:p>
            <a:fld id="{0064805C-F7E5-478F-AF2C-6B8A48D93146}" type="slidenum">
              <a:rPr lang="nl-NL" smtClean="0"/>
              <a:t>18</a:t>
            </a:fld>
            <a:endParaRPr lang="nl-NL"/>
          </a:p>
        </p:txBody>
      </p:sp>
    </p:spTree>
    <p:extLst>
      <p:ext uri="{BB962C8B-B14F-4D97-AF65-F5344CB8AC3E}">
        <p14:creationId xmlns:p14="http://schemas.microsoft.com/office/powerpoint/2010/main" val="298533928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5"/>
          </p:nvPr>
        </p:nvSpPr>
        <p:spPr/>
        <p:txBody>
          <a:bodyPr/>
          <a:lstStyle/>
          <a:p>
            <a:fld id="{0064805C-F7E5-478F-AF2C-6B8A48D93146}" type="slidenum">
              <a:rPr lang="nl-NL" smtClean="0"/>
              <a:t>19</a:t>
            </a:fld>
            <a:endParaRPr lang="nl-NL"/>
          </a:p>
        </p:txBody>
      </p:sp>
    </p:spTree>
    <p:extLst>
      <p:ext uri="{BB962C8B-B14F-4D97-AF65-F5344CB8AC3E}">
        <p14:creationId xmlns:p14="http://schemas.microsoft.com/office/powerpoint/2010/main" val="209294465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en-US" dirty="0"/>
              <a:t>MO: </a:t>
            </a:r>
            <a:r>
              <a:rPr lang="en-US" dirty="0" err="1"/>
              <a:t>zonering</a:t>
            </a:r>
            <a:r>
              <a:rPr lang="en-US" dirty="0"/>
              <a:t> met </a:t>
            </a:r>
            <a:r>
              <a:rPr lang="en-US" dirty="0" err="1"/>
              <a:t>overgangsgebieden</a:t>
            </a:r>
            <a:r>
              <a:rPr lang="en-US" dirty="0"/>
              <a:t> </a:t>
            </a:r>
            <a:r>
              <a:rPr lang="en-US" dirty="0" err="1"/>
              <a:t>rondom</a:t>
            </a:r>
            <a:r>
              <a:rPr lang="en-US" dirty="0"/>
              <a:t> Natura2000 met </a:t>
            </a:r>
            <a:r>
              <a:rPr lang="en-US" dirty="0" err="1"/>
              <a:t>daarbuiten</a:t>
            </a:r>
            <a:r>
              <a:rPr lang="en-US" dirty="0"/>
              <a:t> </a:t>
            </a:r>
            <a:r>
              <a:rPr lang="en-US" dirty="0" err="1"/>
              <a:t>intensievere</a:t>
            </a:r>
            <a:r>
              <a:rPr lang="en-US" dirty="0"/>
              <a:t> </a:t>
            </a:r>
            <a:r>
              <a:rPr lang="en-US" dirty="0" err="1"/>
              <a:t>vormen</a:t>
            </a:r>
            <a:r>
              <a:rPr lang="en-US" dirty="0"/>
              <a:t> van </a:t>
            </a:r>
            <a:r>
              <a:rPr lang="en-US" dirty="0" err="1"/>
              <a:t>landbouw</a:t>
            </a:r>
            <a:r>
              <a:rPr lang="en-US" dirty="0"/>
              <a:t>. Natura2000 met </a:t>
            </a:r>
            <a:r>
              <a:rPr lang="en-US" dirty="0" err="1"/>
              <a:t>overgangsgebied</a:t>
            </a:r>
            <a:r>
              <a:rPr lang="en-US" dirty="0"/>
              <a:t> is </a:t>
            </a:r>
            <a:r>
              <a:rPr lang="en-US" dirty="0" err="1"/>
              <a:t>hier</a:t>
            </a:r>
            <a:r>
              <a:rPr lang="en-US" dirty="0"/>
              <a:t> </a:t>
            </a:r>
            <a:r>
              <a:rPr lang="en-US" dirty="0" err="1"/>
              <a:t>structurerend</a:t>
            </a:r>
            <a:r>
              <a:rPr lang="en-US" dirty="0"/>
              <a:t>. </a:t>
            </a:r>
            <a:r>
              <a:rPr lang="en-US" dirty="0" err="1"/>
              <a:t>Veel</a:t>
            </a:r>
            <a:r>
              <a:rPr lang="en-US" dirty="0"/>
              <a:t> </a:t>
            </a:r>
            <a:r>
              <a:rPr lang="en-US" dirty="0" err="1"/>
              <a:t>akkerland</a:t>
            </a:r>
            <a:r>
              <a:rPr lang="en-US" dirty="0"/>
              <a:t> (</a:t>
            </a:r>
            <a:r>
              <a:rPr lang="en-US" dirty="0" err="1"/>
              <a:t>mais</a:t>
            </a:r>
            <a:r>
              <a:rPr lang="en-US" dirty="0"/>
              <a:t>; bruin).</a:t>
            </a:r>
          </a:p>
        </p:txBody>
      </p:sp>
      <p:sp>
        <p:nvSpPr>
          <p:cNvPr id="4" name="Tijdelijke aanduiding voor dianummer 3"/>
          <p:cNvSpPr>
            <a:spLocks noGrp="1"/>
          </p:cNvSpPr>
          <p:nvPr>
            <p:ph type="sldNum" sz="quarter" idx="5"/>
          </p:nvPr>
        </p:nvSpPr>
        <p:spPr/>
        <p:txBody>
          <a:bodyPr/>
          <a:lstStyle/>
          <a:p>
            <a:fld id="{0064805C-F7E5-478F-AF2C-6B8A48D93146}" type="slidenum">
              <a:rPr lang="nl-NL" smtClean="0"/>
              <a:t>20</a:t>
            </a:fld>
            <a:endParaRPr lang="nl-NL"/>
          </a:p>
        </p:txBody>
      </p:sp>
    </p:spTree>
    <p:extLst>
      <p:ext uri="{BB962C8B-B14F-4D97-AF65-F5344CB8AC3E}">
        <p14:creationId xmlns:p14="http://schemas.microsoft.com/office/powerpoint/2010/main" val="49946054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marL="0" indent="0">
              <a:buFontTx/>
              <a:buNone/>
            </a:pPr>
            <a:endParaRPr lang="en-US" dirty="0"/>
          </a:p>
        </p:txBody>
      </p:sp>
      <p:sp>
        <p:nvSpPr>
          <p:cNvPr id="4" name="Tijdelijke aanduiding voor dianummer 3"/>
          <p:cNvSpPr>
            <a:spLocks noGrp="1"/>
          </p:cNvSpPr>
          <p:nvPr>
            <p:ph type="sldNum" sz="quarter" idx="5"/>
          </p:nvPr>
        </p:nvSpPr>
        <p:spPr/>
        <p:txBody>
          <a:bodyPr/>
          <a:lstStyle/>
          <a:p>
            <a:fld id="{0064805C-F7E5-478F-AF2C-6B8A48D93146}" type="slidenum">
              <a:rPr lang="nl-NL" smtClean="0"/>
              <a:t>22</a:t>
            </a:fld>
            <a:endParaRPr lang="nl-NL"/>
          </a:p>
        </p:txBody>
      </p:sp>
    </p:spTree>
    <p:extLst>
      <p:ext uri="{BB962C8B-B14F-4D97-AF65-F5344CB8AC3E}">
        <p14:creationId xmlns:p14="http://schemas.microsoft.com/office/powerpoint/2010/main" val="379127860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5"/>
          </p:nvPr>
        </p:nvSpPr>
        <p:spPr/>
        <p:txBody>
          <a:bodyPr/>
          <a:lstStyle/>
          <a:p>
            <a:fld id="{0064805C-F7E5-478F-AF2C-6B8A48D93146}" type="slidenum">
              <a:rPr lang="nl-NL" smtClean="0"/>
              <a:t>23</a:t>
            </a:fld>
            <a:endParaRPr lang="nl-NL"/>
          </a:p>
        </p:txBody>
      </p:sp>
    </p:spTree>
    <p:extLst>
      <p:ext uri="{BB962C8B-B14F-4D97-AF65-F5344CB8AC3E}">
        <p14:creationId xmlns:p14="http://schemas.microsoft.com/office/powerpoint/2010/main" val="63790777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en-US" dirty="0"/>
          </a:p>
        </p:txBody>
      </p:sp>
      <p:sp>
        <p:nvSpPr>
          <p:cNvPr id="4" name="Tijdelijke aanduiding voor dianummer 3"/>
          <p:cNvSpPr>
            <a:spLocks noGrp="1"/>
          </p:cNvSpPr>
          <p:nvPr>
            <p:ph type="sldNum" sz="quarter" idx="5"/>
          </p:nvPr>
        </p:nvSpPr>
        <p:spPr/>
        <p:txBody>
          <a:bodyPr/>
          <a:lstStyle/>
          <a:p>
            <a:fld id="{0064805C-F7E5-478F-AF2C-6B8A48D93146}" type="slidenum">
              <a:rPr lang="nl-NL" smtClean="0"/>
              <a:t>2</a:t>
            </a:fld>
            <a:endParaRPr lang="nl-NL"/>
          </a:p>
        </p:txBody>
      </p:sp>
    </p:spTree>
    <p:extLst>
      <p:ext uri="{BB962C8B-B14F-4D97-AF65-F5344CB8AC3E}">
        <p14:creationId xmlns:p14="http://schemas.microsoft.com/office/powerpoint/2010/main" val="321627520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en-NL" dirty="0"/>
          </a:p>
        </p:txBody>
      </p:sp>
      <p:sp>
        <p:nvSpPr>
          <p:cNvPr id="4" name="Tijdelijke aanduiding voor dianummer 3"/>
          <p:cNvSpPr>
            <a:spLocks noGrp="1"/>
          </p:cNvSpPr>
          <p:nvPr>
            <p:ph type="sldNum" sz="quarter" idx="5"/>
          </p:nvPr>
        </p:nvSpPr>
        <p:spPr/>
        <p:txBody>
          <a:bodyPr/>
          <a:lstStyle/>
          <a:p>
            <a:fld id="{0064805C-F7E5-478F-AF2C-6B8A48D93146}" type="slidenum">
              <a:rPr lang="nl-NL" smtClean="0"/>
              <a:t>24</a:t>
            </a:fld>
            <a:endParaRPr lang="nl-NL"/>
          </a:p>
        </p:txBody>
      </p:sp>
    </p:spTree>
    <p:extLst>
      <p:ext uri="{BB962C8B-B14F-4D97-AF65-F5344CB8AC3E}">
        <p14:creationId xmlns:p14="http://schemas.microsoft.com/office/powerpoint/2010/main" val="269395765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a:xfrm>
            <a:off x="92075" y="746125"/>
            <a:ext cx="6626225" cy="3727450"/>
          </a:xfrm>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10"/>
          </p:nvPr>
        </p:nvSpPr>
        <p:spPr/>
        <p:txBody>
          <a:bodyPr/>
          <a:lstStyle/>
          <a:p>
            <a:fld id="{0064805C-F7E5-478F-AF2C-6B8A48D93146}" type="slidenum">
              <a:rPr lang="nl-NL" smtClean="0"/>
              <a:t>25</a:t>
            </a:fld>
            <a:endParaRPr lang="nl-NL"/>
          </a:p>
        </p:txBody>
      </p:sp>
    </p:spTree>
    <p:extLst>
      <p:ext uri="{BB962C8B-B14F-4D97-AF65-F5344CB8AC3E}">
        <p14:creationId xmlns:p14="http://schemas.microsoft.com/office/powerpoint/2010/main" val="166654927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en-US" dirty="0"/>
          </a:p>
        </p:txBody>
      </p:sp>
      <p:sp>
        <p:nvSpPr>
          <p:cNvPr id="4" name="Tijdelijke aanduiding voor dianummer 3"/>
          <p:cNvSpPr>
            <a:spLocks noGrp="1"/>
          </p:cNvSpPr>
          <p:nvPr>
            <p:ph type="sldNum" sz="quarter" idx="5"/>
          </p:nvPr>
        </p:nvSpPr>
        <p:spPr/>
        <p:txBody>
          <a:bodyPr/>
          <a:lstStyle/>
          <a:p>
            <a:fld id="{0064805C-F7E5-478F-AF2C-6B8A48D93146}" type="slidenum">
              <a:rPr lang="nl-NL" smtClean="0"/>
              <a:t>3</a:t>
            </a:fld>
            <a:endParaRPr lang="nl-NL"/>
          </a:p>
        </p:txBody>
      </p:sp>
    </p:spTree>
    <p:extLst>
      <p:ext uri="{BB962C8B-B14F-4D97-AF65-F5344CB8AC3E}">
        <p14:creationId xmlns:p14="http://schemas.microsoft.com/office/powerpoint/2010/main" val="103544044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5"/>
          </p:nvPr>
        </p:nvSpPr>
        <p:spPr/>
        <p:txBody>
          <a:bodyPr/>
          <a:lstStyle/>
          <a:p>
            <a:fld id="{0064805C-F7E5-478F-AF2C-6B8A48D93146}" type="slidenum">
              <a:rPr lang="nl-NL" smtClean="0"/>
              <a:t>4</a:t>
            </a:fld>
            <a:endParaRPr lang="nl-NL"/>
          </a:p>
        </p:txBody>
      </p:sp>
    </p:spTree>
    <p:extLst>
      <p:ext uri="{BB962C8B-B14F-4D97-AF65-F5344CB8AC3E}">
        <p14:creationId xmlns:p14="http://schemas.microsoft.com/office/powerpoint/2010/main" val="73189347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marL="171450" indent="-171450">
              <a:buFontTx/>
              <a:buChar char="-"/>
            </a:pPr>
            <a:r>
              <a:rPr lang="nl-NL" dirty="0"/>
              <a:t>Tien dimensies (geen traditioneel assenkruis dus)</a:t>
            </a:r>
          </a:p>
          <a:p>
            <a:pPr marL="171450" indent="-171450">
              <a:buFontTx/>
              <a:buChar char="-"/>
            </a:pPr>
            <a:r>
              <a:rPr lang="nl-NL" dirty="0"/>
              <a:t>Drie subcategorieën: sturing, duurzaamheid en maatschappij</a:t>
            </a:r>
          </a:p>
          <a:p>
            <a:pPr marL="171450" indent="-171450">
              <a:buFontTx/>
              <a:buChar char="-"/>
            </a:pPr>
            <a:r>
              <a:rPr lang="nl-NL" dirty="0"/>
              <a:t>Verschillende standen voor consistente, verschillende  maatschappijbeelden: basis voor ruimtelijke uitwerking scenario’s</a:t>
            </a:r>
          </a:p>
          <a:p>
            <a:pPr marL="171450" indent="-171450">
              <a:buFontTx/>
              <a:buChar char="-"/>
            </a:pPr>
            <a:r>
              <a:rPr lang="en-US" dirty="0" err="1"/>
              <a:t>Geen</a:t>
            </a:r>
            <a:r>
              <a:rPr lang="en-US" dirty="0"/>
              <a:t> business as usual: alle scenario’s </a:t>
            </a:r>
            <a:r>
              <a:rPr lang="en-US" dirty="0" err="1"/>
              <a:t>wijken</a:t>
            </a:r>
            <a:r>
              <a:rPr lang="en-US" dirty="0"/>
              <a:t> </a:t>
            </a:r>
            <a:r>
              <a:rPr lang="en-US" dirty="0" err="1"/>
              <a:t>af</a:t>
            </a:r>
            <a:r>
              <a:rPr lang="en-US" dirty="0"/>
              <a:t> van de </a:t>
            </a:r>
            <a:r>
              <a:rPr lang="en-US" dirty="0" err="1"/>
              <a:t>huidige</a:t>
            </a:r>
            <a:r>
              <a:rPr lang="en-US" dirty="0"/>
              <a:t> </a:t>
            </a:r>
            <a:r>
              <a:rPr lang="en-US" dirty="0" err="1"/>
              <a:t>situatie</a:t>
            </a:r>
            <a:r>
              <a:rPr lang="en-US" dirty="0"/>
              <a:t> </a:t>
            </a:r>
            <a:r>
              <a:rPr lang="en-US" dirty="0" err="1"/>
              <a:t>en</a:t>
            </a:r>
            <a:r>
              <a:rPr lang="en-US" dirty="0"/>
              <a:t> het </a:t>
            </a:r>
            <a:r>
              <a:rPr lang="en-US" dirty="0" err="1"/>
              <a:t>huidige</a:t>
            </a:r>
            <a:r>
              <a:rPr lang="en-US" dirty="0"/>
              <a:t> </a:t>
            </a:r>
            <a:r>
              <a:rPr lang="en-US" dirty="0" err="1"/>
              <a:t>beleid</a:t>
            </a:r>
            <a:endParaRPr lang="en-US" dirty="0"/>
          </a:p>
          <a:p>
            <a:pPr marL="171450" indent="-171450">
              <a:buFontTx/>
              <a:buChar char="-"/>
            </a:pPr>
            <a:r>
              <a:rPr lang="en-US" dirty="0" err="1"/>
              <a:t>Streven</a:t>
            </a:r>
            <a:r>
              <a:rPr lang="en-US" dirty="0"/>
              <a:t> </a:t>
            </a:r>
            <a:r>
              <a:rPr lang="en-US" dirty="0" err="1"/>
              <a:t>naar</a:t>
            </a:r>
            <a:r>
              <a:rPr lang="en-US" dirty="0"/>
              <a:t> </a:t>
            </a:r>
            <a:r>
              <a:rPr lang="en-US" dirty="0" err="1"/>
              <a:t>duurzame</a:t>
            </a:r>
            <a:r>
              <a:rPr lang="en-US" dirty="0"/>
              <a:t> </a:t>
            </a:r>
            <a:r>
              <a:rPr lang="en-US" dirty="0" err="1"/>
              <a:t>ontwikkeling</a:t>
            </a:r>
            <a:r>
              <a:rPr lang="en-US" dirty="0"/>
              <a:t> in brede zin (met </a:t>
            </a:r>
            <a:r>
              <a:rPr lang="en-US" dirty="0" err="1"/>
              <a:t>verschillende</a:t>
            </a:r>
            <a:r>
              <a:rPr lang="en-US" dirty="0"/>
              <a:t> </a:t>
            </a:r>
            <a:r>
              <a:rPr lang="en-US" dirty="0" err="1"/>
              <a:t>accenten</a:t>
            </a:r>
            <a:r>
              <a:rPr lang="en-US" dirty="0"/>
              <a:t> op </a:t>
            </a:r>
            <a:r>
              <a:rPr lang="en-US" dirty="0" err="1"/>
              <a:t>ppp</a:t>
            </a:r>
            <a:r>
              <a:rPr lang="en-US" dirty="0"/>
              <a:t>): wat </a:t>
            </a:r>
            <a:r>
              <a:rPr lang="en-US" dirty="0" err="1"/>
              <a:t>vraagt</a:t>
            </a:r>
            <a:r>
              <a:rPr lang="en-US" dirty="0"/>
              <a:t> </a:t>
            </a:r>
            <a:r>
              <a:rPr lang="en-US" dirty="0" err="1"/>
              <a:t>dat</a:t>
            </a:r>
            <a:r>
              <a:rPr lang="en-US" dirty="0"/>
              <a:t> van de </a:t>
            </a:r>
            <a:r>
              <a:rPr lang="en-US" dirty="0" err="1"/>
              <a:t>ruimte</a:t>
            </a:r>
            <a:r>
              <a:rPr lang="en-US" dirty="0"/>
              <a:t> (</a:t>
            </a:r>
            <a:r>
              <a:rPr lang="en-US" dirty="0" err="1"/>
              <a:t>geen</a:t>
            </a:r>
            <a:r>
              <a:rPr lang="en-US" dirty="0"/>
              <a:t> </a:t>
            </a:r>
            <a:r>
              <a:rPr lang="en-US" dirty="0" err="1"/>
              <a:t>sectorale</a:t>
            </a:r>
            <a:r>
              <a:rPr lang="en-US" dirty="0"/>
              <a:t> </a:t>
            </a:r>
            <a:r>
              <a:rPr lang="en-US" dirty="0" err="1"/>
              <a:t>doorrekening</a:t>
            </a:r>
            <a:r>
              <a:rPr lang="en-US" dirty="0"/>
              <a:t> van </a:t>
            </a:r>
            <a:r>
              <a:rPr lang="en-US" dirty="0" err="1"/>
              <a:t>doelbereik</a:t>
            </a:r>
            <a:r>
              <a:rPr lang="en-US" dirty="0"/>
              <a:t>)</a:t>
            </a:r>
          </a:p>
          <a:p>
            <a:pPr marL="171450" indent="-171450">
              <a:buFontTx/>
              <a:buChar char="-"/>
            </a:pPr>
            <a:endParaRPr lang="nl-NL" dirty="0"/>
          </a:p>
          <a:p>
            <a:pPr marL="0" indent="0">
              <a:buFontTx/>
              <a:buNone/>
            </a:pPr>
            <a:endParaRPr lang="en-US" dirty="0"/>
          </a:p>
        </p:txBody>
      </p:sp>
      <p:sp>
        <p:nvSpPr>
          <p:cNvPr id="4" name="Tijdelijke aanduiding voor dianummer 3"/>
          <p:cNvSpPr>
            <a:spLocks noGrp="1"/>
          </p:cNvSpPr>
          <p:nvPr>
            <p:ph type="sldNum" sz="quarter" idx="5"/>
          </p:nvPr>
        </p:nvSpPr>
        <p:spPr/>
        <p:txBody>
          <a:bodyPr/>
          <a:lstStyle/>
          <a:p>
            <a:fld id="{0064805C-F7E5-478F-AF2C-6B8A48D93146}" type="slidenum">
              <a:rPr lang="nl-NL" smtClean="0"/>
              <a:t>5</a:t>
            </a:fld>
            <a:endParaRPr lang="nl-NL"/>
          </a:p>
        </p:txBody>
      </p:sp>
    </p:spTree>
    <p:extLst>
      <p:ext uri="{BB962C8B-B14F-4D97-AF65-F5344CB8AC3E}">
        <p14:creationId xmlns:p14="http://schemas.microsoft.com/office/powerpoint/2010/main" val="358002715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marL="171450" indent="-171450">
              <a:buFontTx/>
              <a:buChar char="-"/>
            </a:pPr>
            <a:r>
              <a:rPr lang="nl-NL" dirty="0"/>
              <a:t>Meteen ook duidelijk in beeld: de scenario’s gaan over stad, land en Noordzee.</a:t>
            </a:r>
          </a:p>
          <a:p>
            <a:pPr marL="171450" indent="-171450">
              <a:buFontTx/>
              <a:buChar char="-"/>
            </a:pPr>
            <a:r>
              <a:rPr lang="nl-NL" dirty="0"/>
              <a:t>Marktgericht: grote bedrijven in de lead; Rijksoverheid faciliteert</a:t>
            </a:r>
          </a:p>
          <a:p>
            <a:pPr marL="171450" indent="-171450">
              <a:buFontTx/>
              <a:buChar char="-"/>
            </a:pPr>
            <a:r>
              <a:rPr lang="nl-NL" dirty="0"/>
              <a:t>Materieel welvarend</a:t>
            </a:r>
          </a:p>
          <a:p>
            <a:pPr marL="171450" indent="-171450">
              <a:buFontTx/>
              <a:buChar char="-"/>
            </a:pPr>
            <a:r>
              <a:rPr lang="nl-NL" dirty="0"/>
              <a:t>Grote welvaarts- en ruimtelijke ongelijkheid</a:t>
            </a:r>
            <a:endParaRPr lang="en-US" dirty="0"/>
          </a:p>
        </p:txBody>
      </p:sp>
      <p:sp>
        <p:nvSpPr>
          <p:cNvPr id="4" name="Tijdelijke aanduiding voor dianumm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064805C-F7E5-478F-AF2C-6B8A48D93146}" type="slidenum">
              <a:rPr kumimoji="0" lang="nl-NL"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nl-NL"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20247850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marL="171450" indent="-171450">
              <a:buFontTx/>
              <a:buChar char="-"/>
            </a:pPr>
            <a:r>
              <a:rPr lang="nl-NL" dirty="0"/>
              <a:t>Digitalisering</a:t>
            </a:r>
          </a:p>
          <a:p>
            <a:pPr marL="171450" indent="-171450">
              <a:buFontTx/>
              <a:buChar char="-"/>
            </a:pPr>
            <a:r>
              <a:rPr lang="nl-NL" dirty="0"/>
              <a:t>Fragmentatie</a:t>
            </a:r>
          </a:p>
          <a:p>
            <a:pPr marL="171450" indent="-171450">
              <a:buFontTx/>
              <a:buChar char="-"/>
            </a:pPr>
            <a:r>
              <a:rPr lang="nl-NL" dirty="0"/>
              <a:t>Flexibiliteit, rommeliger aanblik ruimte</a:t>
            </a:r>
          </a:p>
        </p:txBody>
      </p:sp>
      <p:sp>
        <p:nvSpPr>
          <p:cNvPr id="4" name="Tijdelijke aanduiding voor dianummer 3"/>
          <p:cNvSpPr>
            <a:spLocks noGrp="1"/>
          </p:cNvSpPr>
          <p:nvPr>
            <p:ph type="sldNum" sz="quarter" idx="5"/>
          </p:nvPr>
        </p:nvSpPr>
        <p:spPr/>
        <p:txBody>
          <a:bodyPr/>
          <a:lstStyle/>
          <a:p>
            <a:fld id="{0064805C-F7E5-478F-AF2C-6B8A48D93146}" type="slidenum">
              <a:rPr lang="nl-NL" smtClean="0"/>
              <a:t>7</a:t>
            </a:fld>
            <a:endParaRPr lang="nl-NL"/>
          </a:p>
        </p:txBody>
      </p:sp>
    </p:spTree>
    <p:extLst>
      <p:ext uri="{BB962C8B-B14F-4D97-AF65-F5344CB8AC3E}">
        <p14:creationId xmlns:p14="http://schemas.microsoft.com/office/powerpoint/2010/main" val="143318888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marL="171450" indent="-171450">
              <a:buFontTx/>
              <a:buChar char="-"/>
            </a:pPr>
            <a:r>
              <a:rPr lang="nl-NL" dirty="0"/>
              <a:t>Mens als onderdeel van natuur</a:t>
            </a:r>
          </a:p>
          <a:p>
            <a:pPr marL="171450" indent="-171450">
              <a:buFontTx/>
              <a:buChar char="-"/>
            </a:pPr>
            <a:r>
              <a:rPr lang="nl-NL" dirty="0"/>
              <a:t>Vergroening</a:t>
            </a:r>
          </a:p>
          <a:p>
            <a:pPr marL="171450" indent="-171450">
              <a:buFontTx/>
              <a:buChar char="-"/>
            </a:pPr>
            <a:r>
              <a:rPr lang="nl-NL" dirty="0"/>
              <a:t>Samenleving spreekt Rijksoverheid aan op regierol: het Rijk normeert en handhaaft</a:t>
            </a:r>
          </a:p>
          <a:p>
            <a:pPr marL="171450" indent="-171450">
              <a:buFontTx/>
              <a:buChar char="-"/>
            </a:pPr>
            <a:r>
              <a:rPr lang="nl-NL" dirty="0"/>
              <a:t>Minder consumptievrijheid</a:t>
            </a:r>
            <a:endParaRPr lang="en-US" dirty="0"/>
          </a:p>
        </p:txBody>
      </p:sp>
      <p:sp>
        <p:nvSpPr>
          <p:cNvPr id="4" name="Tijdelijke aanduiding voor dianummer 3"/>
          <p:cNvSpPr>
            <a:spLocks noGrp="1"/>
          </p:cNvSpPr>
          <p:nvPr>
            <p:ph type="sldNum" sz="quarter" idx="5"/>
          </p:nvPr>
        </p:nvSpPr>
        <p:spPr/>
        <p:txBody>
          <a:bodyPr/>
          <a:lstStyle/>
          <a:p>
            <a:fld id="{0064805C-F7E5-478F-AF2C-6B8A48D93146}" type="slidenum">
              <a:rPr lang="nl-NL" smtClean="0"/>
              <a:t>8</a:t>
            </a:fld>
            <a:endParaRPr lang="nl-NL"/>
          </a:p>
        </p:txBody>
      </p:sp>
    </p:spTree>
    <p:extLst>
      <p:ext uri="{BB962C8B-B14F-4D97-AF65-F5344CB8AC3E}">
        <p14:creationId xmlns:p14="http://schemas.microsoft.com/office/powerpoint/2010/main" val="65176548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marL="171450" indent="-171450">
              <a:buFontTx/>
              <a:buChar char="-"/>
            </a:pPr>
            <a:r>
              <a:rPr lang="nl-NL" dirty="0"/>
              <a:t>Mens als onderdeel van gemeenschap</a:t>
            </a:r>
          </a:p>
          <a:p>
            <a:pPr marL="171450" indent="-171450">
              <a:buFontTx/>
              <a:buChar char="-"/>
            </a:pPr>
            <a:r>
              <a:rPr lang="nl-NL" dirty="0"/>
              <a:t>Lokale en regionale zeggenschap over dagelijkse, directe leefomgeving</a:t>
            </a:r>
          </a:p>
          <a:p>
            <a:pPr marL="171450" indent="-171450">
              <a:buFontTx/>
              <a:buChar char="-"/>
            </a:pPr>
            <a:r>
              <a:rPr lang="nl-NL" dirty="0"/>
              <a:t>Grootschalige infrastructuur en beleidsinterventies op hogere schaalniveaus komen moeilijk tot stand</a:t>
            </a:r>
            <a:endParaRPr lang="en-US" dirty="0"/>
          </a:p>
        </p:txBody>
      </p:sp>
      <p:sp>
        <p:nvSpPr>
          <p:cNvPr id="4" name="Tijdelijke aanduiding voor dianummer 3"/>
          <p:cNvSpPr>
            <a:spLocks noGrp="1"/>
          </p:cNvSpPr>
          <p:nvPr>
            <p:ph type="sldNum" sz="quarter" idx="5"/>
          </p:nvPr>
        </p:nvSpPr>
        <p:spPr/>
        <p:txBody>
          <a:bodyPr/>
          <a:lstStyle/>
          <a:p>
            <a:fld id="{0064805C-F7E5-478F-AF2C-6B8A48D93146}" type="slidenum">
              <a:rPr lang="nl-NL" smtClean="0"/>
              <a:t>9</a:t>
            </a:fld>
            <a:endParaRPr lang="nl-NL"/>
          </a:p>
        </p:txBody>
      </p:sp>
    </p:spTree>
    <p:extLst>
      <p:ext uri="{BB962C8B-B14F-4D97-AF65-F5344CB8AC3E}">
        <p14:creationId xmlns:p14="http://schemas.microsoft.com/office/powerpoint/2010/main" val="95249574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30"/>
            <a:ext cx="10363200" cy="1470025"/>
          </a:xfrm>
        </p:spPr>
        <p:txBody>
          <a:bodyPr/>
          <a:lstStyle/>
          <a:p>
            <a:r>
              <a:rPr lang="en-US"/>
              <a:t>Click to edit Master title style</a:t>
            </a:r>
            <a:endParaRPr lang="nl-NL"/>
          </a:p>
        </p:txBody>
      </p:sp>
      <p:sp>
        <p:nvSpPr>
          <p:cNvPr id="3" name="Subtitle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nl-NL"/>
          </a:p>
        </p:txBody>
      </p:sp>
      <p:sp>
        <p:nvSpPr>
          <p:cNvPr id="4" name="Date Placeholder 3"/>
          <p:cNvSpPr>
            <a:spLocks noGrp="1"/>
          </p:cNvSpPr>
          <p:nvPr>
            <p:ph type="dt" sz="half" idx="10"/>
          </p:nvPr>
        </p:nvSpPr>
        <p:spPr/>
        <p:txBody>
          <a:bodyPr/>
          <a:lstStyle/>
          <a:p>
            <a:endParaRPr lang="nl-NL"/>
          </a:p>
        </p:txBody>
      </p:sp>
      <p:sp>
        <p:nvSpPr>
          <p:cNvPr id="5" name="Footer Placeholder 4"/>
          <p:cNvSpPr>
            <a:spLocks noGrp="1"/>
          </p:cNvSpPr>
          <p:nvPr>
            <p:ph type="ftr" sz="quarter" idx="11"/>
          </p:nvPr>
        </p:nvSpPr>
        <p:spPr/>
        <p:txBody>
          <a:bodyPr/>
          <a:lstStyle/>
          <a:p>
            <a:r>
              <a:rPr lang="nl-NL"/>
              <a:t>#NL2050</a:t>
            </a:r>
          </a:p>
        </p:txBody>
      </p:sp>
      <p:sp>
        <p:nvSpPr>
          <p:cNvPr id="6" name="Slide Number Placeholder 5"/>
          <p:cNvSpPr>
            <a:spLocks noGrp="1"/>
          </p:cNvSpPr>
          <p:nvPr>
            <p:ph type="sldNum" sz="quarter" idx="12"/>
          </p:nvPr>
        </p:nvSpPr>
        <p:spPr/>
        <p:txBody>
          <a:bodyPr/>
          <a:lstStyle/>
          <a:p>
            <a:fld id="{521C8C53-02E6-4493-9744-9EB4A6C9324E}" type="slidenum">
              <a:rPr lang="nl-NL" smtClean="0"/>
              <a:t>‹nr.›</a:t>
            </a:fld>
            <a:endParaRPr lang="nl-NL"/>
          </a:p>
        </p:txBody>
      </p:sp>
    </p:spTree>
    <p:extLst>
      <p:ext uri="{BB962C8B-B14F-4D97-AF65-F5344CB8AC3E}">
        <p14:creationId xmlns:p14="http://schemas.microsoft.com/office/powerpoint/2010/main" val="173501616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endParaRPr lang="nl-NL"/>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nl-NL"/>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endParaRPr lang="nl-NL"/>
          </a:p>
        </p:txBody>
      </p:sp>
      <p:sp>
        <p:nvSpPr>
          <p:cNvPr id="6" name="Footer Placeholder 5"/>
          <p:cNvSpPr>
            <a:spLocks noGrp="1"/>
          </p:cNvSpPr>
          <p:nvPr>
            <p:ph type="ftr" sz="quarter" idx="11"/>
          </p:nvPr>
        </p:nvSpPr>
        <p:spPr/>
        <p:txBody>
          <a:bodyPr/>
          <a:lstStyle/>
          <a:p>
            <a:r>
              <a:rPr lang="nl-NL"/>
              <a:t>#NL2050</a:t>
            </a:r>
          </a:p>
        </p:txBody>
      </p:sp>
      <p:sp>
        <p:nvSpPr>
          <p:cNvPr id="7" name="Slide Number Placeholder 6"/>
          <p:cNvSpPr>
            <a:spLocks noGrp="1"/>
          </p:cNvSpPr>
          <p:nvPr>
            <p:ph type="sldNum" sz="quarter" idx="12"/>
          </p:nvPr>
        </p:nvSpPr>
        <p:spPr/>
        <p:txBody>
          <a:bodyPr/>
          <a:lstStyle/>
          <a:p>
            <a:fld id="{521C8C53-02E6-4493-9744-9EB4A6C9324E}" type="slidenum">
              <a:rPr lang="nl-NL" smtClean="0"/>
              <a:t>‹nr.›</a:t>
            </a:fld>
            <a:endParaRPr lang="nl-NL"/>
          </a:p>
        </p:txBody>
      </p:sp>
    </p:spTree>
    <p:extLst>
      <p:ext uri="{BB962C8B-B14F-4D97-AF65-F5344CB8AC3E}">
        <p14:creationId xmlns:p14="http://schemas.microsoft.com/office/powerpoint/2010/main" val="291366617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nl-NL"/>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nl-NL"/>
          </a:p>
        </p:txBody>
      </p:sp>
      <p:sp>
        <p:nvSpPr>
          <p:cNvPr id="4" name="Date Placeholder 3"/>
          <p:cNvSpPr>
            <a:spLocks noGrp="1"/>
          </p:cNvSpPr>
          <p:nvPr>
            <p:ph type="dt" sz="half" idx="10"/>
          </p:nvPr>
        </p:nvSpPr>
        <p:spPr/>
        <p:txBody>
          <a:bodyPr/>
          <a:lstStyle/>
          <a:p>
            <a:endParaRPr lang="nl-NL"/>
          </a:p>
        </p:txBody>
      </p:sp>
      <p:sp>
        <p:nvSpPr>
          <p:cNvPr id="5" name="Footer Placeholder 4"/>
          <p:cNvSpPr>
            <a:spLocks noGrp="1"/>
          </p:cNvSpPr>
          <p:nvPr>
            <p:ph type="ftr" sz="quarter" idx="11"/>
          </p:nvPr>
        </p:nvSpPr>
        <p:spPr/>
        <p:txBody>
          <a:bodyPr/>
          <a:lstStyle/>
          <a:p>
            <a:r>
              <a:rPr lang="nl-NL"/>
              <a:t>#NL2050</a:t>
            </a:r>
          </a:p>
        </p:txBody>
      </p:sp>
      <p:sp>
        <p:nvSpPr>
          <p:cNvPr id="6" name="Slide Number Placeholder 5"/>
          <p:cNvSpPr>
            <a:spLocks noGrp="1"/>
          </p:cNvSpPr>
          <p:nvPr>
            <p:ph type="sldNum" sz="quarter" idx="12"/>
          </p:nvPr>
        </p:nvSpPr>
        <p:spPr/>
        <p:txBody>
          <a:bodyPr/>
          <a:lstStyle/>
          <a:p>
            <a:fld id="{521C8C53-02E6-4493-9744-9EB4A6C9324E}" type="slidenum">
              <a:rPr lang="nl-NL" smtClean="0"/>
              <a:t>‹nr.›</a:t>
            </a:fld>
            <a:endParaRPr lang="nl-NL"/>
          </a:p>
        </p:txBody>
      </p:sp>
    </p:spTree>
    <p:extLst>
      <p:ext uri="{BB962C8B-B14F-4D97-AF65-F5344CB8AC3E}">
        <p14:creationId xmlns:p14="http://schemas.microsoft.com/office/powerpoint/2010/main" val="164002939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43"/>
            <a:ext cx="2743200" cy="5851525"/>
          </a:xfrm>
        </p:spPr>
        <p:txBody>
          <a:bodyPr vert="eaVert"/>
          <a:lstStyle/>
          <a:p>
            <a:r>
              <a:rPr lang="en-US"/>
              <a:t>Click to edit Master title style</a:t>
            </a:r>
            <a:endParaRPr lang="nl-NL"/>
          </a:p>
        </p:txBody>
      </p:sp>
      <p:sp>
        <p:nvSpPr>
          <p:cNvPr id="3" name="Vertical Text Placeholder 2"/>
          <p:cNvSpPr>
            <a:spLocks noGrp="1"/>
          </p:cNvSpPr>
          <p:nvPr>
            <p:ph type="body" orient="vert" idx="1"/>
          </p:nvPr>
        </p:nvSpPr>
        <p:spPr>
          <a:xfrm>
            <a:off x="609600" y="274643"/>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nl-NL"/>
          </a:p>
        </p:txBody>
      </p:sp>
      <p:sp>
        <p:nvSpPr>
          <p:cNvPr id="4" name="Date Placeholder 3"/>
          <p:cNvSpPr>
            <a:spLocks noGrp="1"/>
          </p:cNvSpPr>
          <p:nvPr>
            <p:ph type="dt" sz="half" idx="10"/>
          </p:nvPr>
        </p:nvSpPr>
        <p:spPr/>
        <p:txBody>
          <a:bodyPr/>
          <a:lstStyle/>
          <a:p>
            <a:endParaRPr lang="nl-NL"/>
          </a:p>
        </p:txBody>
      </p:sp>
      <p:sp>
        <p:nvSpPr>
          <p:cNvPr id="5" name="Footer Placeholder 4"/>
          <p:cNvSpPr>
            <a:spLocks noGrp="1"/>
          </p:cNvSpPr>
          <p:nvPr>
            <p:ph type="ftr" sz="quarter" idx="11"/>
          </p:nvPr>
        </p:nvSpPr>
        <p:spPr/>
        <p:txBody>
          <a:bodyPr/>
          <a:lstStyle/>
          <a:p>
            <a:r>
              <a:rPr lang="nl-NL"/>
              <a:t>#NL2050</a:t>
            </a:r>
          </a:p>
        </p:txBody>
      </p:sp>
      <p:sp>
        <p:nvSpPr>
          <p:cNvPr id="6" name="Slide Number Placeholder 5"/>
          <p:cNvSpPr>
            <a:spLocks noGrp="1"/>
          </p:cNvSpPr>
          <p:nvPr>
            <p:ph type="sldNum" sz="quarter" idx="12"/>
          </p:nvPr>
        </p:nvSpPr>
        <p:spPr/>
        <p:txBody>
          <a:bodyPr/>
          <a:lstStyle/>
          <a:p>
            <a:fld id="{521C8C53-02E6-4493-9744-9EB4A6C9324E}" type="slidenum">
              <a:rPr lang="nl-NL" smtClean="0"/>
              <a:t>‹nr.›</a:t>
            </a:fld>
            <a:endParaRPr lang="nl-NL"/>
          </a:p>
        </p:txBody>
      </p:sp>
    </p:spTree>
    <p:extLst>
      <p:ext uri="{BB962C8B-B14F-4D97-AF65-F5344CB8AC3E}">
        <p14:creationId xmlns:p14="http://schemas.microsoft.com/office/powerpoint/2010/main" val="298366674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Titeldia">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AFC130F-A076-4784-B695-87A02D23B91B}"/>
              </a:ext>
            </a:extLst>
          </p:cNvPr>
          <p:cNvSpPr>
            <a:spLocks noGrp="1"/>
          </p:cNvSpPr>
          <p:nvPr>
            <p:ph type="ctrTitle"/>
          </p:nvPr>
        </p:nvSpPr>
        <p:spPr>
          <a:xfrm>
            <a:off x="1524000" y="1122363"/>
            <a:ext cx="9144000" cy="2387600"/>
          </a:xfrm>
        </p:spPr>
        <p:txBody>
          <a:bodyPr anchor="b"/>
          <a:lstStyle>
            <a:lvl1pPr algn="ctr">
              <a:defRPr sz="6000"/>
            </a:lvl1pPr>
          </a:lstStyle>
          <a:p>
            <a:r>
              <a:rPr lang="nl-NL"/>
              <a:t>Klik om stijl te bewerken</a:t>
            </a:r>
          </a:p>
        </p:txBody>
      </p:sp>
      <p:sp>
        <p:nvSpPr>
          <p:cNvPr id="3" name="Ondertitel 2">
            <a:extLst>
              <a:ext uri="{FF2B5EF4-FFF2-40B4-BE49-F238E27FC236}">
                <a16:creationId xmlns:a16="http://schemas.microsoft.com/office/drawing/2014/main" id="{519C4358-176B-4E56-BFEC-61D3CFF23A88}"/>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a:t>Klikken om de ondertitelstijl van het model te bewerken</a:t>
            </a:r>
          </a:p>
        </p:txBody>
      </p:sp>
      <p:sp>
        <p:nvSpPr>
          <p:cNvPr id="4" name="Tijdelijke aanduiding voor datum 3">
            <a:extLst>
              <a:ext uri="{FF2B5EF4-FFF2-40B4-BE49-F238E27FC236}">
                <a16:creationId xmlns:a16="http://schemas.microsoft.com/office/drawing/2014/main" id="{6982B7C3-FE94-4006-BF15-FD1E63617854}"/>
              </a:ext>
            </a:extLst>
          </p:cNvPr>
          <p:cNvSpPr>
            <a:spLocks noGrp="1"/>
          </p:cNvSpPr>
          <p:nvPr>
            <p:ph type="dt" sz="half" idx="10"/>
          </p:nvPr>
        </p:nvSpPr>
        <p:spPr/>
        <p:txBody>
          <a:bodyPr/>
          <a:lstStyle/>
          <a:p>
            <a:endParaRPr lang="nl-NL"/>
          </a:p>
        </p:txBody>
      </p:sp>
      <p:sp>
        <p:nvSpPr>
          <p:cNvPr id="5" name="Tijdelijke aanduiding voor voettekst 4">
            <a:extLst>
              <a:ext uri="{FF2B5EF4-FFF2-40B4-BE49-F238E27FC236}">
                <a16:creationId xmlns:a16="http://schemas.microsoft.com/office/drawing/2014/main" id="{9D24406F-8268-4C79-9B78-D5D733C90E4D}"/>
              </a:ext>
            </a:extLst>
          </p:cNvPr>
          <p:cNvSpPr>
            <a:spLocks noGrp="1"/>
          </p:cNvSpPr>
          <p:nvPr>
            <p:ph type="ftr" sz="quarter" idx="11"/>
          </p:nvPr>
        </p:nvSpPr>
        <p:spPr/>
        <p:txBody>
          <a:bodyPr/>
          <a:lstStyle/>
          <a:p>
            <a:r>
              <a:rPr lang="nl-NL"/>
              <a:t>#NL2050</a:t>
            </a:r>
          </a:p>
        </p:txBody>
      </p:sp>
      <p:sp>
        <p:nvSpPr>
          <p:cNvPr id="6" name="Tijdelijke aanduiding voor dianummer 5">
            <a:extLst>
              <a:ext uri="{FF2B5EF4-FFF2-40B4-BE49-F238E27FC236}">
                <a16:creationId xmlns:a16="http://schemas.microsoft.com/office/drawing/2014/main" id="{86CCE45D-4357-4DE4-98F0-684490417E3C}"/>
              </a:ext>
            </a:extLst>
          </p:cNvPr>
          <p:cNvSpPr>
            <a:spLocks noGrp="1"/>
          </p:cNvSpPr>
          <p:nvPr>
            <p:ph type="sldNum" sz="quarter" idx="12"/>
          </p:nvPr>
        </p:nvSpPr>
        <p:spPr/>
        <p:txBody>
          <a:bodyPr/>
          <a:lstStyle/>
          <a:p>
            <a:fld id="{103D4C7E-1A32-4127-94AD-3B9BE0400B43}" type="slidenum">
              <a:rPr lang="nl-NL" smtClean="0"/>
              <a:t>‹nr.›</a:t>
            </a:fld>
            <a:endParaRPr lang="nl-NL"/>
          </a:p>
        </p:txBody>
      </p:sp>
    </p:spTree>
    <p:extLst>
      <p:ext uri="{BB962C8B-B14F-4D97-AF65-F5344CB8AC3E}">
        <p14:creationId xmlns:p14="http://schemas.microsoft.com/office/powerpoint/2010/main" val="384940544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el en objec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07FA90C4-E123-4738-9A64-1F6E09E7B7AC}"/>
              </a:ext>
            </a:extLst>
          </p:cNvPr>
          <p:cNvSpPr>
            <a:spLocks noGrp="1"/>
          </p:cNvSpPr>
          <p:nvPr>
            <p:ph type="title"/>
          </p:nvPr>
        </p:nvSpPr>
        <p:spPr/>
        <p:txBody>
          <a:bodyPr/>
          <a:lstStyle/>
          <a:p>
            <a:r>
              <a:rPr lang="nl-NL"/>
              <a:t>Klik om stijl te bewerken</a:t>
            </a:r>
          </a:p>
        </p:txBody>
      </p:sp>
      <p:sp>
        <p:nvSpPr>
          <p:cNvPr id="3" name="Tijdelijke aanduiding voor inhoud 2">
            <a:extLst>
              <a:ext uri="{FF2B5EF4-FFF2-40B4-BE49-F238E27FC236}">
                <a16:creationId xmlns:a16="http://schemas.microsoft.com/office/drawing/2014/main" id="{56478619-B183-4A91-A47D-8712AC2081F0}"/>
              </a:ext>
            </a:extLst>
          </p:cNvPr>
          <p:cNvSpPr>
            <a:spLocks noGrp="1"/>
          </p:cNvSpPr>
          <p:nvPr>
            <p:ph idx="1"/>
          </p:nvPr>
        </p:nvSpPr>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a:extLst>
              <a:ext uri="{FF2B5EF4-FFF2-40B4-BE49-F238E27FC236}">
                <a16:creationId xmlns:a16="http://schemas.microsoft.com/office/drawing/2014/main" id="{04996A1E-6865-4433-B95A-BE7F92DF447D}"/>
              </a:ext>
            </a:extLst>
          </p:cNvPr>
          <p:cNvSpPr>
            <a:spLocks noGrp="1"/>
          </p:cNvSpPr>
          <p:nvPr>
            <p:ph type="dt" sz="half" idx="10"/>
          </p:nvPr>
        </p:nvSpPr>
        <p:spPr/>
        <p:txBody>
          <a:bodyPr/>
          <a:lstStyle/>
          <a:p>
            <a:endParaRPr lang="nl-NL"/>
          </a:p>
        </p:txBody>
      </p:sp>
      <p:sp>
        <p:nvSpPr>
          <p:cNvPr id="5" name="Tijdelijke aanduiding voor voettekst 4">
            <a:extLst>
              <a:ext uri="{FF2B5EF4-FFF2-40B4-BE49-F238E27FC236}">
                <a16:creationId xmlns:a16="http://schemas.microsoft.com/office/drawing/2014/main" id="{A4180940-8B09-4356-8033-939886BAB269}"/>
              </a:ext>
            </a:extLst>
          </p:cNvPr>
          <p:cNvSpPr>
            <a:spLocks noGrp="1"/>
          </p:cNvSpPr>
          <p:nvPr>
            <p:ph type="ftr" sz="quarter" idx="11"/>
          </p:nvPr>
        </p:nvSpPr>
        <p:spPr/>
        <p:txBody>
          <a:bodyPr/>
          <a:lstStyle/>
          <a:p>
            <a:r>
              <a:rPr lang="nl-NL"/>
              <a:t>#NL2050</a:t>
            </a:r>
          </a:p>
        </p:txBody>
      </p:sp>
      <p:sp>
        <p:nvSpPr>
          <p:cNvPr id="6" name="Tijdelijke aanduiding voor dianummer 5">
            <a:extLst>
              <a:ext uri="{FF2B5EF4-FFF2-40B4-BE49-F238E27FC236}">
                <a16:creationId xmlns:a16="http://schemas.microsoft.com/office/drawing/2014/main" id="{E06FF669-0F94-43B6-B8CC-40593CD5F879}"/>
              </a:ext>
            </a:extLst>
          </p:cNvPr>
          <p:cNvSpPr>
            <a:spLocks noGrp="1"/>
          </p:cNvSpPr>
          <p:nvPr>
            <p:ph type="sldNum" sz="quarter" idx="12"/>
          </p:nvPr>
        </p:nvSpPr>
        <p:spPr/>
        <p:txBody>
          <a:bodyPr/>
          <a:lstStyle/>
          <a:p>
            <a:fld id="{103D4C7E-1A32-4127-94AD-3B9BE0400B43}" type="slidenum">
              <a:rPr lang="nl-NL" smtClean="0"/>
              <a:t>‹nr.›</a:t>
            </a:fld>
            <a:endParaRPr lang="nl-NL"/>
          </a:p>
        </p:txBody>
      </p:sp>
    </p:spTree>
    <p:extLst>
      <p:ext uri="{BB962C8B-B14F-4D97-AF65-F5344CB8AC3E}">
        <p14:creationId xmlns:p14="http://schemas.microsoft.com/office/powerpoint/2010/main" val="44886912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Sectiekop">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6BFE923-198F-4DAD-831D-67CA07702349}"/>
              </a:ext>
            </a:extLst>
          </p:cNvPr>
          <p:cNvSpPr>
            <a:spLocks noGrp="1"/>
          </p:cNvSpPr>
          <p:nvPr>
            <p:ph type="title"/>
          </p:nvPr>
        </p:nvSpPr>
        <p:spPr>
          <a:xfrm>
            <a:off x="831850" y="1709738"/>
            <a:ext cx="10515600" cy="2852737"/>
          </a:xfrm>
        </p:spPr>
        <p:txBody>
          <a:bodyPr anchor="b"/>
          <a:lstStyle>
            <a:lvl1pPr>
              <a:defRPr sz="6000"/>
            </a:lvl1pPr>
          </a:lstStyle>
          <a:p>
            <a:r>
              <a:rPr lang="nl-NL"/>
              <a:t>Klik om stijl te bewerken</a:t>
            </a:r>
          </a:p>
        </p:txBody>
      </p:sp>
      <p:sp>
        <p:nvSpPr>
          <p:cNvPr id="3" name="Tijdelijke aanduiding voor tekst 2">
            <a:extLst>
              <a:ext uri="{FF2B5EF4-FFF2-40B4-BE49-F238E27FC236}">
                <a16:creationId xmlns:a16="http://schemas.microsoft.com/office/drawing/2014/main" id="{D3DA3F9B-B8A6-4DE8-9F58-7C8377C2F397}"/>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nl-NL"/>
              <a:t>Klikken om de tekststijl van het model te bewerken</a:t>
            </a:r>
          </a:p>
        </p:txBody>
      </p:sp>
      <p:sp>
        <p:nvSpPr>
          <p:cNvPr id="4" name="Tijdelijke aanduiding voor datum 3">
            <a:extLst>
              <a:ext uri="{FF2B5EF4-FFF2-40B4-BE49-F238E27FC236}">
                <a16:creationId xmlns:a16="http://schemas.microsoft.com/office/drawing/2014/main" id="{9A5766C2-8E34-47BB-93FC-84C392E3E004}"/>
              </a:ext>
            </a:extLst>
          </p:cNvPr>
          <p:cNvSpPr>
            <a:spLocks noGrp="1"/>
          </p:cNvSpPr>
          <p:nvPr>
            <p:ph type="dt" sz="half" idx="10"/>
          </p:nvPr>
        </p:nvSpPr>
        <p:spPr/>
        <p:txBody>
          <a:bodyPr/>
          <a:lstStyle/>
          <a:p>
            <a:endParaRPr lang="nl-NL"/>
          </a:p>
        </p:txBody>
      </p:sp>
      <p:sp>
        <p:nvSpPr>
          <p:cNvPr id="5" name="Tijdelijke aanduiding voor voettekst 4">
            <a:extLst>
              <a:ext uri="{FF2B5EF4-FFF2-40B4-BE49-F238E27FC236}">
                <a16:creationId xmlns:a16="http://schemas.microsoft.com/office/drawing/2014/main" id="{17805B90-784A-45A4-8BC9-1100ED12063E}"/>
              </a:ext>
            </a:extLst>
          </p:cNvPr>
          <p:cNvSpPr>
            <a:spLocks noGrp="1"/>
          </p:cNvSpPr>
          <p:nvPr>
            <p:ph type="ftr" sz="quarter" idx="11"/>
          </p:nvPr>
        </p:nvSpPr>
        <p:spPr/>
        <p:txBody>
          <a:bodyPr/>
          <a:lstStyle/>
          <a:p>
            <a:r>
              <a:rPr lang="nl-NL"/>
              <a:t>#NL2050</a:t>
            </a:r>
          </a:p>
        </p:txBody>
      </p:sp>
      <p:sp>
        <p:nvSpPr>
          <p:cNvPr id="6" name="Tijdelijke aanduiding voor dianummer 5">
            <a:extLst>
              <a:ext uri="{FF2B5EF4-FFF2-40B4-BE49-F238E27FC236}">
                <a16:creationId xmlns:a16="http://schemas.microsoft.com/office/drawing/2014/main" id="{C8FA6100-ACD7-4FB2-80C0-06E50D8DA7EA}"/>
              </a:ext>
            </a:extLst>
          </p:cNvPr>
          <p:cNvSpPr>
            <a:spLocks noGrp="1"/>
          </p:cNvSpPr>
          <p:nvPr>
            <p:ph type="sldNum" sz="quarter" idx="12"/>
          </p:nvPr>
        </p:nvSpPr>
        <p:spPr/>
        <p:txBody>
          <a:bodyPr/>
          <a:lstStyle/>
          <a:p>
            <a:fld id="{103D4C7E-1A32-4127-94AD-3B9BE0400B43}" type="slidenum">
              <a:rPr lang="nl-NL" smtClean="0"/>
              <a:t>‹nr.›</a:t>
            </a:fld>
            <a:endParaRPr lang="nl-NL"/>
          </a:p>
        </p:txBody>
      </p:sp>
    </p:spTree>
    <p:extLst>
      <p:ext uri="{BB962C8B-B14F-4D97-AF65-F5344CB8AC3E}">
        <p14:creationId xmlns:p14="http://schemas.microsoft.com/office/powerpoint/2010/main" val="92299420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Inhoud van twe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4FA5223-5EC3-4437-B2E4-9B2BC181DEA4}"/>
              </a:ext>
            </a:extLst>
          </p:cNvPr>
          <p:cNvSpPr>
            <a:spLocks noGrp="1"/>
          </p:cNvSpPr>
          <p:nvPr>
            <p:ph type="title"/>
          </p:nvPr>
        </p:nvSpPr>
        <p:spPr/>
        <p:txBody>
          <a:bodyPr/>
          <a:lstStyle/>
          <a:p>
            <a:r>
              <a:rPr lang="nl-NL"/>
              <a:t>Klik om stijl te bewerken</a:t>
            </a:r>
          </a:p>
        </p:txBody>
      </p:sp>
      <p:sp>
        <p:nvSpPr>
          <p:cNvPr id="3" name="Tijdelijke aanduiding voor inhoud 2">
            <a:extLst>
              <a:ext uri="{FF2B5EF4-FFF2-40B4-BE49-F238E27FC236}">
                <a16:creationId xmlns:a16="http://schemas.microsoft.com/office/drawing/2014/main" id="{32B5D6D4-D70C-4F4F-A952-0ADBD81F49A9}"/>
              </a:ext>
            </a:extLst>
          </p:cNvPr>
          <p:cNvSpPr>
            <a:spLocks noGrp="1"/>
          </p:cNvSpPr>
          <p:nvPr>
            <p:ph sz="half" idx="1"/>
          </p:nvPr>
        </p:nvSpPr>
        <p:spPr>
          <a:xfrm>
            <a:off x="838200" y="1825625"/>
            <a:ext cx="5181600" cy="4351338"/>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inhoud 3">
            <a:extLst>
              <a:ext uri="{FF2B5EF4-FFF2-40B4-BE49-F238E27FC236}">
                <a16:creationId xmlns:a16="http://schemas.microsoft.com/office/drawing/2014/main" id="{8856A536-C4FF-44C6-ACD2-F078CAAEEDEA}"/>
              </a:ext>
            </a:extLst>
          </p:cNvPr>
          <p:cNvSpPr>
            <a:spLocks noGrp="1"/>
          </p:cNvSpPr>
          <p:nvPr>
            <p:ph sz="half" idx="2"/>
          </p:nvPr>
        </p:nvSpPr>
        <p:spPr>
          <a:xfrm>
            <a:off x="6172200" y="1825625"/>
            <a:ext cx="5181600" cy="4351338"/>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5" name="Tijdelijke aanduiding voor datum 4">
            <a:extLst>
              <a:ext uri="{FF2B5EF4-FFF2-40B4-BE49-F238E27FC236}">
                <a16:creationId xmlns:a16="http://schemas.microsoft.com/office/drawing/2014/main" id="{C1B2630C-1BCE-4ABB-AD50-930A799E75F0}"/>
              </a:ext>
            </a:extLst>
          </p:cNvPr>
          <p:cNvSpPr>
            <a:spLocks noGrp="1"/>
          </p:cNvSpPr>
          <p:nvPr>
            <p:ph type="dt" sz="half" idx="10"/>
          </p:nvPr>
        </p:nvSpPr>
        <p:spPr/>
        <p:txBody>
          <a:bodyPr/>
          <a:lstStyle/>
          <a:p>
            <a:endParaRPr lang="nl-NL"/>
          </a:p>
        </p:txBody>
      </p:sp>
      <p:sp>
        <p:nvSpPr>
          <p:cNvPr id="6" name="Tijdelijke aanduiding voor voettekst 5">
            <a:extLst>
              <a:ext uri="{FF2B5EF4-FFF2-40B4-BE49-F238E27FC236}">
                <a16:creationId xmlns:a16="http://schemas.microsoft.com/office/drawing/2014/main" id="{1089D3B3-E684-4BF8-AEE8-DC593A8F5405}"/>
              </a:ext>
            </a:extLst>
          </p:cNvPr>
          <p:cNvSpPr>
            <a:spLocks noGrp="1"/>
          </p:cNvSpPr>
          <p:nvPr>
            <p:ph type="ftr" sz="quarter" idx="11"/>
          </p:nvPr>
        </p:nvSpPr>
        <p:spPr/>
        <p:txBody>
          <a:bodyPr/>
          <a:lstStyle/>
          <a:p>
            <a:r>
              <a:rPr lang="nl-NL"/>
              <a:t>#NL2050</a:t>
            </a:r>
          </a:p>
        </p:txBody>
      </p:sp>
      <p:sp>
        <p:nvSpPr>
          <p:cNvPr id="7" name="Tijdelijke aanduiding voor dianummer 6">
            <a:extLst>
              <a:ext uri="{FF2B5EF4-FFF2-40B4-BE49-F238E27FC236}">
                <a16:creationId xmlns:a16="http://schemas.microsoft.com/office/drawing/2014/main" id="{27975412-1409-45C9-B283-1976560B6D58}"/>
              </a:ext>
            </a:extLst>
          </p:cNvPr>
          <p:cNvSpPr>
            <a:spLocks noGrp="1"/>
          </p:cNvSpPr>
          <p:nvPr>
            <p:ph type="sldNum" sz="quarter" idx="12"/>
          </p:nvPr>
        </p:nvSpPr>
        <p:spPr/>
        <p:txBody>
          <a:bodyPr/>
          <a:lstStyle/>
          <a:p>
            <a:fld id="{103D4C7E-1A32-4127-94AD-3B9BE0400B43}" type="slidenum">
              <a:rPr lang="nl-NL" smtClean="0"/>
              <a:t>‹nr.›</a:t>
            </a:fld>
            <a:endParaRPr lang="nl-NL"/>
          </a:p>
        </p:txBody>
      </p:sp>
    </p:spTree>
    <p:extLst>
      <p:ext uri="{BB962C8B-B14F-4D97-AF65-F5344CB8AC3E}">
        <p14:creationId xmlns:p14="http://schemas.microsoft.com/office/powerpoint/2010/main" val="403976860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Vergelijkin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02583C94-3AE8-4CA6-9463-EE174DAD4B31}"/>
              </a:ext>
            </a:extLst>
          </p:cNvPr>
          <p:cNvSpPr>
            <a:spLocks noGrp="1"/>
          </p:cNvSpPr>
          <p:nvPr>
            <p:ph type="title"/>
          </p:nvPr>
        </p:nvSpPr>
        <p:spPr>
          <a:xfrm>
            <a:off x="839788" y="365125"/>
            <a:ext cx="10515600" cy="1325563"/>
          </a:xfrm>
        </p:spPr>
        <p:txBody>
          <a:bodyPr/>
          <a:lstStyle/>
          <a:p>
            <a:r>
              <a:rPr lang="nl-NL"/>
              <a:t>Klik om stijl te bewerken</a:t>
            </a:r>
          </a:p>
        </p:txBody>
      </p:sp>
      <p:sp>
        <p:nvSpPr>
          <p:cNvPr id="3" name="Tijdelijke aanduiding voor tekst 2">
            <a:extLst>
              <a:ext uri="{FF2B5EF4-FFF2-40B4-BE49-F238E27FC236}">
                <a16:creationId xmlns:a16="http://schemas.microsoft.com/office/drawing/2014/main" id="{B8C1B755-4F04-4699-A337-B8C84B367047}"/>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Klikken om de tekststijl van het model te bewerken</a:t>
            </a:r>
          </a:p>
        </p:txBody>
      </p:sp>
      <p:sp>
        <p:nvSpPr>
          <p:cNvPr id="4" name="Tijdelijke aanduiding voor inhoud 3">
            <a:extLst>
              <a:ext uri="{FF2B5EF4-FFF2-40B4-BE49-F238E27FC236}">
                <a16:creationId xmlns:a16="http://schemas.microsoft.com/office/drawing/2014/main" id="{0727F25C-4640-4FD1-B84E-E85E2453683A}"/>
              </a:ext>
            </a:extLst>
          </p:cNvPr>
          <p:cNvSpPr>
            <a:spLocks noGrp="1"/>
          </p:cNvSpPr>
          <p:nvPr>
            <p:ph sz="half" idx="2"/>
          </p:nvPr>
        </p:nvSpPr>
        <p:spPr>
          <a:xfrm>
            <a:off x="839788" y="2505075"/>
            <a:ext cx="5157787" cy="3684588"/>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5" name="Tijdelijke aanduiding voor tekst 4">
            <a:extLst>
              <a:ext uri="{FF2B5EF4-FFF2-40B4-BE49-F238E27FC236}">
                <a16:creationId xmlns:a16="http://schemas.microsoft.com/office/drawing/2014/main" id="{ED32A4DE-876D-40F2-AC7E-3ABC6FEB387F}"/>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Klikken om de tekststijl van het model te bewerken</a:t>
            </a:r>
          </a:p>
        </p:txBody>
      </p:sp>
      <p:sp>
        <p:nvSpPr>
          <p:cNvPr id="6" name="Tijdelijke aanduiding voor inhoud 5">
            <a:extLst>
              <a:ext uri="{FF2B5EF4-FFF2-40B4-BE49-F238E27FC236}">
                <a16:creationId xmlns:a16="http://schemas.microsoft.com/office/drawing/2014/main" id="{4C9EA925-F932-4CF8-9876-D411917288C8}"/>
              </a:ext>
            </a:extLst>
          </p:cNvPr>
          <p:cNvSpPr>
            <a:spLocks noGrp="1"/>
          </p:cNvSpPr>
          <p:nvPr>
            <p:ph sz="quarter" idx="4"/>
          </p:nvPr>
        </p:nvSpPr>
        <p:spPr>
          <a:xfrm>
            <a:off x="6172200" y="2505075"/>
            <a:ext cx="5183188" cy="3684588"/>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7" name="Tijdelijke aanduiding voor datum 6">
            <a:extLst>
              <a:ext uri="{FF2B5EF4-FFF2-40B4-BE49-F238E27FC236}">
                <a16:creationId xmlns:a16="http://schemas.microsoft.com/office/drawing/2014/main" id="{1DD36AA5-0D5F-4BA2-B0D1-CAB6121081AF}"/>
              </a:ext>
            </a:extLst>
          </p:cNvPr>
          <p:cNvSpPr>
            <a:spLocks noGrp="1"/>
          </p:cNvSpPr>
          <p:nvPr>
            <p:ph type="dt" sz="half" idx="10"/>
          </p:nvPr>
        </p:nvSpPr>
        <p:spPr/>
        <p:txBody>
          <a:bodyPr/>
          <a:lstStyle/>
          <a:p>
            <a:endParaRPr lang="nl-NL"/>
          </a:p>
        </p:txBody>
      </p:sp>
      <p:sp>
        <p:nvSpPr>
          <p:cNvPr id="8" name="Tijdelijke aanduiding voor voettekst 7">
            <a:extLst>
              <a:ext uri="{FF2B5EF4-FFF2-40B4-BE49-F238E27FC236}">
                <a16:creationId xmlns:a16="http://schemas.microsoft.com/office/drawing/2014/main" id="{451E6945-C58B-4902-B8E0-ECD78914396D}"/>
              </a:ext>
            </a:extLst>
          </p:cNvPr>
          <p:cNvSpPr>
            <a:spLocks noGrp="1"/>
          </p:cNvSpPr>
          <p:nvPr>
            <p:ph type="ftr" sz="quarter" idx="11"/>
          </p:nvPr>
        </p:nvSpPr>
        <p:spPr/>
        <p:txBody>
          <a:bodyPr/>
          <a:lstStyle/>
          <a:p>
            <a:r>
              <a:rPr lang="nl-NL"/>
              <a:t>#NL2050</a:t>
            </a:r>
          </a:p>
        </p:txBody>
      </p:sp>
      <p:sp>
        <p:nvSpPr>
          <p:cNvPr id="9" name="Tijdelijke aanduiding voor dianummer 8">
            <a:extLst>
              <a:ext uri="{FF2B5EF4-FFF2-40B4-BE49-F238E27FC236}">
                <a16:creationId xmlns:a16="http://schemas.microsoft.com/office/drawing/2014/main" id="{4B83CB8F-244F-4D7A-B6A0-44C41EF59C76}"/>
              </a:ext>
            </a:extLst>
          </p:cNvPr>
          <p:cNvSpPr>
            <a:spLocks noGrp="1"/>
          </p:cNvSpPr>
          <p:nvPr>
            <p:ph type="sldNum" sz="quarter" idx="12"/>
          </p:nvPr>
        </p:nvSpPr>
        <p:spPr/>
        <p:txBody>
          <a:bodyPr/>
          <a:lstStyle/>
          <a:p>
            <a:fld id="{103D4C7E-1A32-4127-94AD-3B9BE0400B43}" type="slidenum">
              <a:rPr lang="nl-NL" smtClean="0"/>
              <a:t>‹nr.›</a:t>
            </a:fld>
            <a:endParaRPr lang="nl-NL"/>
          </a:p>
        </p:txBody>
      </p:sp>
    </p:spTree>
    <p:extLst>
      <p:ext uri="{BB962C8B-B14F-4D97-AF65-F5344CB8AC3E}">
        <p14:creationId xmlns:p14="http://schemas.microsoft.com/office/powerpoint/2010/main" val="105238854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Alleen titel">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F8BF52E6-307B-4071-B322-6C76B935C9F9}"/>
              </a:ext>
            </a:extLst>
          </p:cNvPr>
          <p:cNvSpPr>
            <a:spLocks noGrp="1"/>
          </p:cNvSpPr>
          <p:nvPr>
            <p:ph type="title"/>
          </p:nvPr>
        </p:nvSpPr>
        <p:spPr/>
        <p:txBody>
          <a:bodyPr/>
          <a:lstStyle/>
          <a:p>
            <a:r>
              <a:rPr lang="nl-NL"/>
              <a:t>Klik om stijl te bewerken</a:t>
            </a:r>
          </a:p>
        </p:txBody>
      </p:sp>
      <p:sp>
        <p:nvSpPr>
          <p:cNvPr id="3" name="Tijdelijke aanduiding voor datum 2">
            <a:extLst>
              <a:ext uri="{FF2B5EF4-FFF2-40B4-BE49-F238E27FC236}">
                <a16:creationId xmlns:a16="http://schemas.microsoft.com/office/drawing/2014/main" id="{78A2B7DF-4599-47EB-8E99-C514CB1E2A28}"/>
              </a:ext>
            </a:extLst>
          </p:cNvPr>
          <p:cNvSpPr>
            <a:spLocks noGrp="1"/>
          </p:cNvSpPr>
          <p:nvPr>
            <p:ph type="dt" sz="half" idx="10"/>
          </p:nvPr>
        </p:nvSpPr>
        <p:spPr/>
        <p:txBody>
          <a:bodyPr/>
          <a:lstStyle/>
          <a:p>
            <a:endParaRPr lang="nl-NL"/>
          </a:p>
        </p:txBody>
      </p:sp>
      <p:sp>
        <p:nvSpPr>
          <p:cNvPr id="4" name="Tijdelijke aanduiding voor voettekst 3">
            <a:extLst>
              <a:ext uri="{FF2B5EF4-FFF2-40B4-BE49-F238E27FC236}">
                <a16:creationId xmlns:a16="http://schemas.microsoft.com/office/drawing/2014/main" id="{E2B52B0B-7596-4E1A-867B-DC370B77BC36}"/>
              </a:ext>
            </a:extLst>
          </p:cNvPr>
          <p:cNvSpPr>
            <a:spLocks noGrp="1"/>
          </p:cNvSpPr>
          <p:nvPr>
            <p:ph type="ftr" sz="quarter" idx="11"/>
          </p:nvPr>
        </p:nvSpPr>
        <p:spPr/>
        <p:txBody>
          <a:bodyPr/>
          <a:lstStyle/>
          <a:p>
            <a:r>
              <a:rPr lang="nl-NL"/>
              <a:t>#NL2050</a:t>
            </a:r>
          </a:p>
        </p:txBody>
      </p:sp>
      <p:sp>
        <p:nvSpPr>
          <p:cNvPr id="5" name="Tijdelijke aanduiding voor dianummer 4">
            <a:extLst>
              <a:ext uri="{FF2B5EF4-FFF2-40B4-BE49-F238E27FC236}">
                <a16:creationId xmlns:a16="http://schemas.microsoft.com/office/drawing/2014/main" id="{690EED13-A233-443A-AE0D-25F819440A20}"/>
              </a:ext>
            </a:extLst>
          </p:cNvPr>
          <p:cNvSpPr>
            <a:spLocks noGrp="1"/>
          </p:cNvSpPr>
          <p:nvPr>
            <p:ph type="sldNum" sz="quarter" idx="12"/>
          </p:nvPr>
        </p:nvSpPr>
        <p:spPr/>
        <p:txBody>
          <a:bodyPr/>
          <a:lstStyle/>
          <a:p>
            <a:fld id="{103D4C7E-1A32-4127-94AD-3B9BE0400B43}" type="slidenum">
              <a:rPr lang="nl-NL" smtClean="0"/>
              <a:t>‹nr.›</a:t>
            </a:fld>
            <a:endParaRPr lang="nl-NL"/>
          </a:p>
        </p:txBody>
      </p:sp>
    </p:spTree>
    <p:extLst>
      <p:ext uri="{BB962C8B-B14F-4D97-AF65-F5344CB8AC3E}">
        <p14:creationId xmlns:p14="http://schemas.microsoft.com/office/powerpoint/2010/main" val="92466981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Leeg">
    <p:spTree>
      <p:nvGrpSpPr>
        <p:cNvPr id="1" name=""/>
        <p:cNvGrpSpPr/>
        <p:nvPr/>
      </p:nvGrpSpPr>
      <p:grpSpPr>
        <a:xfrm>
          <a:off x="0" y="0"/>
          <a:ext cx="0" cy="0"/>
          <a:chOff x="0" y="0"/>
          <a:chExt cx="0" cy="0"/>
        </a:xfrm>
      </p:grpSpPr>
      <p:sp>
        <p:nvSpPr>
          <p:cNvPr id="2" name="Tijdelijke aanduiding voor datum 1">
            <a:extLst>
              <a:ext uri="{FF2B5EF4-FFF2-40B4-BE49-F238E27FC236}">
                <a16:creationId xmlns:a16="http://schemas.microsoft.com/office/drawing/2014/main" id="{1EEDB134-BB50-4DB8-BCA1-0A9572BDB8B0}"/>
              </a:ext>
            </a:extLst>
          </p:cNvPr>
          <p:cNvSpPr>
            <a:spLocks noGrp="1"/>
          </p:cNvSpPr>
          <p:nvPr>
            <p:ph type="dt" sz="half" idx="10"/>
          </p:nvPr>
        </p:nvSpPr>
        <p:spPr/>
        <p:txBody>
          <a:bodyPr/>
          <a:lstStyle/>
          <a:p>
            <a:endParaRPr lang="nl-NL"/>
          </a:p>
        </p:txBody>
      </p:sp>
      <p:sp>
        <p:nvSpPr>
          <p:cNvPr id="3" name="Tijdelijke aanduiding voor voettekst 2">
            <a:extLst>
              <a:ext uri="{FF2B5EF4-FFF2-40B4-BE49-F238E27FC236}">
                <a16:creationId xmlns:a16="http://schemas.microsoft.com/office/drawing/2014/main" id="{EC72BB25-1086-489B-B9D1-AA92E5ECF979}"/>
              </a:ext>
            </a:extLst>
          </p:cNvPr>
          <p:cNvSpPr>
            <a:spLocks noGrp="1"/>
          </p:cNvSpPr>
          <p:nvPr>
            <p:ph type="ftr" sz="quarter" idx="11"/>
          </p:nvPr>
        </p:nvSpPr>
        <p:spPr/>
        <p:txBody>
          <a:bodyPr/>
          <a:lstStyle/>
          <a:p>
            <a:r>
              <a:rPr lang="nl-NL"/>
              <a:t>#NL2050</a:t>
            </a:r>
          </a:p>
        </p:txBody>
      </p:sp>
      <p:sp>
        <p:nvSpPr>
          <p:cNvPr id="4" name="Tijdelijke aanduiding voor dianummer 3">
            <a:extLst>
              <a:ext uri="{FF2B5EF4-FFF2-40B4-BE49-F238E27FC236}">
                <a16:creationId xmlns:a16="http://schemas.microsoft.com/office/drawing/2014/main" id="{03BA2685-27F7-4310-A701-F03B85791490}"/>
              </a:ext>
            </a:extLst>
          </p:cNvPr>
          <p:cNvSpPr>
            <a:spLocks noGrp="1"/>
          </p:cNvSpPr>
          <p:nvPr>
            <p:ph type="sldNum" sz="quarter" idx="12"/>
          </p:nvPr>
        </p:nvSpPr>
        <p:spPr/>
        <p:txBody>
          <a:bodyPr/>
          <a:lstStyle/>
          <a:p>
            <a:fld id="{103D4C7E-1A32-4127-94AD-3B9BE0400B43}" type="slidenum">
              <a:rPr lang="nl-NL" smtClean="0"/>
              <a:t>‹nr.›</a:t>
            </a:fld>
            <a:endParaRPr lang="nl-NL"/>
          </a:p>
        </p:txBody>
      </p:sp>
    </p:spTree>
    <p:extLst>
      <p:ext uri="{BB962C8B-B14F-4D97-AF65-F5344CB8AC3E}">
        <p14:creationId xmlns:p14="http://schemas.microsoft.com/office/powerpoint/2010/main" val="42404545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nl-NL"/>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nl-NL" dirty="0"/>
          </a:p>
        </p:txBody>
      </p:sp>
      <p:sp>
        <p:nvSpPr>
          <p:cNvPr id="5" name="Footer Placeholder 4"/>
          <p:cNvSpPr>
            <a:spLocks noGrp="1"/>
          </p:cNvSpPr>
          <p:nvPr>
            <p:ph type="ftr" sz="quarter" idx="11"/>
          </p:nvPr>
        </p:nvSpPr>
        <p:spPr/>
        <p:txBody>
          <a:bodyPr/>
          <a:lstStyle/>
          <a:p>
            <a:r>
              <a:rPr lang="nl-NL"/>
              <a:t>#NL2050</a:t>
            </a:r>
          </a:p>
        </p:txBody>
      </p:sp>
      <p:sp>
        <p:nvSpPr>
          <p:cNvPr id="6" name="Slide Number Placeholder 5"/>
          <p:cNvSpPr>
            <a:spLocks noGrp="1"/>
          </p:cNvSpPr>
          <p:nvPr>
            <p:ph type="sldNum" sz="quarter" idx="12"/>
          </p:nvPr>
        </p:nvSpPr>
        <p:spPr/>
        <p:txBody>
          <a:bodyPr/>
          <a:lstStyle/>
          <a:p>
            <a:fld id="{521C8C53-02E6-4493-9744-9EB4A6C9324E}" type="slidenum">
              <a:rPr lang="nl-NL" smtClean="0"/>
              <a:t>‹nr.›</a:t>
            </a:fld>
            <a:endParaRPr lang="nl-NL"/>
          </a:p>
        </p:txBody>
      </p:sp>
    </p:spTree>
    <p:extLst>
      <p:ext uri="{BB962C8B-B14F-4D97-AF65-F5344CB8AC3E}">
        <p14:creationId xmlns:p14="http://schemas.microsoft.com/office/powerpoint/2010/main" val="171157355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Inhoud met bij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450FE17-FD60-43D8-892A-7FE87F723741}"/>
              </a:ext>
            </a:extLst>
          </p:cNvPr>
          <p:cNvSpPr>
            <a:spLocks noGrp="1"/>
          </p:cNvSpPr>
          <p:nvPr>
            <p:ph type="title"/>
          </p:nvPr>
        </p:nvSpPr>
        <p:spPr>
          <a:xfrm>
            <a:off x="839788" y="457200"/>
            <a:ext cx="3932237" cy="1600200"/>
          </a:xfrm>
        </p:spPr>
        <p:txBody>
          <a:bodyPr anchor="b"/>
          <a:lstStyle>
            <a:lvl1pPr>
              <a:defRPr sz="3200"/>
            </a:lvl1pPr>
          </a:lstStyle>
          <a:p>
            <a:r>
              <a:rPr lang="nl-NL"/>
              <a:t>Klik om stijl te bewerken</a:t>
            </a:r>
          </a:p>
        </p:txBody>
      </p:sp>
      <p:sp>
        <p:nvSpPr>
          <p:cNvPr id="3" name="Tijdelijke aanduiding voor inhoud 2">
            <a:extLst>
              <a:ext uri="{FF2B5EF4-FFF2-40B4-BE49-F238E27FC236}">
                <a16:creationId xmlns:a16="http://schemas.microsoft.com/office/drawing/2014/main" id="{CF046E25-FCEF-46A7-8CE6-40230299BB18}"/>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tekst 3">
            <a:extLst>
              <a:ext uri="{FF2B5EF4-FFF2-40B4-BE49-F238E27FC236}">
                <a16:creationId xmlns:a16="http://schemas.microsoft.com/office/drawing/2014/main" id="{CD94FEB6-F3E9-4AD8-AC38-9A6E80CA9C7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l-NL"/>
              <a:t>Klikken om de tekststijl van het model te bewerken</a:t>
            </a:r>
          </a:p>
        </p:txBody>
      </p:sp>
      <p:sp>
        <p:nvSpPr>
          <p:cNvPr id="5" name="Tijdelijke aanduiding voor datum 4">
            <a:extLst>
              <a:ext uri="{FF2B5EF4-FFF2-40B4-BE49-F238E27FC236}">
                <a16:creationId xmlns:a16="http://schemas.microsoft.com/office/drawing/2014/main" id="{ADE46F60-00C3-40F8-8EFD-C599D006EB20}"/>
              </a:ext>
            </a:extLst>
          </p:cNvPr>
          <p:cNvSpPr>
            <a:spLocks noGrp="1"/>
          </p:cNvSpPr>
          <p:nvPr>
            <p:ph type="dt" sz="half" idx="10"/>
          </p:nvPr>
        </p:nvSpPr>
        <p:spPr/>
        <p:txBody>
          <a:bodyPr/>
          <a:lstStyle/>
          <a:p>
            <a:endParaRPr lang="nl-NL"/>
          </a:p>
        </p:txBody>
      </p:sp>
      <p:sp>
        <p:nvSpPr>
          <p:cNvPr id="6" name="Tijdelijke aanduiding voor voettekst 5">
            <a:extLst>
              <a:ext uri="{FF2B5EF4-FFF2-40B4-BE49-F238E27FC236}">
                <a16:creationId xmlns:a16="http://schemas.microsoft.com/office/drawing/2014/main" id="{F0F93379-7F2D-4BA0-AA6C-5D09112F2307}"/>
              </a:ext>
            </a:extLst>
          </p:cNvPr>
          <p:cNvSpPr>
            <a:spLocks noGrp="1"/>
          </p:cNvSpPr>
          <p:nvPr>
            <p:ph type="ftr" sz="quarter" idx="11"/>
          </p:nvPr>
        </p:nvSpPr>
        <p:spPr/>
        <p:txBody>
          <a:bodyPr/>
          <a:lstStyle/>
          <a:p>
            <a:r>
              <a:rPr lang="nl-NL"/>
              <a:t>#NL2050</a:t>
            </a:r>
          </a:p>
        </p:txBody>
      </p:sp>
      <p:sp>
        <p:nvSpPr>
          <p:cNvPr id="7" name="Tijdelijke aanduiding voor dianummer 6">
            <a:extLst>
              <a:ext uri="{FF2B5EF4-FFF2-40B4-BE49-F238E27FC236}">
                <a16:creationId xmlns:a16="http://schemas.microsoft.com/office/drawing/2014/main" id="{0D58B818-1A28-43FC-B390-3DB82EDE11B7}"/>
              </a:ext>
            </a:extLst>
          </p:cNvPr>
          <p:cNvSpPr>
            <a:spLocks noGrp="1"/>
          </p:cNvSpPr>
          <p:nvPr>
            <p:ph type="sldNum" sz="quarter" idx="12"/>
          </p:nvPr>
        </p:nvSpPr>
        <p:spPr/>
        <p:txBody>
          <a:bodyPr/>
          <a:lstStyle/>
          <a:p>
            <a:fld id="{103D4C7E-1A32-4127-94AD-3B9BE0400B43}" type="slidenum">
              <a:rPr lang="nl-NL" smtClean="0"/>
              <a:t>‹nr.›</a:t>
            </a:fld>
            <a:endParaRPr lang="nl-NL"/>
          </a:p>
        </p:txBody>
      </p:sp>
    </p:spTree>
    <p:extLst>
      <p:ext uri="{BB962C8B-B14F-4D97-AF65-F5344CB8AC3E}">
        <p14:creationId xmlns:p14="http://schemas.microsoft.com/office/powerpoint/2010/main" val="271724621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Afbeelding met bij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F66A47F4-26CD-4D68-8BF2-F8CB1940CB5A}"/>
              </a:ext>
            </a:extLst>
          </p:cNvPr>
          <p:cNvSpPr>
            <a:spLocks noGrp="1"/>
          </p:cNvSpPr>
          <p:nvPr>
            <p:ph type="title"/>
          </p:nvPr>
        </p:nvSpPr>
        <p:spPr>
          <a:xfrm>
            <a:off x="839788" y="457200"/>
            <a:ext cx="3932237" cy="1600200"/>
          </a:xfrm>
        </p:spPr>
        <p:txBody>
          <a:bodyPr anchor="b"/>
          <a:lstStyle>
            <a:lvl1pPr>
              <a:defRPr sz="3200"/>
            </a:lvl1pPr>
          </a:lstStyle>
          <a:p>
            <a:r>
              <a:rPr lang="nl-NL"/>
              <a:t>Klik om stijl te bewerken</a:t>
            </a:r>
          </a:p>
        </p:txBody>
      </p:sp>
      <p:sp>
        <p:nvSpPr>
          <p:cNvPr id="3" name="Tijdelijke aanduiding voor afbeelding 2">
            <a:extLst>
              <a:ext uri="{FF2B5EF4-FFF2-40B4-BE49-F238E27FC236}">
                <a16:creationId xmlns:a16="http://schemas.microsoft.com/office/drawing/2014/main" id="{B386ED6C-2A1C-43FA-AC59-D762D393F885}"/>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nl-NL"/>
          </a:p>
        </p:txBody>
      </p:sp>
      <p:sp>
        <p:nvSpPr>
          <p:cNvPr id="4" name="Tijdelijke aanduiding voor tekst 3">
            <a:extLst>
              <a:ext uri="{FF2B5EF4-FFF2-40B4-BE49-F238E27FC236}">
                <a16:creationId xmlns:a16="http://schemas.microsoft.com/office/drawing/2014/main" id="{1145F3CB-CA8B-4608-9096-F91305B1659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l-NL"/>
              <a:t>Klikken om de tekststijl van het model te bewerken</a:t>
            </a:r>
          </a:p>
        </p:txBody>
      </p:sp>
      <p:sp>
        <p:nvSpPr>
          <p:cNvPr id="5" name="Tijdelijke aanduiding voor datum 4">
            <a:extLst>
              <a:ext uri="{FF2B5EF4-FFF2-40B4-BE49-F238E27FC236}">
                <a16:creationId xmlns:a16="http://schemas.microsoft.com/office/drawing/2014/main" id="{88E47367-9209-42D9-8F56-76D9534D5201}"/>
              </a:ext>
            </a:extLst>
          </p:cNvPr>
          <p:cNvSpPr>
            <a:spLocks noGrp="1"/>
          </p:cNvSpPr>
          <p:nvPr>
            <p:ph type="dt" sz="half" idx="10"/>
          </p:nvPr>
        </p:nvSpPr>
        <p:spPr/>
        <p:txBody>
          <a:bodyPr/>
          <a:lstStyle/>
          <a:p>
            <a:endParaRPr lang="nl-NL"/>
          </a:p>
        </p:txBody>
      </p:sp>
      <p:sp>
        <p:nvSpPr>
          <p:cNvPr id="6" name="Tijdelijke aanduiding voor voettekst 5">
            <a:extLst>
              <a:ext uri="{FF2B5EF4-FFF2-40B4-BE49-F238E27FC236}">
                <a16:creationId xmlns:a16="http://schemas.microsoft.com/office/drawing/2014/main" id="{D2E7F648-D263-448F-83DF-D09725FC6A48}"/>
              </a:ext>
            </a:extLst>
          </p:cNvPr>
          <p:cNvSpPr>
            <a:spLocks noGrp="1"/>
          </p:cNvSpPr>
          <p:nvPr>
            <p:ph type="ftr" sz="quarter" idx="11"/>
          </p:nvPr>
        </p:nvSpPr>
        <p:spPr/>
        <p:txBody>
          <a:bodyPr/>
          <a:lstStyle/>
          <a:p>
            <a:r>
              <a:rPr lang="nl-NL"/>
              <a:t>#NL2050</a:t>
            </a:r>
          </a:p>
        </p:txBody>
      </p:sp>
      <p:sp>
        <p:nvSpPr>
          <p:cNvPr id="7" name="Tijdelijke aanduiding voor dianummer 6">
            <a:extLst>
              <a:ext uri="{FF2B5EF4-FFF2-40B4-BE49-F238E27FC236}">
                <a16:creationId xmlns:a16="http://schemas.microsoft.com/office/drawing/2014/main" id="{E7DB0829-B85D-4D1C-BD0A-9A12D2E4BC63}"/>
              </a:ext>
            </a:extLst>
          </p:cNvPr>
          <p:cNvSpPr>
            <a:spLocks noGrp="1"/>
          </p:cNvSpPr>
          <p:nvPr>
            <p:ph type="sldNum" sz="quarter" idx="12"/>
          </p:nvPr>
        </p:nvSpPr>
        <p:spPr/>
        <p:txBody>
          <a:bodyPr/>
          <a:lstStyle/>
          <a:p>
            <a:fld id="{103D4C7E-1A32-4127-94AD-3B9BE0400B43}" type="slidenum">
              <a:rPr lang="nl-NL" smtClean="0"/>
              <a:t>‹nr.›</a:t>
            </a:fld>
            <a:endParaRPr lang="nl-NL"/>
          </a:p>
        </p:txBody>
      </p:sp>
    </p:spTree>
    <p:extLst>
      <p:ext uri="{BB962C8B-B14F-4D97-AF65-F5344CB8AC3E}">
        <p14:creationId xmlns:p14="http://schemas.microsoft.com/office/powerpoint/2010/main" val="359886469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Titel en verticale teks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84BF4B3-4C2F-4F50-A0AD-AA3388BC963A}"/>
              </a:ext>
            </a:extLst>
          </p:cNvPr>
          <p:cNvSpPr>
            <a:spLocks noGrp="1"/>
          </p:cNvSpPr>
          <p:nvPr>
            <p:ph type="title"/>
          </p:nvPr>
        </p:nvSpPr>
        <p:spPr/>
        <p:txBody>
          <a:bodyPr/>
          <a:lstStyle/>
          <a:p>
            <a:r>
              <a:rPr lang="nl-NL"/>
              <a:t>Klik om stijl te bewerken</a:t>
            </a:r>
          </a:p>
        </p:txBody>
      </p:sp>
      <p:sp>
        <p:nvSpPr>
          <p:cNvPr id="3" name="Tijdelijke aanduiding voor verticale tekst 2">
            <a:extLst>
              <a:ext uri="{FF2B5EF4-FFF2-40B4-BE49-F238E27FC236}">
                <a16:creationId xmlns:a16="http://schemas.microsoft.com/office/drawing/2014/main" id="{6E464677-AC29-4C7E-8F71-0375F0367CC0}"/>
              </a:ext>
            </a:extLst>
          </p:cNvPr>
          <p:cNvSpPr>
            <a:spLocks noGrp="1"/>
          </p:cNvSpPr>
          <p:nvPr>
            <p:ph type="body" orient="vert" idx="1"/>
          </p:nvPr>
        </p:nvSpPr>
        <p:spPr/>
        <p:txBody>
          <a:bodyPr vert="eaVert"/>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a:extLst>
              <a:ext uri="{FF2B5EF4-FFF2-40B4-BE49-F238E27FC236}">
                <a16:creationId xmlns:a16="http://schemas.microsoft.com/office/drawing/2014/main" id="{DE9442C8-AEE8-4BFC-AB5C-0F9BEA4501C5}"/>
              </a:ext>
            </a:extLst>
          </p:cNvPr>
          <p:cNvSpPr>
            <a:spLocks noGrp="1"/>
          </p:cNvSpPr>
          <p:nvPr>
            <p:ph type="dt" sz="half" idx="10"/>
          </p:nvPr>
        </p:nvSpPr>
        <p:spPr/>
        <p:txBody>
          <a:bodyPr/>
          <a:lstStyle/>
          <a:p>
            <a:endParaRPr lang="nl-NL"/>
          </a:p>
        </p:txBody>
      </p:sp>
      <p:sp>
        <p:nvSpPr>
          <p:cNvPr id="5" name="Tijdelijke aanduiding voor voettekst 4">
            <a:extLst>
              <a:ext uri="{FF2B5EF4-FFF2-40B4-BE49-F238E27FC236}">
                <a16:creationId xmlns:a16="http://schemas.microsoft.com/office/drawing/2014/main" id="{49B0453A-A4FF-47A3-BFEB-B766BE13A595}"/>
              </a:ext>
            </a:extLst>
          </p:cNvPr>
          <p:cNvSpPr>
            <a:spLocks noGrp="1"/>
          </p:cNvSpPr>
          <p:nvPr>
            <p:ph type="ftr" sz="quarter" idx="11"/>
          </p:nvPr>
        </p:nvSpPr>
        <p:spPr/>
        <p:txBody>
          <a:bodyPr/>
          <a:lstStyle/>
          <a:p>
            <a:r>
              <a:rPr lang="nl-NL"/>
              <a:t>#NL2050</a:t>
            </a:r>
          </a:p>
        </p:txBody>
      </p:sp>
      <p:sp>
        <p:nvSpPr>
          <p:cNvPr id="6" name="Tijdelijke aanduiding voor dianummer 5">
            <a:extLst>
              <a:ext uri="{FF2B5EF4-FFF2-40B4-BE49-F238E27FC236}">
                <a16:creationId xmlns:a16="http://schemas.microsoft.com/office/drawing/2014/main" id="{B747DDE5-AFFD-47D6-BBBF-D41035209D6D}"/>
              </a:ext>
            </a:extLst>
          </p:cNvPr>
          <p:cNvSpPr>
            <a:spLocks noGrp="1"/>
          </p:cNvSpPr>
          <p:nvPr>
            <p:ph type="sldNum" sz="quarter" idx="12"/>
          </p:nvPr>
        </p:nvSpPr>
        <p:spPr/>
        <p:txBody>
          <a:bodyPr/>
          <a:lstStyle/>
          <a:p>
            <a:fld id="{103D4C7E-1A32-4127-94AD-3B9BE0400B43}" type="slidenum">
              <a:rPr lang="nl-NL" smtClean="0"/>
              <a:t>‹nr.›</a:t>
            </a:fld>
            <a:endParaRPr lang="nl-NL"/>
          </a:p>
        </p:txBody>
      </p:sp>
    </p:spTree>
    <p:extLst>
      <p:ext uri="{BB962C8B-B14F-4D97-AF65-F5344CB8AC3E}">
        <p14:creationId xmlns:p14="http://schemas.microsoft.com/office/powerpoint/2010/main" val="229374334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Verticale titel en tekst">
    <p:spTree>
      <p:nvGrpSpPr>
        <p:cNvPr id="1" name=""/>
        <p:cNvGrpSpPr/>
        <p:nvPr/>
      </p:nvGrpSpPr>
      <p:grpSpPr>
        <a:xfrm>
          <a:off x="0" y="0"/>
          <a:ext cx="0" cy="0"/>
          <a:chOff x="0" y="0"/>
          <a:chExt cx="0" cy="0"/>
        </a:xfrm>
      </p:grpSpPr>
      <p:sp>
        <p:nvSpPr>
          <p:cNvPr id="2" name="Verticale titel 1">
            <a:extLst>
              <a:ext uri="{FF2B5EF4-FFF2-40B4-BE49-F238E27FC236}">
                <a16:creationId xmlns:a16="http://schemas.microsoft.com/office/drawing/2014/main" id="{7E584455-06F3-4E98-9E69-0C9FF2F65671}"/>
              </a:ext>
            </a:extLst>
          </p:cNvPr>
          <p:cNvSpPr>
            <a:spLocks noGrp="1"/>
          </p:cNvSpPr>
          <p:nvPr>
            <p:ph type="title" orient="vert"/>
          </p:nvPr>
        </p:nvSpPr>
        <p:spPr>
          <a:xfrm>
            <a:off x="8724900" y="365125"/>
            <a:ext cx="2628900" cy="5811838"/>
          </a:xfrm>
        </p:spPr>
        <p:txBody>
          <a:bodyPr vert="eaVert"/>
          <a:lstStyle/>
          <a:p>
            <a:r>
              <a:rPr lang="nl-NL"/>
              <a:t>Klik om stijl te bewerken</a:t>
            </a:r>
          </a:p>
        </p:txBody>
      </p:sp>
      <p:sp>
        <p:nvSpPr>
          <p:cNvPr id="3" name="Tijdelijke aanduiding voor verticale tekst 2">
            <a:extLst>
              <a:ext uri="{FF2B5EF4-FFF2-40B4-BE49-F238E27FC236}">
                <a16:creationId xmlns:a16="http://schemas.microsoft.com/office/drawing/2014/main" id="{A9D53439-357F-485B-816D-C828942F870C}"/>
              </a:ext>
            </a:extLst>
          </p:cNvPr>
          <p:cNvSpPr>
            <a:spLocks noGrp="1"/>
          </p:cNvSpPr>
          <p:nvPr>
            <p:ph type="body" orient="vert" idx="1"/>
          </p:nvPr>
        </p:nvSpPr>
        <p:spPr>
          <a:xfrm>
            <a:off x="838200" y="365125"/>
            <a:ext cx="7734300" cy="5811838"/>
          </a:xfrm>
        </p:spPr>
        <p:txBody>
          <a:bodyPr vert="eaVert"/>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a:extLst>
              <a:ext uri="{FF2B5EF4-FFF2-40B4-BE49-F238E27FC236}">
                <a16:creationId xmlns:a16="http://schemas.microsoft.com/office/drawing/2014/main" id="{ABE2D2B3-5908-4CD0-BA80-D1AADDBAFD91}"/>
              </a:ext>
            </a:extLst>
          </p:cNvPr>
          <p:cNvSpPr>
            <a:spLocks noGrp="1"/>
          </p:cNvSpPr>
          <p:nvPr>
            <p:ph type="dt" sz="half" idx="10"/>
          </p:nvPr>
        </p:nvSpPr>
        <p:spPr/>
        <p:txBody>
          <a:bodyPr/>
          <a:lstStyle/>
          <a:p>
            <a:endParaRPr lang="nl-NL"/>
          </a:p>
        </p:txBody>
      </p:sp>
      <p:sp>
        <p:nvSpPr>
          <p:cNvPr id="5" name="Tijdelijke aanduiding voor voettekst 4">
            <a:extLst>
              <a:ext uri="{FF2B5EF4-FFF2-40B4-BE49-F238E27FC236}">
                <a16:creationId xmlns:a16="http://schemas.microsoft.com/office/drawing/2014/main" id="{9B0717BD-B1C1-4E18-90C3-52BDFE47D218}"/>
              </a:ext>
            </a:extLst>
          </p:cNvPr>
          <p:cNvSpPr>
            <a:spLocks noGrp="1"/>
          </p:cNvSpPr>
          <p:nvPr>
            <p:ph type="ftr" sz="quarter" idx="11"/>
          </p:nvPr>
        </p:nvSpPr>
        <p:spPr/>
        <p:txBody>
          <a:bodyPr/>
          <a:lstStyle/>
          <a:p>
            <a:r>
              <a:rPr lang="nl-NL"/>
              <a:t>#NL2050</a:t>
            </a:r>
          </a:p>
        </p:txBody>
      </p:sp>
      <p:sp>
        <p:nvSpPr>
          <p:cNvPr id="6" name="Tijdelijke aanduiding voor dianummer 5">
            <a:extLst>
              <a:ext uri="{FF2B5EF4-FFF2-40B4-BE49-F238E27FC236}">
                <a16:creationId xmlns:a16="http://schemas.microsoft.com/office/drawing/2014/main" id="{A6182BC5-6E39-4B18-8409-EEBEEA1A5CFF}"/>
              </a:ext>
            </a:extLst>
          </p:cNvPr>
          <p:cNvSpPr>
            <a:spLocks noGrp="1"/>
          </p:cNvSpPr>
          <p:nvPr>
            <p:ph type="sldNum" sz="quarter" idx="12"/>
          </p:nvPr>
        </p:nvSpPr>
        <p:spPr/>
        <p:txBody>
          <a:bodyPr/>
          <a:lstStyle/>
          <a:p>
            <a:fld id="{103D4C7E-1A32-4127-94AD-3B9BE0400B43}" type="slidenum">
              <a:rPr lang="nl-NL" smtClean="0"/>
              <a:t>‹nr.›</a:t>
            </a:fld>
            <a:endParaRPr lang="nl-NL"/>
          </a:p>
        </p:txBody>
      </p:sp>
    </p:spTree>
    <p:extLst>
      <p:ext uri="{BB962C8B-B14F-4D97-AF65-F5344CB8AC3E}">
        <p14:creationId xmlns:p14="http://schemas.microsoft.com/office/powerpoint/2010/main" val="193133506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Aangepaste indelin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F89D3AFC-7169-4571-8E6D-240BB4CEE6BB}"/>
              </a:ext>
            </a:extLst>
          </p:cNvPr>
          <p:cNvSpPr>
            <a:spLocks noGrp="1"/>
          </p:cNvSpPr>
          <p:nvPr>
            <p:ph type="title"/>
          </p:nvPr>
        </p:nvSpPr>
        <p:spPr/>
        <p:txBody>
          <a:bodyPr/>
          <a:lstStyle/>
          <a:p>
            <a:r>
              <a:rPr lang="nl-NL"/>
              <a:t>Klik om stijl te bewerken</a:t>
            </a:r>
          </a:p>
        </p:txBody>
      </p:sp>
      <p:sp>
        <p:nvSpPr>
          <p:cNvPr id="3" name="Tijdelijke aanduiding voor datum 2">
            <a:extLst>
              <a:ext uri="{FF2B5EF4-FFF2-40B4-BE49-F238E27FC236}">
                <a16:creationId xmlns:a16="http://schemas.microsoft.com/office/drawing/2014/main" id="{4033C578-6F69-4FEC-8BB7-D8C0FFE3DD51}"/>
              </a:ext>
            </a:extLst>
          </p:cNvPr>
          <p:cNvSpPr>
            <a:spLocks noGrp="1"/>
          </p:cNvSpPr>
          <p:nvPr>
            <p:ph type="dt" sz="half" idx="10"/>
          </p:nvPr>
        </p:nvSpPr>
        <p:spPr/>
        <p:txBody>
          <a:bodyPr/>
          <a:lstStyle/>
          <a:p>
            <a:endParaRPr lang="nl-NL"/>
          </a:p>
        </p:txBody>
      </p:sp>
      <p:sp>
        <p:nvSpPr>
          <p:cNvPr id="4" name="Tijdelijke aanduiding voor voettekst 3">
            <a:extLst>
              <a:ext uri="{FF2B5EF4-FFF2-40B4-BE49-F238E27FC236}">
                <a16:creationId xmlns:a16="http://schemas.microsoft.com/office/drawing/2014/main" id="{2C8DA5AF-85E0-4C98-8855-473C10B785C8}"/>
              </a:ext>
            </a:extLst>
          </p:cNvPr>
          <p:cNvSpPr>
            <a:spLocks noGrp="1"/>
          </p:cNvSpPr>
          <p:nvPr>
            <p:ph type="ftr" sz="quarter" idx="11"/>
          </p:nvPr>
        </p:nvSpPr>
        <p:spPr/>
        <p:txBody>
          <a:bodyPr/>
          <a:lstStyle/>
          <a:p>
            <a:r>
              <a:rPr lang="nl-NL"/>
              <a:t>#NL2050</a:t>
            </a:r>
          </a:p>
        </p:txBody>
      </p:sp>
      <p:sp>
        <p:nvSpPr>
          <p:cNvPr id="5" name="Tijdelijke aanduiding voor dianummer 4">
            <a:extLst>
              <a:ext uri="{FF2B5EF4-FFF2-40B4-BE49-F238E27FC236}">
                <a16:creationId xmlns:a16="http://schemas.microsoft.com/office/drawing/2014/main" id="{7CDBDB12-BC79-438A-B196-7302CE8C9C7C}"/>
              </a:ext>
            </a:extLst>
          </p:cNvPr>
          <p:cNvSpPr>
            <a:spLocks noGrp="1"/>
          </p:cNvSpPr>
          <p:nvPr>
            <p:ph type="sldNum" sz="quarter" idx="12"/>
          </p:nvPr>
        </p:nvSpPr>
        <p:spPr/>
        <p:txBody>
          <a:bodyPr/>
          <a:lstStyle/>
          <a:p>
            <a:fld id="{521C8C53-02E6-4493-9744-9EB4A6C9324E}" type="slidenum">
              <a:rPr lang="nl-NL" smtClean="0"/>
              <a:t>‹nr.›</a:t>
            </a:fld>
            <a:endParaRPr lang="nl-NL"/>
          </a:p>
        </p:txBody>
      </p:sp>
    </p:spTree>
    <p:extLst>
      <p:ext uri="{BB962C8B-B14F-4D97-AF65-F5344CB8AC3E}">
        <p14:creationId xmlns:p14="http://schemas.microsoft.com/office/powerpoint/2010/main" val="248463242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5"/>
            <a:ext cx="10363200" cy="1362075"/>
          </a:xfrm>
        </p:spPr>
        <p:txBody>
          <a:bodyPr anchor="t"/>
          <a:lstStyle>
            <a:lvl1pPr algn="l">
              <a:defRPr sz="4000" b="1" cap="all"/>
            </a:lvl1pPr>
          </a:lstStyle>
          <a:p>
            <a:r>
              <a:rPr lang="en-US"/>
              <a:t>Click to edit Master title style</a:t>
            </a:r>
            <a:endParaRPr lang="nl-NL"/>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endParaRPr lang="nl-NL"/>
          </a:p>
        </p:txBody>
      </p:sp>
      <p:sp>
        <p:nvSpPr>
          <p:cNvPr id="5" name="Footer Placeholder 4"/>
          <p:cNvSpPr>
            <a:spLocks noGrp="1"/>
          </p:cNvSpPr>
          <p:nvPr>
            <p:ph type="ftr" sz="quarter" idx="11"/>
          </p:nvPr>
        </p:nvSpPr>
        <p:spPr/>
        <p:txBody>
          <a:bodyPr/>
          <a:lstStyle/>
          <a:p>
            <a:r>
              <a:rPr lang="nl-NL"/>
              <a:t>#NL2050</a:t>
            </a:r>
          </a:p>
        </p:txBody>
      </p:sp>
      <p:sp>
        <p:nvSpPr>
          <p:cNvPr id="6" name="Slide Number Placeholder 5"/>
          <p:cNvSpPr>
            <a:spLocks noGrp="1"/>
          </p:cNvSpPr>
          <p:nvPr>
            <p:ph type="sldNum" sz="quarter" idx="12"/>
          </p:nvPr>
        </p:nvSpPr>
        <p:spPr/>
        <p:txBody>
          <a:bodyPr/>
          <a:lstStyle/>
          <a:p>
            <a:fld id="{521C8C53-02E6-4493-9744-9EB4A6C9324E}" type="slidenum">
              <a:rPr lang="nl-NL" smtClean="0"/>
              <a:t>‹nr.›</a:t>
            </a:fld>
            <a:endParaRPr lang="nl-NL"/>
          </a:p>
        </p:txBody>
      </p:sp>
    </p:spTree>
    <p:extLst>
      <p:ext uri="{BB962C8B-B14F-4D97-AF65-F5344CB8AC3E}">
        <p14:creationId xmlns:p14="http://schemas.microsoft.com/office/powerpoint/2010/main" val="225940440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nl-NL"/>
          </a:p>
        </p:txBody>
      </p:sp>
      <p:sp>
        <p:nvSpPr>
          <p:cNvPr id="3" name="Content Placeholder 2"/>
          <p:cNvSpPr>
            <a:spLocks noGrp="1"/>
          </p:cNvSpPr>
          <p:nvPr>
            <p:ph sz="half" idx="1"/>
          </p:nvPr>
        </p:nvSpPr>
        <p:spPr>
          <a:xfrm>
            <a:off x="609600" y="1600205"/>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nl-NL"/>
          </a:p>
        </p:txBody>
      </p:sp>
      <p:sp>
        <p:nvSpPr>
          <p:cNvPr id="4" name="Content Placeholder 3"/>
          <p:cNvSpPr>
            <a:spLocks noGrp="1"/>
          </p:cNvSpPr>
          <p:nvPr>
            <p:ph sz="half" idx="2"/>
          </p:nvPr>
        </p:nvSpPr>
        <p:spPr>
          <a:xfrm>
            <a:off x="6197600" y="1600205"/>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nl-NL"/>
          </a:p>
        </p:txBody>
      </p:sp>
      <p:sp>
        <p:nvSpPr>
          <p:cNvPr id="5" name="Date Placeholder 4"/>
          <p:cNvSpPr>
            <a:spLocks noGrp="1"/>
          </p:cNvSpPr>
          <p:nvPr>
            <p:ph type="dt" sz="half" idx="10"/>
          </p:nvPr>
        </p:nvSpPr>
        <p:spPr/>
        <p:txBody>
          <a:bodyPr/>
          <a:lstStyle/>
          <a:p>
            <a:endParaRPr lang="nl-NL"/>
          </a:p>
        </p:txBody>
      </p:sp>
      <p:sp>
        <p:nvSpPr>
          <p:cNvPr id="6" name="Footer Placeholder 5"/>
          <p:cNvSpPr>
            <a:spLocks noGrp="1"/>
          </p:cNvSpPr>
          <p:nvPr>
            <p:ph type="ftr" sz="quarter" idx="11"/>
          </p:nvPr>
        </p:nvSpPr>
        <p:spPr/>
        <p:txBody>
          <a:bodyPr/>
          <a:lstStyle/>
          <a:p>
            <a:r>
              <a:rPr lang="nl-NL"/>
              <a:t>#NL2050</a:t>
            </a:r>
          </a:p>
        </p:txBody>
      </p:sp>
      <p:sp>
        <p:nvSpPr>
          <p:cNvPr id="7" name="Slide Number Placeholder 6"/>
          <p:cNvSpPr>
            <a:spLocks noGrp="1"/>
          </p:cNvSpPr>
          <p:nvPr>
            <p:ph type="sldNum" sz="quarter" idx="12"/>
          </p:nvPr>
        </p:nvSpPr>
        <p:spPr/>
        <p:txBody>
          <a:bodyPr/>
          <a:lstStyle/>
          <a:p>
            <a:fld id="{521C8C53-02E6-4493-9744-9EB4A6C9324E}" type="slidenum">
              <a:rPr lang="nl-NL" smtClean="0"/>
              <a:t>‹nr.›</a:t>
            </a:fld>
            <a:endParaRPr lang="nl-NL"/>
          </a:p>
        </p:txBody>
      </p:sp>
    </p:spTree>
    <p:extLst>
      <p:ext uri="{BB962C8B-B14F-4D97-AF65-F5344CB8AC3E}">
        <p14:creationId xmlns:p14="http://schemas.microsoft.com/office/powerpoint/2010/main" val="403931424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nl-NL"/>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nl-NL"/>
          </a:p>
        </p:txBody>
      </p:sp>
      <p:sp>
        <p:nvSpPr>
          <p:cNvPr id="5" name="Text Placeholder 4"/>
          <p:cNvSpPr>
            <a:spLocks noGrp="1"/>
          </p:cNvSpPr>
          <p:nvPr>
            <p:ph type="body" sz="quarter" idx="3"/>
          </p:nvPr>
        </p:nvSpPr>
        <p:spPr>
          <a:xfrm>
            <a:off x="6193370"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70"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nl-NL"/>
          </a:p>
        </p:txBody>
      </p:sp>
      <p:sp>
        <p:nvSpPr>
          <p:cNvPr id="7" name="Date Placeholder 6"/>
          <p:cNvSpPr>
            <a:spLocks noGrp="1"/>
          </p:cNvSpPr>
          <p:nvPr>
            <p:ph type="dt" sz="half" idx="10"/>
          </p:nvPr>
        </p:nvSpPr>
        <p:spPr/>
        <p:txBody>
          <a:bodyPr/>
          <a:lstStyle/>
          <a:p>
            <a:endParaRPr lang="nl-NL"/>
          </a:p>
        </p:txBody>
      </p:sp>
      <p:sp>
        <p:nvSpPr>
          <p:cNvPr id="8" name="Footer Placeholder 7"/>
          <p:cNvSpPr>
            <a:spLocks noGrp="1"/>
          </p:cNvSpPr>
          <p:nvPr>
            <p:ph type="ftr" sz="quarter" idx="11"/>
          </p:nvPr>
        </p:nvSpPr>
        <p:spPr/>
        <p:txBody>
          <a:bodyPr/>
          <a:lstStyle/>
          <a:p>
            <a:r>
              <a:rPr lang="nl-NL"/>
              <a:t>#NL2050</a:t>
            </a:r>
          </a:p>
        </p:txBody>
      </p:sp>
      <p:sp>
        <p:nvSpPr>
          <p:cNvPr id="9" name="Slide Number Placeholder 8"/>
          <p:cNvSpPr>
            <a:spLocks noGrp="1"/>
          </p:cNvSpPr>
          <p:nvPr>
            <p:ph type="sldNum" sz="quarter" idx="12"/>
          </p:nvPr>
        </p:nvSpPr>
        <p:spPr/>
        <p:txBody>
          <a:bodyPr/>
          <a:lstStyle/>
          <a:p>
            <a:fld id="{521C8C53-02E6-4493-9744-9EB4A6C9324E}" type="slidenum">
              <a:rPr lang="nl-NL" smtClean="0"/>
              <a:t>‹nr.›</a:t>
            </a:fld>
            <a:endParaRPr lang="nl-NL"/>
          </a:p>
        </p:txBody>
      </p:sp>
    </p:spTree>
    <p:extLst>
      <p:ext uri="{BB962C8B-B14F-4D97-AF65-F5344CB8AC3E}">
        <p14:creationId xmlns:p14="http://schemas.microsoft.com/office/powerpoint/2010/main" val="422733562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nl-NL"/>
          </a:p>
        </p:txBody>
      </p:sp>
      <p:sp>
        <p:nvSpPr>
          <p:cNvPr id="3" name="Date Placeholder 2"/>
          <p:cNvSpPr>
            <a:spLocks noGrp="1"/>
          </p:cNvSpPr>
          <p:nvPr>
            <p:ph type="dt" sz="half" idx="10"/>
          </p:nvPr>
        </p:nvSpPr>
        <p:spPr/>
        <p:txBody>
          <a:bodyPr/>
          <a:lstStyle/>
          <a:p>
            <a:endParaRPr lang="nl-NL"/>
          </a:p>
        </p:txBody>
      </p:sp>
      <p:sp>
        <p:nvSpPr>
          <p:cNvPr id="4" name="Footer Placeholder 3"/>
          <p:cNvSpPr>
            <a:spLocks noGrp="1"/>
          </p:cNvSpPr>
          <p:nvPr>
            <p:ph type="ftr" sz="quarter" idx="11"/>
          </p:nvPr>
        </p:nvSpPr>
        <p:spPr/>
        <p:txBody>
          <a:bodyPr/>
          <a:lstStyle/>
          <a:p>
            <a:r>
              <a:rPr lang="nl-NL"/>
              <a:t>#NL2050</a:t>
            </a:r>
          </a:p>
        </p:txBody>
      </p:sp>
      <p:sp>
        <p:nvSpPr>
          <p:cNvPr id="5" name="Slide Number Placeholder 4"/>
          <p:cNvSpPr>
            <a:spLocks noGrp="1"/>
          </p:cNvSpPr>
          <p:nvPr>
            <p:ph type="sldNum" sz="quarter" idx="12"/>
          </p:nvPr>
        </p:nvSpPr>
        <p:spPr/>
        <p:txBody>
          <a:bodyPr/>
          <a:lstStyle/>
          <a:p>
            <a:fld id="{521C8C53-02E6-4493-9744-9EB4A6C9324E}" type="slidenum">
              <a:rPr lang="nl-NL" smtClean="0"/>
              <a:t>‹nr.›</a:t>
            </a:fld>
            <a:endParaRPr lang="nl-NL"/>
          </a:p>
        </p:txBody>
      </p:sp>
    </p:spTree>
    <p:extLst>
      <p:ext uri="{BB962C8B-B14F-4D97-AF65-F5344CB8AC3E}">
        <p14:creationId xmlns:p14="http://schemas.microsoft.com/office/powerpoint/2010/main" val="317340634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endParaRPr lang="nl-NL"/>
          </a:p>
        </p:txBody>
      </p:sp>
      <p:sp>
        <p:nvSpPr>
          <p:cNvPr id="3" name="Footer Placeholder 2"/>
          <p:cNvSpPr>
            <a:spLocks noGrp="1"/>
          </p:cNvSpPr>
          <p:nvPr>
            <p:ph type="ftr" sz="quarter" idx="11"/>
          </p:nvPr>
        </p:nvSpPr>
        <p:spPr/>
        <p:txBody>
          <a:bodyPr/>
          <a:lstStyle/>
          <a:p>
            <a:r>
              <a:rPr lang="nl-NL"/>
              <a:t>#NL2050</a:t>
            </a:r>
          </a:p>
        </p:txBody>
      </p:sp>
      <p:sp>
        <p:nvSpPr>
          <p:cNvPr id="4" name="Slide Number Placeholder 3"/>
          <p:cNvSpPr>
            <a:spLocks noGrp="1"/>
          </p:cNvSpPr>
          <p:nvPr>
            <p:ph type="sldNum" sz="quarter" idx="12"/>
          </p:nvPr>
        </p:nvSpPr>
        <p:spPr/>
        <p:txBody>
          <a:bodyPr/>
          <a:lstStyle/>
          <a:p>
            <a:fld id="{521C8C53-02E6-4493-9744-9EB4A6C9324E}" type="slidenum">
              <a:rPr lang="nl-NL" smtClean="0"/>
              <a:t>‹nr.›</a:t>
            </a:fld>
            <a:endParaRPr lang="nl-NL"/>
          </a:p>
        </p:txBody>
      </p:sp>
    </p:spTree>
    <p:extLst>
      <p:ext uri="{BB962C8B-B14F-4D97-AF65-F5344CB8AC3E}">
        <p14:creationId xmlns:p14="http://schemas.microsoft.com/office/powerpoint/2010/main" val="32257603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3" y="273050"/>
            <a:ext cx="4011084" cy="1162050"/>
          </a:xfrm>
        </p:spPr>
        <p:txBody>
          <a:bodyPr anchor="b"/>
          <a:lstStyle>
            <a:lvl1pPr algn="l">
              <a:defRPr sz="2000" b="1"/>
            </a:lvl1pPr>
          </a:lstStyle>
          <a:p>
            <a:r>
              <a:rPr lang="en-US"/>
              <a:t>Click to edit Master title style</a:t>
            </a:r>
            <a:endParaRPr lang="nl-NL"/>
          </a:p>
        </p:txBody>
      </p:sp>
      <p:sp>
        <p:nvSpPr>
          <p:cNvPr id="3" name="Content Placeholder 2"/>
          <p:cNvSpPr>
            <a:spLocks noGrp="1"/>
          </p:cNvSpPr>
          <p:nvPr>
            <p:ph idx="1"/>
          </p:nvPr>
        </p:nvSpPr>
        <p:spPr>
          <a:xfrm>
            <a:off x="4766733" y="273055"/>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nl-NL"/>
          </a:p>
        </p:txBody>
      </p:sp>
      <p:sp>
        <p:nvSpPr>
          <p:cNvPr id="4" name="Text Placeholder 3"/>
          <p:cNvSpPr>
            <a:spLocks noGrp="1"/>
          </p:cNvSpPr>
          <p:nvPr>
            <p:ph type="body" sz="half" idx="2"/>
          </p:nvPr>
        </p:nvSpPr>
        <p:spPr>
          <a:xfrm>
            <a:off x="609603" y="1435103"/>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endParaRPr lang="nl-NL"/>
          </a:p>
        </p:txBody>
      </p:sp>
      <p:sp>
        <p:nvSpPr>
          <p:cNvPr id="6" name="Footer Placeholder 5"/>
          <p:cNvSpPr>
            <a:spLocks noGrp="1"/>
          </p:cNvSpPr>
          <p:nvPr>
            <p:ph type="ftr" sz="quarter" idx="11"/>
          </p:nvPr>
        </p:nvSpPr>
        <p:spPr/>
        <p:txBody>
          <a:bodyPr/>
          <a:lstStyle/>
          <a:p>
            <a:r>
              <a:rPr lang="nl-NL"/>
              <a:t>#NL2050</a:t>
            </a:r>
          </a:p>
        </p:txBody>
      </p:sp>
      <p:sp>
        <p:nvSpPr>
          <p:cNvPr id="7" name="Slide Number Placeholder 6"/>
          <p:cNvSpPr>
            <a:spLocks noGrp="1"/>
          </p:cNvSpPr>
          <p:nvPr>
            <p:ph type="sldNum" sz="quarter" idx="12"/>
          </p:nvPr>
        </p:nvSpPr>
        <p:spPr/>
        <p:txBody>
          <a:bodyPr/>
          <a:lstStyle/>
          <a:p>
            <a:fld id="{521C8C53-02E6-4493-9744-9EB4A6C9324E}" type="slidenum">
              <a:rPr lang="nl-NL" smtClean="0"/>
              <a:t>‹nr.›</a:t>
            </a:fld>
            <a:endParaRPr lang="nl-NL"/>
          </a:p>
        </p:txBody>
      </p:sp>
    </p:spTree>
    <p:extLst>
      <p:ext uri="{BB962C8B-B14F-4D97-AF65-F5344CB8AC3E}">
        <p14:creationId xmlns:p14="http://schemas.microsoft.com/office/powerpoint/2010/main" val="185627414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en-US"/>
              <a:t>Click to edit Master title style</a:t>
            </a:r>
            <a:endParaRPr lang="nl-NL"/>
          </a:p>
        </p:txBody>
      </p:sp>
      <p:sp>
        <p:nvSpPr>
          <p:cNvPr id="3" name="Text Placeholder 2"/>
          <p:cNvSpPr>
            <a:spLocks noGrp="1"/>
          </p:cNvSpPr>
          <p:nvPr>
            <p:ph type="body" idx="1"/>
          </p:nvPr>
        </p:nvSpPr>
        <p:spPr>
          <a:xfrm>
            <a:off x="609600" y="1600205"/>
            <a:ext cx="109728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nl-NL"/>
          </a:p>
        </p:txBody>
      </p:sp>
      <p:sp>
        <p:nvSpPr>
          <p:cNvPr id="4" name="Date Placeholder 3"/>
          <p:cNvSpPr>
            <a:spLocks noGrp="1"/>
          </p:cNvSpPr>
          <p:nvPr>
            <p:ph type="dt" sz="half" idx="2"/>
          </p:nvPr>
        </p:nvSpPr>
        <p:spPr>
          <a:xfrm>
            <a:off x="609600" y="6356355"/>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nl-NL"/>
          </a:p>
        </p:txBody>
      </p:sp>
      <p:sp>
        <p:nvSpPr>
          <p:cNvPr id="5" name="Footer Placeholder 4"/>
          <p:cNvSpPr>
            <a:spLocks noGrp="1"/>
          </p:cNvSpPr>
          <p:nvPr>
            <p:ph type="ftr" sz="quarter" idx="3"/>
          </p:nvPr>
        </p:nvSpPr>
        <p:spPr>
          <a:xfrm>
            <a:off x="4165600" y="6356355"/>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nl-NL"/>
              <a:t>#NL2050</a:t>
            </a:r>
          </a:p>
        </p:txBody>
      </p:sp>
      <p:sp>
        <p:nvSpPr>
          <p:cNvPr id="6" name="Slide Number Placeholder 5"/>
          <p:cNvSpPr>
            <a:spLocks noGrp="1"/>
          </p:cNvSpPr>
          <p:nvPr>
            <p:ph type="sldNum" sz="quarter" idx="4"/>
          </p:nvPr>
        </p:nvSpPr>
        <p:spPr>
          <a:xfrm>
            <a:off x="8737600" y="6356355"/>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21C8C53-02E6-4493-9744-9EB4A6C9324E}" type="slidenum">
              <a:rPr lang="nl-NL" smtClean="0"/>
              <a:t>‹nr.›</a:t>
            </a:fld>
            <a:endParaRPr lang="nl-NL"/>
          </a:p>
        </p:txBody>
      </p:sp>
    </p:spTree>
    <p:extLst>
      <p:ext uri="{BB962C8B-B14F-4D97-AF65-F5344CB8AC3E}">
        <p14:creationId xmlns:p14="http://schemas.microsoft.com/office/powerpoint/2010/main" val="428736434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6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Lst>
  <p:hf sldNum="0" hd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jdelijke aanduiding voor titel 1">
            <a:extLst>
              <a:ext uri="{FF2B5EF4-FFF2-40B4-BE49-F238E27FC236}">
                <a16:creationId xmlns:a16="http://schemas.microsoft.com/office/drawing/2014/main" id="{DFE6E98F-0B0E-4512-AAD1-4A117AF2D46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nl-NL"/>
              <a:t>Klik om stijl te bewerken</a:t>
            </a:r>
          </a:p>
        </p:txBody>
      </p:sp>
      <p:sp>
        <p:nvSpPr>
          <p:cNvPr id="3" name="Tijdelijke aanduiding voor tekst 2">
            <a:extLst>
              <a:ext uri="{FF2B5EF4-FFF2-40B4-BE49-F238E27FC236}">
                <a16:creationId xmlns:a16="http://schemas.microsoft.com/office/drawing/2014/main" id="{61A613A7-0A9D-4FD9-8E1D-DD2693939A5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a:extLst>
              <a:ext uri="{FF2B5EF4-FFF2-40B4-BE49-F238E27FC236}">
                <a16:creationId xmlns:a16="http://schemas.microsoft.com/office/drawing/2014/main" id="{B8425478-EA00-45E6-BB4D-411CD1DFA92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nl-NL"/>
          </a:p>
        </p:txBody>
      </p:sp>
      <p:sp>
        <p:nvSpPr>
          <p:cNvPr id="5" name="Tijdelijke aanduiding voor voettekst 4">
            <a:extLst>
              <a:ext uri="{FF2B5EF4-FFF2-40B4-BE49-F238E27FC236}">
                <a16:creationId xmlns:a16="http://schemas.microsoft.com/office/drawing/2014/main" id="{4F89ED9E-371C-4936-898F-6D6D17E80F10}"/>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nl-NL"/>
              <a:t>#NL2050</a:t>
            </a:r>
          </a:p>
        </p:txBody>
      </p:sp>
      <p:sp>
        <p:nvSpPr>
          <p:cNvPr id="6" name="Tijdelijke aanduiding voor dianummer 5">
            <a:extLst>
              <a:ext uri="{FF2B5EF4-FFF2-40B4-BE49-F238E27FC236}">
                <a16:creationId xmlns:a16="http://schemas.microsoft.com/office/drawing/2014/main" id="{266C668C-DCBD-4005-9538-28BCA8719CA3}"/>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03D4C7E-1A32-4127-94AD-3B9BE0400B43}" type="slidenum">
              <a:rPr lang="nl-NL" smtClean="0"/>
              <a:t>‹nr.›</a:t>
            </a:fld>
            <a:endParaRPr lang="nl-NL"/>
          </a:p>
        </p:txBody>
      </p:sp>
    </p:spTree>
    <p:extLst>
      <p:ext uri="{BB962C8B-B14F-4D97-AF65-F5344CB8AC3E}">
        <p14:creationId xmlns:p14="http://schemas.microsoft.com/office/powerpoint/2010/main" val="1505408881"/>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Lst>
  <p:hf sldNum="0"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2" Type="http://schemas.openxmlformats.org/officeDocument/2006/relationships/image" Target="../media/image10.gif"/><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1.png"/><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2.png"/><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5.xml"/><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6.xml"/><Relationship Id="rId1" Type="http://schemas.openxmlformats.org/officeDocument/2006/relationships/slideLayout" Target="../slideLayouts/slideLayout5.xml"/><Relationship Id="rId4" Type="http://schemas.openxmlformats.org/officeDocument/2006/relationships/image" Target="../media/image19.png"/></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image" Target="../media/image21.png"/></Relationships>
</file>

<file path=ppt/slides/_rels/slide21.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9.xml"/><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8" Type="http://schemas.openxmlformats.org/officeDocument/2006/relationships/image" Target="../media/image26.png"/><Relationship Id="rId3" Type="http://schemas.openxmlformats.org/officeDocument/2006/relationships/hyperlink" Target="https://www.pbl.nl/publicaties/ruimtelijke-verkenning-2023-vier-scenarios-voor-de-inrichting-van-nederland-in-2050" TargetMode="External"/><Relationship Id="rId7" Type="http://schemas.openxmlformats.org/officeDocument/2006/relationships/image" Target="../media/image25.png"/><Relationship Id="rId2" Type="http://schemas.openxmlformats.org/officeDocument/2006/relationships/notesSlide" Target="../notesSlides/notesSlide20.xml"/><Relationship Id="rId1" Type="http://schemas.openxmlformats.org/officeDocument/2006/relationships/slideLayout" Target="../slideLayouts/slideLayout5.xml"/><Relationship Id="rId6" Type="http://schemas.openxmlformats.org/officeDocument/2006/relationships/image" Target="../media/image24.png"/><Relationship Id="rId5" Type="http://schemas.openxmlformats.org/officeDocument/2006/relationships/hyperlink" Target="https://vng.nl/nieuws/scenarios-als-hulpmiddel-voor-ruimtelijke-inrichting" TargetMode="External"/><Relationship Id="rId4" Type="http://schemas.openxmlformats.org/officeDocument/2006/relationships/hyperlink" Target="https://themasites.pbl.nl/scenarios-inrichting-nl2050/" TargetMode="External"/><Relationship Id="rId9" Type="http://schemas.openxmlformats.org/officeDocument/2006/relationships/image" Target="../media/image3.png"/></Relationships>
</file>

<file path=ppt/slides/_rels/slide25.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notesSlide" Target="../notesSlides/notesSlide21.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5.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6.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7.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8.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8.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9.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9.xml"/><Relationship Id="rId1" Type="http://schemas.openxmlformats.org/officeDocument/2006/relationships/slideLayout" Target="../slideLayouts/slideLayout1.xml"/><Relationship Id="rId4"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Afbeelding 1">
            <a:extLst>
              <a:ext uri="{FF2B5EF4-FFF2-40B4-BE49-F238E27FC236}">
                <a16:creationId xmlns:a16="http://schemas.microsoft.com/office/drawing/2014/main" id="{D5FB5116-23FF-6CC9-58AB-BCFC6D1F2F31}"/>
              </a:ext>
            </a:extLst>
          </p:cNvPr>
          <p:cNvPicPr>
            <a:picLocks noChangeAspect="1"/>
          </p:cNvPicPr>
          <p:nvPr/>
        </p:nvPicPr>
        <p:blipFill>
          <a:blip r:embed="rId3">
            <a:alphaModFix amt="58000"/>
          </a:blip>
          <a:stretch>
            <a:fillRect/>
          </a:stretch>
        </p:blipFill>
        <p:spPr>
          <a:xfrm>
            <a:off x="-1" y="-1"/>
            <a:ext cx="13085095" cy="6855963"/>
          </a:xfrm>
          <a:prstGeom prst="rect">
            <a:avLst/>
          </a:prstGeom>
        </p:spPr>
      </p:pic>
      <p:sp>
        <p:nvSpPr>
          <p:cNvPr id="9" name="Title 1">
            <a:extLst>
              <a:ext uri="{FF2B5EF4-FFF2-40B4-BE49-F238E27FC236}">
                <a16:creationId xmlns:a16="http://schemas.microsoft.com/office/drawing/2014/main" id="{8A009897-BC24-4EB8-B79A-B08FEF1B2CFA}"/>
              </a:ext>
            </a:extLst>
          </p:cNvPr>
          <p:cNvSpPr>
            <a:spLocks noGrp="1"/>
          </p:cNvSpPr>
          <p:nvPr>
            <p:ph type="title"/>
          </p:nvPr>
        </p:nvSpPr>
        <p:spPr>
          <a:xfrm>
            <a:off x="311010" y="3645024"/>
            <a:ext cx="12193701" cy="1143000"/>
          </a:xfrm>
        </p:spPr>
        <p:txBody>
          <a:bodyPr>
            <a:noAutofit/>
          </a:bodyPr>
          <a:lstStyle/>
          <a:p>
            <a:br>
              <a:rPr lang="nl-NL" b="1" dirty="0">
                <a:solidFill>
                  <a:schemeClr val="tx2"/>
                </a:solidFill>
              </a:rPr>
            </a:br>
            <a:r>
              <a:rPr lang="nl-NL" b="1" dirty="0"/>
              <a:t>Ruimtelijke Verkenning 2023</a:t>
            </a:r>
            <a:br>
              <a:rPr lang="nl-NL" b="1" dirty="0"/>
            </a:br>
            <a:r>
              <a:rPr lang="nl-NL" dirty="0"/>
              <a:t>Vier scenario’s voor de inrichting</a:t>
            </a:r>
            <a:br>
              <a:rPr lang="nl-NL" dirty="0"/>
            </a:br>
            <a:r>
              <a:rPr lang="nl-NL" dirty="0"/>
              <a:t>van Nederland in 2050</a:t>
            </a:r>
            <a:br>
              <a:rPr lang="nl-NL" sz="4800" dirty="0"/>
            </a:br>
            <a:br>
              <a:rPr lang="nl-NL" sz="4800" dirty="0"/>
            </a:br>
            <a:r>
              <a:rPr lang="nl-NL" sz="3200" dirty="0"/>
              <a:t>[Naam invullen]</a:t>
            </a:r>
            <a:br>
              <a:rPr lang="nl-NL" sz="3200" dirty="0"/>
            </a:br>
            <a:r>
              <a:rPr lang="nl-NL" sz="3200" dirty="0"/>
              <a:t>[Datum invullen]</a:t>
            </a:r>
            <a:br>
              <a:rPr lang="nl-NL" sz="3200" dirty="0"/>
            </a:br>
            <a:br>
              <a:rPr lang="nl-NL" sz="3200" dirty="0"/>
            </a:br>
            <a:br>
              <a:rPr lang="nl-NL" sz="3200" dirty="0"/>
            </a:br>
            <a:r>
              <a:rPr lang="nl-NL" sz="3200" b="1" dirty="0"/>
              <a:t>#NL2050</a:t>
            </a:r>
            <a:br>
              <a:rPr lang="nl-NL" sz="3200" dirty="0">
                <a:solidFill>
                  <a:schemeClr val="bg1"/>
                </a:solidFill>
              </a:rPr>
            </a:br>
            <a:endParaRPr lang="nl-NL" sz="4800" dirty="0"/>
          </a:p>
        </p:txBody>
      </p:sp>
      <p:pic>
        <p:nvPicPr>
          <p:cNvPr id="4" name="Afbeelding 3">
            <a:extLst>
              <a:ext uri="{FF2B5EF4-FFF2-40B4-BE49-F238E27FC236}">
                <a16:creationId xmlns:a16="http://schemas.microsoft.com/office/drawing/2014/main" id="{DA2D65E7-0DD1-6BB1-BA4A-414F201009AF}"/>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5771964" y="1341"/>
            <a:ext cx="648072" cy="648073"/>
          </a:xfrm>
          <a:prstGeom prst="rect">
            <a:avLst/>
          </a:prstGeom>
        </p:spPr>
      </p:pic>
    </p:spTree>
    <p:extLst>
      <p:ext uri="{BB962C8B-B14F-4D97-AF65-F5344CB8AC3E}">
        <p14:creationId xmlns:p14="http://schemas.microsoft.com/office/powerpoint/2010/main" val="297105608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7ACA77B-1E78-8F06-CD50-2F739E72281C}"/>
              </a:ext>
            </a:extLst>
          </p:cNvPr>
          <p:cNvSpPr>
            <a:spLocks noGrp="1"/>
          </p:cNvSpPr>
          <p:nvPr>
            <p:ph type="title"/>
          </p:nvPr>
        </p:nvSpPr>
        <p:spPr/>
        <p:txBody>
          <a:bodyPr/>
          <a:lstStyle/>
          <a:p>
            <a:endParaRPr lang="en-US"/>
          </a:p>
        </p:txBody>
      </p:sp>
      <p:pic>
        <p:nvPicPr>
          <p:cNvPr id="6" name="Tijdelijke aanduiding voor inhoud 5" descr="Afbeelding met tekening, boom, Kinderkunst, verven&#10;&#10;Automatisch gegenereerde beschrijving">
            <a:extLst>
              <a:ext uri="{FF2B5EF4-FFF2-40B4-BE49-F238E27FC236}">
                <a16:creationId xmlns:a16="http://schemas.microsoft.com/office/drawing/2014/main" id="{056DBBE8-3808-CE87-81EA-AB4D350B3198}"/>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0"/>
            <a:ext cx="12288688" cy="6968929"/>
          </a:xfrm>
        </p:spPr>
      </p:pic>
    </p:spTree>
    <p:extLst>
      <p:ext uri="{BB962C8B-B14F-4D97-AF65-F5344CB8AC3E}">
        <p14:creationId xmlns:p14="http://schemas.microsoft.com/office/powerpoint/2010/main" val="72979059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67AB9D0-957B-41ED-E161-36C2C514F017}"/>
              </a:ext>
            </a:extLst>
          </p:cNvPr>
          <p:cNvSpPr>
            <a:spLocks noGrp="1"/>
          </p:cNvSpPr>
          <p:nvPr>
            <p:ph type="title"/>
          </p:nvPr>
        </p:nvSpPr>
        <p:spPr>
          <a:xfrm>
            <a:off x="0" y="701824"/>
            <a:ext cx="12192000" cy="1143000"/>
          </a:xfrm>
        </p:spPr>
        <p:txBody>
          <a:bodyPr>
            <a:normAutofit/>
          </a:bodyPr>
          <a:lstStyle/>
          <a:p>
            <a:r>
              <a:rPr lang="nl-NL" sz="3200" b="1" dirty="0">
                <a:solidFill>
                  <a:schemeClr val="tx2"/>
                </a:solidFill>
              </a:rPr>
              <a:t>Knop om voor duurzame ontwikkeling</a:t>
            </a:r>
            <a:endParaRPr lang="en-US" sz="3200" b="1" dirty="0">
              <a:solidFill>
                <a:schemeClr val="tx2"/>
              </a:solidFill>
            </a:endParaRPr>
          </a:p>
        </p:txBody>
      </p:sp>
      <p:sp>
        <p:nvSpPr>
          <p:cNvPr id="4" name="Tijdelijke aanduiding voor inhoud 3">
            <a:extLst>
              <a:ext uri="{FF2B5EF4-FFF2-40B4-BE49-F238E27FC236}">
                <a16:creationId xmlns:a16="http://schemas.microsoft.com/office/drawing/2014/main" id="{3C55EEE7-24BA-5075-EDA6-938F9B759EEC}"/>
              </a:ext>
            </a:extLst>
          </p:cNvPr>
          <p:cNvSpPr>
            <a:spLocks noGrp="1"/>
          </p:cNvSpPr>
          <p:nvPr>
            <p:ph sz="half" idx="2"/>
          </p:nvPr>
        </p:nvSpPr>
        <p:spPr>
          <a:xfrm>
            <a:off x="4943872" y="1600205"/>
            <a:ext cx="6638528" cy="4525963"/>
          </a:xfrm>
        </p:spPr>
        <p:txBody>
          <a:bodyPr>
            <a:normAutofit fontScale="92500" lnSpcReduction="20000"/>
          </a:bodyPr>
          <a:lstStyle/>
          <a:p>
            <a:endParaRPr lang="nl-NL" dirty="0"/>
          </a:p>
          <a:p>
            <a:r>
              <a:rPr lang="nl-NL" b="1" dirty="0"/>
              <a:t> Mondiaal Ondernemend</a:t>
            </a:r>
          </a:p>
          <a:p>
            <a:pPr marL="457200" lvl="1" indent="0">
              <a:buNone/>
            </a:pPr>
            <a:r>
              <a:rPr lang="nl-NL" dirty="0"/>
              <a:t>Van aandeelhouders- naar stakeholderseconomie, “</a:t>
            </a:r>
            <a:r>
              <a:rPr lang="nl-NL" dirty="0" err="1"/>
              <a:t>true</a:t>
            </a:r>
            <a:r>
              <a:rPr lang="nl-NL" dirty="0"/>
              <a:t> pricing”</a:t>
            </a:r>
          </a:p>
          <a:p>
            <a:r>
              <a:rPr lang="nl-NL" b="1" dirty="0"/>
              <a:t> Snelle Wereld</a:t>
            </a:r>
          </a:p>
          <a:p>
            <a:pPr marL="457200" lvl="1" indent="0">
              <a:buNone/>
            </a:pPr>
            <a:r>
              <a:rPr lang="nl-NL" dirty="0"/>
              <a:t>Van oligopolies naar bewaakte marktwerking, sterke </a:t>
            </a:r>
            <a:r>
              <a:rPr lang="nl-NL" dirty="0" err="1"/>
              <a:t>mededingsautoriteit</a:t>
            </a:r>
            <a:endParaRPr lang="nl-NL" dirty="0"/>
          </a:p>
          <a:p>
            <a:r>
              <a:rPr lang="nl-NL" b="1" dirty="0"/>
              <a:t> Groen Land </a:t>
            </a:r>
          </a:p>
          <a:p>
            <a:pPr marL="457200" lvl="1" indent="0">
              <a:buNone/>
            </a:pPr>
            <a:r>
              <a:rPr lang="nl-NL" dirty="0"/>
              <a:t>Van vrijheid tot consumeren naar persoonlijk omgevingsbudget, omgevingsregels en handhaving</a:t>
            </a:r>
          </a:p>
          <a:p>
            <a:r>
              <a:rPr lang="nl-NL" b="1" dirty="0"/>
              <a:t> Regionaal Geworteld </a:t>
            </a:r>
          </a:p>
          <a:p>
            <a:pPr marL="457200" lvl="1" indent="0">
              <a:buNone/>
            </a:pPr>
            <a:r>
              <a:rPr lang="nl-NL" dirty="0"/>
              <a:t>Van nationale verdeling naar regionale belastingheffing</a:t>
            </a:r>
            <a:endParaRPr lang="en-US" dirty="0"/>
          </a:p>
          <a:p>
            <a:endParaRPr lang="en-US" dirty="0"/>
          </a:p>
        </p:txBody>
      </p:sp>
      <p:pic>
        <p:nvPicPr>
          <p:cNvPr id="13" name="Afbeelding 12">
            <a:extLst>
              <a:ext uri="{FF2B5EF4-FFF2-40B4-BE49-F238E27FC236}">
                <a16:creationId xmlns:a16="http://schemas.microsoft.com/office/drawing/2014/main" id="{CE400FC9-DBB0-133F-9049-DA2C552BA6F9}"/>
              </a:ext>
            </a:extLst>
          </p:cNvPr>
          <p:cNvPicPr>
            <a:picLocks noChangeAspect="1"/>
          </p:cNvPicPr>
          <p:nvPr/>
        </p:nvPicPr>
        <p:blipFill>
          <a:blip r:embed="rId2"/>
          <a:stretch>
            <a:fillRect/>
          </a:stretch>
        </p:blipFill>
        <p:spPr>
          <a:xfrm>
            <a:off x="1055440" y="2466706"/>
            <a:ext cx="3335282" cy="2792960"/>
          </a:xfrm>
          <a:prstGeom prst="rect">
            <a:avLst/>
          </a:prstGeom>
        </p:spPr>
      </p:pic>
      <p:pic>
        <p:nvPicPr>
          <p:cNvPr id="3" name="Afbeelding 2">
            <a:extLst>
              <a:ext uri="{FF2B5EF4-FFF2-40B4-BE49-F238E27FC236}">
                <a16:creationId xmlns:a16="http://schemas.microsoft.com/office/drawing/2014/main" id="{C0A887FD-596A-237A-F25F-772F579D7C31}"/>
              </a:ext>
            </a:extLst>
          </p:cNvPr>
          <p:cNvPicPr>
            <a:picLocks noChangeAspect="1"/>
          </p:cNvPicPr>
          <p:nvPr/>
        </p:nvPicPr>
        <p:blipFill>
          <a:blip r:embed="rId3"/>
          <a:stretch>
            <a:fillRect/>
          </a:stretch>
        </p:blipFill>
        <p:spPr>
          <a:xfrm>
            <a:off x="5906285" y="0"/>
            <a:ext cx="2258079" cy="743343"/>
          </a:xfrm>
          <a:prstGeom prst="rect">
            <a:avLst/>
          </a:prstGeom>
        </p:spPr>
      </p:pic>
      <p:sp>
        <p:nvSpPr>
          <p:cNvPr id="6" name="Tijdelijke aanduiding voor dianummer 5">
            <a:extLst>
              <a:ext uri="{FF2B5EF4-FFF2-40B4-BE49-F238E27FC236}">
                <a16:creationId xmlns:a16="http://schemas.microsoft.com/office/drawing/2014/main" id="{D8CF368F-BE88-8264-99F1-8F953C7F36CB}"/>
              </a:ext>
            </a:extLst>
          </p:cNvPr>
          <p:cNvSpPr>
            <a:spLocks noGrp="1"/>
          </p:cNvSpPr>
          <p:nvPr>
            <p:ph type="sldNum" sz="quarter" idx="12"/>
          </p:nvPr>
        </p:nvSpPr>
        <p:spPr>
          <a:xfrm>
            <a:off x="5735960" y="6506316"/>
            <a:ext cx="540222" cy="379068"/>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rgbClr val="007BC7"/>
              </a:buClr>
              <a:buFont typeface="Wingdings" panose="05000000000000000000" pitchFamily="2" charset="2"/>
              <a:buChar char="§"/>
              <a:defRPr sz="2000">
                <a:solidFill>
                  <a:schemeClr val="tx1"/>
                </a:solidFill>
                <a:latin typeface="Verdana" panose="020B0604030504040204" pitchFamily="34" charset="0"/>
                <a:cs typeface="Arial" panose="020B0604020202020204" pitchFamily="34" charset="0"/>
              </a:defRPr>
            </a:lvl1pPr>
            <a:lvl2pPr marL="742950" indent="-285750">
              <a:spcBef>
                <a:spcPct val="20000"/>
              </a:spcBef>
              <a:buClr>
                <a:srgbClr val="007BC7"/>
              </a:buClr>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2pPr>
            <a:lvl3pPr marL="11430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3pPr>
            <a:lvl4pPr marL="16002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4pPr>
            <a:lvl5pPr marL="20574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5pPr>
            <a:lvl6pPr marL="25146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6pPr>
            <a:lvl7pPr marL="29718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7pPr>
            <a:lvl8pPr marL="34290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8pPr>
            <a:lvl9pPr marL="38862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9pPr>
          </a:lstStyle>
          <a:p>
            <a:pPr>
              <a:spcBef>
                <a:spcPct val="0"/>
              </a:spcBef>
              <a:buClrTx/>
              <a:buFontTx/>
              <a:buNone/>
            </a:pPr>
            <a:fld id="{BDA88954-AF29-4740-BE89-9B023ABE1242}" type="slidenum">
              <a:rPr lang="nl-NL" altLang="nl-NL" sz="1200" b="1" smtClean="0"/>
              <a:pPr>
                <a:spcBef>
                  <a:spcPct val="0"/>
                </a:spcBef>
                <a:buClrTx/>
                <a:buFontTx/>
                <a:buNone/>
              </a:pPr>
              <a:t>11</a:t>
            </a:fld>
            <a:endParaRPr lang="nl-NL" altLang="nl-NL" sz="1200" b="1" dirty="0"/>
          </a:p>
        </p:txBody>
      </p:sp>
    </p:spTree>
    <p:extLst>
      <p:ext uri="{BB962C8B-B14F-4D97-AF65-F5344CB8AC3E}">
        <p14:creationId xmlns:p14="http://schemas.microsoft.com/office/powerpoint/2010/main" val="118906873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ADE7B35-3F76-DDB6-C3CC-8BFCB3C3054A}"/>
              </a:ext>
            </a:extLst>
          </p:cNvPr>
          <p:cNvSpPr>
            <a:spLocks noGrp="1"/>
          </p:cNvSpPr>
          <p:nvPr>
            <p:ph type="title"/>
          </p:nvPr>
        </p:nvSpPr>
        <p:spPr>
          <a:xfrm>
            <a:off x="0" y="701824"/>
            <a:ext cx="12192000" cy="1143000"/>
          </a:xfrm>
        </p:spPr>
        <p:txBody>
          <a:bodyPr>
            <a:normAutofit/>
          </a:bodyPr>
          <a:lstStyle/>
          <a:p>
            <a:r>
              <a:rPr lang="nl-NL" sz="3200" b="1" dirty="0">
                <a:solidFill>
                  <a:schemeClr val="tx2"/>
                </a:solidFill>
              </a:rPr>
              <a:t>Aantal inwoners gelijk; aantal woningen verschilt</a:t>
            </a:r>
            <a:endParaRPr lang="en-US" sz="3200" b="1" dirty="0"/>
          </a:p>
        </p:txBody>
      </p:sp>
      <p:pic>
        <p:nvPicPr>
          <p:cNvPr id="7" name="Tijdelijke aanduiding voor inhoud 6" descr="Afbeelding met tekst, schermopname, Lettertype, nummer&#10;&#10;Automatisch gegenereerde beschrijving">
            <a:extLst>
              <a:ext uri="{FF2B5EF4-FFF2-40B4-BE49-F238E27FC236}">
                <a16:creationId xmlns:a16="http://schemas.microsoft.com/office/drawing/2014/main" id="{6D7751B2-E272-4092-2517-09759C1FAC14}"/>
              </a:ext>
            </a:extLst>
          </p:cNvPr>
          <p:cNvPicPr>
            <a:picLocks noGrp="1" noChangeAspect="1"/>
          </p:cNvPicPr>
          <p:nvPr>
            <p:ph sz="half" idx="1"/>
          </p:nvPr>
        </p:nvPicPr>
        <p:blipFill>
          <a:blip r:embed="rId2" cstate="print">
            <a:extLst>
              <a:ext uri="{28A0092B-C50C-407E-A947-70E740481C1C}">
                <a14:useLocalDpi xmlns:a14="http://schemas.microsoft.com/office/drawing/2010/main" val="0"/>
              </a:ext>
            </a:extLst>
          </a:blip>
          <a:stretch>
            <a:fillRect/>
          </a:stretch>
        </p:blipFill>
        <p:spPr>
          <a:xfrm>
            <a:off x="609600" y="2459221"/>
            <a:ext cx="5384800" cy="3318240"/>
          </a:xfrm>
        </p:spPr>
      </p:pic>
      <p:sp>
        <p:nvSpPr>
          <p:cNvPr id="4" name="Tijdelijke aanduiding voor inhoud 3">
            <a:extLst>
              <a:ext uri="{FF2B5EF4-FFF2-40B4-BE49-F238E27FC236}">
                <a16:creationId xmlns:a16="http://schemas.microsoft.com/office/drawing/2014/main" id="{1312BDD3-821E-9AE4-7744-7270EC673C46}"/>
              </a:ext>
            </a:extLst>
          </p:cNvPr>
          <p:cNvSpPr>
            <a:spLocks noGrp="1"/>
          </p:cNvSpPr>
          <p:nvPr>
            <p:ph sz="half" idx="2"/>
          </p:nvPr>
        </p:nvSpPr>
        <p:spPr>
          <a:xfrm>
            <a:off x="6197600" y="1855365"/>
            <a:ext cx="5384800" cy="4525963"/>
          </a:xfrm>
        </p:spPr>
        <p:txBody>
          <a:bodyPr>
            <a:normAutofit/>
          </a:bodyPr>
          <a:lstStyle/>
          <a:p>
            <a:pPr>
              <a:buClr>
                <a:srgbClr val="0070C0"/>
              </a:buClr>
            </a:pPr>
            <a:r>
              <a:rPr lang="nl-NL" sz="2400" dirty="0"/>
              <a:t>In Contextscenario Meer in 2050 ongeveer 3,4 miljoen extra inwoners t.o.v. 2018</a:t>
            </a:r>
          </a:p>
          <a:p>
            <a:pPr>
              <a:buClr>
                <a:srgbClr val="0070C0"/>
              </a:buClr>
            </a:pPr>
            <a:r>
              <a:rPr lang="nl-NL" sz="2400" dirty="0"/>
              <a:t>In Groen Land betekent dit een toename van </a:t>
            </a:r>
            <a:r>
              <a:rPr lang="nl-NL" sz="2400" b="1" dirty="0"/>
              <a:t>1,5 miljoen </a:t>
            </a:r>
            <a:r>
              <a:rPr lang="nl-NL" sz="2400" dirty="0"/>
              <a:t>woningen</a:t>
            </a:r>
          </a:p>
          <a:p>
            <a:pPr>
              <a:buClr>
                <a:srgbClr val="0070C0"/>
              </a:buClr>
            </a:pPr>
            <a:r>
              <a:rPr lang="nl-NL" sz="2400" dirty="0"/>
              <a:t>In Snelle Wereld bedraagt de toename </a:t>
            </a:r>
            <a:r>
              <a:rPr lang="nl-NL" sz="2400" b="1" dirty="0"/>
              <a:t>2,2 miljoen</a:t>
            </a:r>
            <a:r>
              <a:rPr lang="nl-NL" sz="2400" dirty="0"/>
              <a:t> woningen</a:t>
            </a:r>
          </a:p>
          <a:p>
            <a:pPr>
              <a:buClr>
                <a:srgbClr val="0070C0"/>
              </a:buClr>
            </a:pPr>
            <a:r>
              <a:rPr lang="nl-NL" sz="2400" dirty="0"/>
              <a:t>De verschillen zijn dus groot: bij lage groei gaat het in deze twee scenario’s om 0,6 en 1 miljoen woningen</a:t>
            </a:r>
          </a:p>
          <a:p>
            <a:endParaRPr lang="en-US" sz="2400" dirty="0"/>
          </a:p>
        </p:txBody>
      </p:sp>
      <p:pic>
        <p:nvPicPr>
          <p:cNvPr id="3" name="Afbeelding 2">
            <a:extLst>
              <a:ext uri="{FF2B5EF4-FFF2-40B4-BE49-F238E27FC236}">
                <a16:creationId xmlns:a16="http://schemas.microsoft.com/office/drawing/2014/main" id="{B269080B-C276-B997-CF90-6BFC864C7D4A}"/>
              </a:ext>
            </a:extLst>
          </p:cNvPr>
          <p:cNvPicPr>
            <a:picLocks noChangeAspect="1"/>
          </p:cNvPicPr>
          <p:nvPr/>
        </p:nvPicPr>
        <p:blipFill>
          <a:blip r:embed="rId3"/>
          <a:stretch>
            <a:fillRect/>
          </a:stretch>
        </p:blipFill>
        <p:spPr>
          <a:xfrm>
            <a:off x="5906285" y="0"/>
            <a:ext cx="2258079" cy="743343"/>
          </a:xfrm>
          <a:prstGeom prst="rect">
            <a:avLst/>
          </a:prstGeom>
        </p:spPr>
      </p:pic>
      <p:sp>
        <p:nvSpPr>
          <p:cNvPr id="6" name="Tijdelijke aanduiding voor dianummer 5">
            <a:extLst>
              <a:ext uri="{FF2B5EF4-FFF2-40B4-BE49-F238E27FC236}">
                <a16:creationId xmlns:a16="http://schemas.microsoft.com/office/drawing/2014/main" id="{73E39637-5718-5FFB-F6FC-A395BD6FAF32}"/>
              </a:ext>
            </a:extLst>
          </p:cNvPr>
          <p:cNvSpPr>
            <a:spLocks noGrp="1"/>
          </p:cNvSpPr>
          <p:nvPr>
            <p:ph type="sldNum" sz="quarter" idx="12"/>
          </p:nvPr>
        </p:nvSpPr>
        <p:spPr>
          <a:xfrm>
            <a:off x="5735960" y="6506316"/>
            <a:ext cx="540222" cy="379068"/>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rgbClr val="007BC7"/>
              </a:buClr>
              <a:buFont typeface="Wingdings" panose="05000000000000000000" pitchFamily="2" charset="2"/>
              <a:buChar char="§"/>
              <a:defRPr sz="2000">
                <a:solidFill>
                  <a:schemeClr val="tx1"/>
                </a:solidFill>
                <a:latin typeface="Verdana" panose="020B0604030504040204" pitchFamily="34" charset="0"/>
                <a:cs typeface="Arial" panose="020B0604020202020204" pitchFamily="34" charset="0"/>
              </a:defRPr>
            </a:lvl1pPr>
            <a:lvl2pPr marL="742950" indent="-285750">
              <a:spcBef>
                <a:spcPct val="20000"/>
              </a:spcBef>
              <a:buClr>
                <a:srgbClr val="007BC7"/>
              </a:buClr>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2pPr>
            <a:lvl3pPr marL="11430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3pPr>
            <a:lvl4pPr marL="16002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4pPr>
            <a:lvl5pPr marL="20574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5pPr>
            <a:lvl6pPr marL="25146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6pPr>
            <a:lvl7pPr marL="29718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7pPr>
            <a:lvl8pPr marL="34290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8pPr>
            <a:lvl9pPr marL="38862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9pPr>
          </a:lstStyle>
          <a:p>
            <a:pPr>
              <a:spcBef>
                <a:spcPct val="0"/>
              </a:spcBef>
              <a:buClrTx/>
              <a:buFontTx/>
              <a:buNone/>
            </a:pPr>
            <a:fld id="{BDA88954-AF29-4740-BE89-9B023ABE1242}" type="slidenum">
              <a:rPr lang="nl-NL" altLang="nl-NL" sz="1200" b="1" smtClean="0"/>
              <a:pPr>
                <a:spcBef>
                  <a:spcPct val="0"/>
                </a:spcBef>
                <a:buClrTx/>
                <a:buFontTx/>
                <a:buNone/>
              </a:pPr>
              <a:t>12</a:t>
            </a:fld>
            <a:endParaRPr lang="nl-NL" altLang="nl-NL" sz="1200" b="1" dirty="0"/>
          </a:p>
        </p:txBody>
      </p:sp>
    </p:spTree>
    <p:extLst>
      <p:ext uri="{BB962C8B-B14F-4D97-AF65-F5344CB8AC3E}">
        <p14:creationId xmlns:p14="http://schemas.microsoft.com/office/powerpoint/2010/main" val="97922147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Afbeelding 3" descr="Afbeelding met kaart&#10;&#10;Automatisch gegenereerde beschrijving">
            <a:extLst>
              <a:ext uri="{FF2B5EF4-FFF2-40B4-BE49-F238E27FC236}">
                <a16:creationId xmlns:a16="http://schemas.microsoft.com/office/drawing/2014/main" id="{7EF13F99-6B88-0BF6-89EA-883B46DB9DE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84635" y="-67377"/>
            <a:ext cx="12007365" cy="6858000"/>
          </a:xfrm>
          <a:prstGeom prst="rect">
            <a:avLst/>
          </a:prstGeom>
        </p:spPr>
      </p:pic>
    </p:spTree>
    <p:extLst>
      <p:ext uri="{BB962C8B-B14F-4D97-AF65-F5344CB8AC3E}">
        <p14:creationId xmlns:p14="http://schemas.microsoft.com/office/powerpoint/2010/main" val="2258269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Afbeelding 3" descr="Afbeelding met kaart&#10;&#10;Automatisch gegenereerde beschrijving">
            <a:extLst>
              <a:ext uri="{FF2B5EF4-FFF2-40B4-BE49-F238E27FC236}">
                <a16:creationId xmlns:a16="http://schemas.microsoft.com/office/drawing/2014/main" id="{12855271-8D51-2F3F-DD0A-E1F615461F8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84635" y="0"/>
            <a:ext cx="12007365" cy="6858000"/>
          </a:xfrm>
          <a:prstGeom prst="rect">
            <a:avLst/>
          </a:prstGeom>
        </p:spPr>
      </p:pic>
    </p:spTree>
    <p:extLst>
      <p:ext uri="{BB962C8B-B14F-4D97-AF65-F5344CB8AC3E}">
        <p14:creationId xmlns:p14="http://schemas.microsoft.com/office/powerpoint/2010/main" val="29313577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Afbeelding 3" descr="Afbeelding met kaart&#10;&#10;Automatisch gegenereerde beschrijving">
            <a:extLst>
              <a:ext uri="{FF2B5EF4-FFF2-40B4-BE49-F238E27FC236}">
                <a16:creationId xmlns:a16="http://schemas.microsoft.com/office/drawing/2014/main" id="{C241B423-A761-CD9C-A4AD-7DA5D4316CE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84635" y="0"/>
            <a:ext cx="12007365" cy="6858000"/>
          </a:xfrm>
          <a:prstGeom prst="rect">
            <a:avLst/>
          </a:prstGeom>
        </p:spPr>
      </p:pic>
    </p:spTree>
    <p:extLst>
      <p:ext uri="{BB962C8B-B14F-4D97-AF65-F5344CB8AC3E}">
        <p14:creationId xmlns:p14="http://schemas.microsoft.com/office/powerpoint/2010/main" val="7835430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Afbeelding 3" descr="Afbeelding met kaart&#10;&#10;Automatisch gegenereerde beschrijving">
            <a:extLst>
              <a:ext uri="{FF2B5EF4-FFF2-40B4-BE49-F238E27FC236}">
                <a16:creationId xmlns:a16="http://schemas.microsoft.com/office/drawing/2014/main" id="{7C5B3D60-A131-06DC-04F2-B388526FB38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84635" y="0"/>
            <a:ext cx="12007365" cy="6858000"/>
          </a:xfrm>
          <a:prstGeom prst="rect">
            <a:avLst/>
          </a:prstGeom>
        </p:spPr>
      </p:pic>
    </p:spTree>
    <p:extLst>
      <p:ext uri="{BB962C8B-B14F-4D97-AF65-F5344CB8AC3E}">
        <p14:creationId xmlns:p14="http://schemas.microsoft.com/office/powerpoint/2010/main" val="42767446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el 1">
            <a:extLst>
              <a:ext uri="{FF2B5EF4-FFF2-40B4-BE49-F238E27FC236}">
                <a16:creationId xmlns:a16="http://schemas.microsoft.com/office/drawing/2014/main" id="{7B16F6AC-F12D-4502-AB13-14C64089FE56}"/>
              </a:ext>
            </a:extLst>
          </p:cNvPr>
          <p:cNvSpPr>
            <a:spLocks noGrp="1"/>
          </p:cNvSpPr>
          <p:nvPr>
            <p:ph type="title"/>
          </p:nvPr>
        </p:nvSpPr>
        <p:spPr>
          <a:xfrm>
            <a:off x="0" y="1245016"/>
            <a:ext cx="12192000" cy="1143000"/>
          </a:xfrm>
        </p:spPr>
        <p:txBody>
          <a:bodyPr>
            <a:noAutofit/>
          </a:bodyPr>
          <a:lstStyle/>
          <a:p>
            <a:br>
              <a:rPr lang="nl-NL" sz="3200" b="1" dirty="0">
                <a:solidFill>
                  <a:schemeClr val="tx2"/>
                </a:solidFill>
              </a:rPr>
            </a:br>
            <a:r>
              <a:rPr lang="nl-NL" sz="3200" b="1" dirty="0">
                <a:solidFill>
                  <a:schemeClr val="tx2"/>
                </a:solidFill>
              </a:rPr>
              <a:t>Rijk: maak ruimtelijk structurerende keuzes en koppel investeringsbeslissingen aan de gekozen structuur</a:t>
            </a:r>
            <a:br>
              <a:rPr lang="nl-NL" sz="3200" b="1" dirty="0">
                <a:solidFill>
                  <a:schemeClr val="tx2"/>
                </a:solidFill>
              </a:rPr>
            </a:br>
            <a:br>
              <a:rPr lang="nl-NL" sz="3200" b="1" dirty="0">
                <a:solidFill>
                  <a:schemeClr val="tx2"/>
                </a:solidFill>
              </a:rPr>
            </a:br>
            <a:endParaRPr lang="nl-NL" sz="3200" b="1" dirty="0">
              <a:solidFill>
                <a:schemeClr val="tx2"/>
              </a:solidFill>
            </a:endParaRPr>
          </a:p>
        </p:txBody>
      </p:sp>
      <p:sp>
        <p:nvSpPr>
          <p:cNvPr id="4" name="Tijdelijke aanduiding voor inhoud 2">
            <a:extLst>
              <a:ext uri="{FF2B5EF4-FFF2-40B4-BE49-F238E27FC236}">
                <a16:creationId xmlns:a16="http://schemas.microsoft.com/office/drawing/2014/main" id="{2CC50647-CE70-60A6-3EA8-65BAE938C2C4}"/>
              </a:ext>
            </a:extLst>
          </p:cNvPr>
          <p:cNvSpPr txBox="1">
            <a:spLocks/>
          </p:cNvSpPr>
          <p:nvPr/>
        </p:nvSpPr>
        <p:spPr>
          <a:xfrm>
            <a:off x="2135560" y="2287413"/>
            <a:ext cx="8078688" cy="3949899"/>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9pPr>
          </a:lstStyle>
          <a:p>
            <a:r>
              <a:rPr lang="nl-NL" b="1" dirty="0"/>
              <a:t> </a:t>
            </a:r>
            <a:r>
              <a:rPr lang="nl-NL" sz="2400" b="1" dirty="0"/>
              <a:t>Verstedelijking</a:t>
            </a:r>
          </a:p>
          <a:p>
            <a:pPr marL="457200" lvl="1" indent="0">
              <a:buNone/>
            </a:pPr>
            <a:r>
              <a:rPr lang="nl-NL" dirty="0"/>
              <a:t>Concentratie of spreiding over land en binnen regio?</a:t>
            </a:r>
          </a:p>
          <a:p>
            <a:r>
              <a:rPr lang="nl-NL" sz="2400" b="1" dirty="0"/>
              <a:t> Energienetwerken</a:t>
            </a:r>
          </a:p>
          <a:p>
            <a:pPr marL="457200" lvl="1" indent="0">
              <a:buNone/>
            </a:pPr>
            <a:r>
              <a:rPr lang="nl-NL" dirty="0"/>
              <a:t>Structurerend of volgend?</a:t>
            </a:r>
          </a:p>
          <a:p>
            <a:r>
              <a:rPr lang="nl-NL" sz="2400" b="1" dirty="0"/>
              <a:t> Landelijk gebied</a:t>
            </a:r>
          </a:p>
          <a:p>
            <a:pPr marL="457200" lvl="1" indent="0">
              <a:buNone/>
            </a:pPr>
            <a:r>
              <a:rPr lang="nl-NL" dirty="0"/>
              <a:t>Focus op Natura 2000 of op water en bodem structurerend?</a:t>
            </a:r>
          </a:p>
          <a:p>
            <a:r>
              <a:rPr lang="nl-NL" sz="2400" b="1" dirty="0"/>
              <a:t> Water en bodem</a:t>
            </a:r>
          </a:p>
          <a:p>
            <a:pPr marL="457200" lvl="1" indent="0">
              <a:buNone/>
            </a:pPr>
            <a:r>
              <a:rPr lang="nl-NL" dirty="0"/>
              <a:t>Sturen op locatie of op inrichting?</a:t>
            </a:r>
          </a:p>
        </p:txBody>
      </p:sp>
      <p:sp>
        <p:nvSpPr>
          <p:cNvPr id="3" name="Tijdelijke aanduiding voor dianummer 5">
            <a:extLst>
              <a:ext uri="{FF2B5EF4-FFF2-40B4-BE49-F238E27FC236}">
                <a16:creationId xmlns:a16="http://schemas.microsoft.com/office/drawing/2014/main" id="{8374573F-9B64-8AAE-EC17-4D55C6F99EB0}"/>
              </a:ext>
            </a:extLst>
          </p:cNvPr>
          <p:cNvSpPr>
            <a:spLocks noGrp="1"/>
          </p:cNvSpPr>
          <p:nvPr>
            <p:ph type="sldNum" sz="quarter" idx="12"/>
          </p:nvPr>
        </p:nvSpPr>
        <p:spPr>
          <a:xfrm>
            <a:off x="5735960" y="6506316"/>
            <a:ext cx="540222" cy="379068"/>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rgbClr val="007BC7"/>
              </a:buClr>
              <a:buFont typeface="Wingdings" panose="05000000000000000000" pitchFamily="2" charset="2"/>
              <a:buChar char="§"/>
              <a:defRPr sz="2000">
                <a:solidFill>
                  <a:schemeClr val="tx1"/>
                </a:solidFill>
                <a:latin typeface="Verdana" panose="020B0604030504040204" pitchFamily="34" charset="0"/>
                <a:cs typeface="Arial" panose="020B0604020202020204" pitchFamily="34" charset="0"/>
              </a:defRPr>
            </a:lvl1pPr>
            <a:lvl2pPr marL="742950" indent="-285750">
              <a:spcBef>
                <a:spcPct val="20000"/>
              </a:spcBef>
              <a:buClr>
                <a:srgbClr val="007BC7"/>
              </a:buClr>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2pPr>
            <a:lvl3pPr marL="11430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3pPr>
            <a:lvl4pPr marL="16002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4pPr>
            <a:lvl5pPr marL="20574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5pPr>
            <a:lvl6pPr marL="25146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6pPr>
            <a:lvl7pPr marL="29718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7pPr>
            <a:lvl8pPr marL="34290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8pPr>
            <a:lvl9pPr marL="38862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9pPr>
          </a:lstStyle>
          <a:p>
            <a:pPr>
              <a:spcBef>
                <a:spcPct val="0"/>
              </a:spcBef>
              <a:buClrTx/>
              <a:buFontTx/>
              <a:buNone/>
            </a:pPr>
            <a:fld id="{BDA88954-AF29-4740-BE89-9B023ABE1242}" type="slidenum">
              <a:rPr lang="nl-NL" altLang="nl-NL" sz="1200" b="1" smtClean="0"/>
              <a:pPr>
                <a:spcBef>
                  <a:spcPct val="0"/>
                </a:spcBef>
                <a:buClrTx/>
                <a:buFontTx/>
                <a:buNone/>
              </a:pPr>
              <a:t>17</a:t>
            </a:fld>
            <a:endParaRPr lang="nl-NL" altLang="nl-NL" sz="1200" b="1" dirty="0"/>
          </a:p>
        </p:txBody>
      </p:sp>
    </p:spTree>
    <p:extLst>
      <p:ext uri="{BB962C8B-B14F-4D97-AF65-F5344CB8AC3E}">
        <p14:creationId xmlns:p14="http://schemas.microsoft.com/office/powerpoint/2010/main" val="103422613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Afbeelding 3" descr="Afbeelding met kaart&#10;&#10;Automatisch gegenereerde beschrijving">
            <a:extLst>
              <a:ext uri="{FF2B5EF4-FFF2-40B4-BE49-F238E27FC236}">
                <a16:creationId xmlns:a16="http://schemas.microsoft.com/office/drawing/2014/main" id="{A9BA01E9-7C35-A30B-5FE5-FFEBAF2811C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34" y="0"/>
            <a:ext cx="12191131" cy="6858000"/>
          </a:xfrm>
          <a:prstGeom prst="rect">
            <a:avLst/>
          </a:prstGeom>
        </p:spPr>
      </p:pic>
      <p:sp>
        <p:nvSpPr>
          <p:cNvPr id="7" name="Titel 1">
            <a:extLst>
              <a:ext uri="{FF2B5EF4-FFF2-40B4-BE49-F238E27FC236}">
                <a16:creationId xmlns:a16="http://schemas.microsoft.com/office/drawing/2014/main" id="{7B16F6AC-F12D-4502-AB13-14C64089FE56}"/>
              </a:ext>
            </a:extLst>
          </p:cNvPr>
          <p:cNvSpPr>
            <a:spLocks noGrp="1"/>
          </p:cNvSpPr>
          <p:nvPr>
            <p:ph type="title"/>
          </p:nvPr>
        </p:nvSpPr>
        <p:spPr>
          <a:xfrm>
            <a:off x="0" y="274638"/>
            <a:ext cx="12192000" cy="1143000"/>
          </a:xfrm>
        </p:spPr>
        <p:txBody>
          <a:bodyPr>
            <a:noAutofit/>
          </a:bodyPr>
          <a:lstStyle/>
          <a:p>
            <a:br>
              <a:rPr lang="nl-NL" sz="3200" b="1" dirty="0">
                <a:solidFill>
                  <a:schemeClr val="tx2"/>
                </a:solidFill>
              </a:rPr>
            </a:br>
            <a:br>
              <a:rPr lang="nl-NL" sz="3200" b="1" dirty="0">
                <a:solidFill>
                  <a:schemeClr val="tx2"/>
                </a:solidFill>
              </a:rPr>
            </a:br>
            <a:r>
              <a:rPr lang="nl-NL" sz="3200" b="1" dirty="0">
                <a:solidFill>
                  <a:schemeClr val="tx2"/>
                </a:solidFill>
              </a:rPr>
              <a:t>Verstedelijking: Middenstad, mozaïek, kralensnoer of gespreid?</a:t>
            </a:r>
            <a:br>
              <a:rPr lang="nl-NL" sz="3200" b="1" dirty="0">
                <a:solidFill>
                  <a:schemeClr val="tx2"/>
                </a:solidFill>
              </a:rPr>
            </a:br>
            <a:br>
              <a:rPr lang="nl-NL" sz="3200" b="1" dirty="0">
                <a:solidFill>
                  <a:schemeClr val="tx2"/>
                </a:solidFill>
              </a:rPr>
            </a:br>
            <a:endParaRPr lang="nl-NL" sz="3200" b="1" dirty="0">
              <a:solidFill>
                <a:schemeClr val="tx2"/>
              </a:solidFill>
            </a:endParaRPr>
          </a:p>
        </p:txBody>
      </p:sp>
      <p:sp>
        <p:nvSpPr>
          <p:cNvPr id="2" name="Tijdelijke aanduiding voor dianummer 5">
            <a:extLst>
              <a:ext uri="{FF2B5EF4-FFF2-40B4-BE49-F238E27FC236}">
                <a16:creationId xmlns:a16="http://schemas.microsoft.com/office/drawing/2014/main" id="{69FAAB4F-5B63-2911-117F-BE0CB70A66E1}"/>
              </a:ext>
            </a:extLst>
          </p:cNvPr>
          <p:cNvSpPr>
            <a:spLocks noGrp="1"/>
          </p:cNvSpPr>
          <p:nvPr>
            <p:ph type="sldNum" sz="quarter" idx="12"/>
          </p:nvPr>
        </p:nvSpPr>
        <p:spPr>
          <a:xfrm>
            <a:off x="5735960" y="6506316"/>
            <a:ext cx="540222" cy="379068"/>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rgbClr val="007BC7"/>
              </a:buClr>
              <a:buFont typeface="Wingdings" panose="05000000000000000000" pitchFamily="2" charset="2"/>
              <a:buChar char="§"/>
              <a:defRPr sz="2000">
                <a:solidFill>
                  <a:schemeClr val="tx1"/>
                </a:solidFill>
                <a:latin typeface="Verdana" panose="020B0604030504040204" pitchFamily="34" charset="0"/>
                <a:cs typeface="Arial" panose="020B0604020202020204" pitchFamily="34" charset="0"/>
              </a:defRPr>
            </a:lvl1pPr>
            <a:lvl2pPr marL="742950" indent="-285750">
              <a:spcBef>
                <a:spcPct val="20000"/>
              </a:spcBef>
              <a:buClr>
                <a:srgbClr val="007BC7"/>
              </a:buClr>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2pPr>
            <a:lvl3pPr marL="11430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3pPr>
            <a:lvl4pPr marL="16002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4pPr>
            <a:lvl5pPr marL="20574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5pPr>
            <a:lvl6pPr marL="25146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6pPr>
            <a:lvl7pPr marL="29718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7pPr>
            <a:lvl8pPr marL="34290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8pPr>
            <a:lvl9pPr marL="38862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9pPr>
          </a:lstStyle>
          <a:p>
            <a:pPr>
              <a:spcBef>
                <a:spcPct val="0"/>
              </a:spcBef>
              <a:buClrTx/>
              <a:buFontTx/>
              <a:buNone/>
            </a:pPr>
            <a:fld id="{BDA88954-AF29-4740-BE89-9B023ABE1242}" type="slidenum">
              <a:rPr lang="nl-NL" altLang="nl-NL" sz="1200" b="1" smtClean="0"/>
              <a:pPr>
                <a:spcBef>
                  <a:spcPct val="0"/>
                </a:spcBef>
                <a:buClrTx/>
                <a:buFontTx/>
                <a:buNone/>
              </a:pPr>
              <a:t>18</a:t>
            </a:fld>
            <a:endParaRPr lang="nl-NL" altLang="nl-NL" sz="1200" b="1" dirty="0"/>
          </a:p>
        </p:txBody>
      </p:sp>
    </p:spTree>
    <p:extLst>
      <p:ext uri="{BB962C8B-B14F-4D97-AF65-F5344CB8AC3E}">
        <p14:creationId xmlns:p14="http://schemas.microsoft.com/office/powerpoint/2010/main" val="31786493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el 1">
            <a:extLst>
              <a:ext uri="{FF2B5EF4-FFF2-40B4-BE49-F238E27FC236}">
                <a16:creationId xmlns:a16="http://schemas.microsoft.com/office/drawing/2014/main" id="{7B16F6AC-F12D-4502-AB13-14C64089FE56}"/>
              </a:ext>
            </a:extLst>
          </p:cNvPr>
          <p:cNvSpPr>
            <a:spLocks noGrp="1"/>
          </p:cNvSpPr>
          <p:nvPr>
            <p:ph type="title"/>
          </p:nvPr>
        </p:nvSpPr>
        <p:spPr>
          <a:xfrm>
            <a:off x="0" y="274638"/>
            <a:ext cx="12192000" cy="1143000"/>
          </a:xfrm>
        </p:spPr>
        <p:txBody>
          <a:bodyPr>
            <a:noAutofit/>
          </a:bodyPr>
          <a:lstStyle/>
          <a:p>
            <a:br>
              <a:rPr lang="nl-NL" sz="3200" b="1" dirty="0">
                <a:solidFill>
                  <a:schemeClr val="tx2"/>
                </a:solidFill>
              </a:rPr>
            </a:br>
            <a:br>
              <a:rPr lang="nl-NL" sz="3200" b="1" dirty="0">
                <a:solidFill>
                  <a:schemeClr val="tx2"/>
                </a:solidFill>
              </a:rPr>
            </a:br>
            <a:r>
              <a:rPr lang="nl-NL" sz="3200" b="1" dirty="0">
                <a:solidFill>
                  <a:schemeClr val="tx2"/>
                </a:solidFill>
              </a:rPr>
              <a:t>Energienetwerken: infrastructuur structurerend of volgend?</a:t>
            </a:r>
            <a:br>
              <a:rPr lang="nl-NL" sz="3200" b="1" dirty="0">
                <a:solidFill>
                  <a:schemeClr val="tx2"/>
                </a:solidFill>
              </a:rPr>
            </a:br>
            <a:br>
              <a:rPr lang="nl-NL" sz="3200" b="1" dirty="0">
                <a:solidFill>
                  <a:schemeClr val="tx2"/>
                </a:solidFill>
              </a:rPr>
            </a:br>
            <a:endParaRPr lang="nl-NL" sz="3200" b="1" dirty="0">
              <a:solidFill>
                <a:schemeClr val="tx2"/>
              </a:solidFill>
            </a:endParaRPr>
          </a:p>
        </p:txBody>
      </p:sp>
      <p:pic>
        <p:nvPicPr>
          <p:cNvPr id="4" name="Afbeelding 3">
            <a:extLst>
              <a:ext uri="{FF2B5EF4-FFF2-40B4-BE49-F238E27FC236}">
                <a16:creationId xmlns:a16="http://schemas.microsoft.com/office/drawing/2014/main" id="{C3E2B9FD-13FD-2524-FCCC-D7EFBA3B506F}"/>
              </a:ext>
            </a:extLst>
          </p:cNvPr>
          <p:cNvPicPr>
            <a:picLocks noChangeAspect="1"/>
          </p:cNvPicPr>
          <p:nvPr/>
        </p:nvPicPr>
        <p:blipFill>
          <a:blip r:embed="rId3"/>
          <a:stretch>
            <a:fillRect/>
          </a:stretch>
        </p:blipFill>
        <p:spPr>
          <a:xfrm>
            <a:off x="767408" y="1727620"/>
            <a:ext cx="5120509" cy="4852770"/>
          </a:xfrm>
          <a:prstGeom prst="rect">
            <a:avLst/>
          </a:prstGeom>
        </p:spPr>
      </p:pic>
      <p:pic>
        <p:nvPicPr>
          <p:cNvPr id="8" name="Afbeelding 7">
            <a:extLst>
              <a:ext uri="{FF2B5EF4-FFF2-40B4-BE49-F238E27FC236}">
                <a16:creationId xmlns:a16="http://schemas.microsoft.com/office/drawing/2014/main" id="{FEE18D51-7509-0CE1-4CCE-CC28F767A33C}"/>
              </a:ext>
            </a:extLst>
          </p:cNvPr>
          <p:cNvPicPr>
            <a:picLocks noChangeAspect="1"/>
          </p:cNvPicPr>
          <p:nvPr/>
        </p:nvPicPr>
        <p:blipFill>
          <a:blip r:embed="rId4"/>
          <a:stretch>
            <a:fillRect/>
          </a:stretch>
        </p:blipFill>
        <p:spPr>
          <a:xfrm>
            <a:off x="6528048" y="1727620"/>
            <a:ext cx="4955583" cy="4833924"/>
          </a:xfrm>
          <a:prstGeom prst="rect">
            <a:avLst/>
          </a:prstGeom>
        </p:spPr>
      </p:pic>
      <p:sp>
        <p:nvSpPr>
          <p:cNvPr id="2" name="Tijdelijke aanduiding voor dianummer 5">
            <a:extLst>
              <a:ext uri="{FF2B5EF4-FFF2-40B4-BE49-F238E27FC236}">
                <a16:creationId xmlns:a16="http://schemas.microsoft.com/office/drawing/2014/main" id="{8DD9A1DA-8314-C9EB-7798-384DD9AF5398}"/>
              </a:ext>
            </a:extLst>
          </p:cNvPr>
          <p:cNvSpPr>
            <a:spLocks noGrp="1"/>
          </p:cNvSpPr>
          <p:nvPr>
            <p:ph type="sldNum" sz="quarter" idx="12"/>
          </p:nvPr>
        </p:nvSpPr>
        <p:spPr>
          <a:xfrm>
            <a:off x="5735960" y="6506316"/>
            <a:ext cx="540222" cy="379068"/>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rgbClr val="007BC7"/>
              </a:buClr>
              <a:buFont typeface="Wingdings" panose="05000000000000000000" pitchFamily="2" charset="2"/>
              <a:buChar char="§"/>
              <a:defRPr sz="2000">
                <a:solidFill>
                  <a:schemeClr val="tx1"/>
                </a:solidFill>
                <a:latin typeface="Verdana" panose="020B0604030504040204" pitchFamily="34" charset="0"/>
                <a:cs typeface="Arial" panose="020B0604020202020204" pitchFamily="34" charset="0"/>
              </a:defRPr>
            </a:lvl1pPr>
            <a:lvl2pPr marL="742950" indent="-285750">
              <a:spcBef>
                <a:spcPct val="20000"/>
              </a:spcBef>
              <a:buClr>
                <a:srgbClr val="007BC7"/>
              </a:buClr>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2pPr>
            <a:lvl3pPr marL="11430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3pPr>
            <a:lvl4pPr marL="16002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4pPr>
            <a:lvl5pPr marL="20574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5pPr>
            <a:lvl6pPr marL="25146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6pPr>
            <a:lvl7pPr marL="29718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7pPr>
            <a:lvl8pPr marL="34290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8pPr>
            <a:lvl9pPr marL="38862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9pPr>
          </a:lstStyle>
          <a:p>
            <a:pPr>
              <a:spcBef>
                <a:spcPct val="0"/>
              </a:spcBef>
              <a:buClrTx/>
              <a:buFontTx/>
              <a:buNone/>
            </a:pPr>
            <a:fld id="{BDA88954-AF29-4740-BE89-9B023ABE1242}" type="slidenum">
              <a:rPr lang="nl-NL" altLang="nl-NL" sz="1200" b="1" smtClean="0"/>
              <a:pPr>
                <a:spcBef>
                  <a:spcPct val="0"/>
                </a:spcBef>
                <a:buClrTx/>
                <a:buFontTx/>
                <a:buNone/>
              </a:pPr>
              <a:t>19</a:t>
            </a:fld>
            <a:endParaRPr lang="nl-NL" altLang="nl-NL" sz="1200" b="1" dirty="0"/>
          </a:p>
        </p:txBody>
      </p:sp>
    </p:spTree>
    <p:extLst>
      <p:ext uri="{BB962C8B-B14F-4D97-AF65-F5344CB8AC3E}">
        <p14:creationId xmlns:p14="http://schemas.microsoft.com/office/powerpoint/2010/main" val="42137313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9F5D85B-0772-40B3-A863-6CF74F7BD728}"/>
              </a:ext>
            </a:extLst>
          </p:cNvPr>
          <p:cNvSpPr>
            <a:spLocks noGrp="1"/>
          </p:cNvSpPr>
          <p:nvPr>
            <p:ph type="title"/>
          </p:nvPr>
        </p:nvSpPr>
        <p:spPr>
          <a:xfrm>
            <a:off x="0" y="620688"/>
            <a:ext cx="12192000" cy="1143000"/>
          </a:xfrm>
        </p:spPr>
        <p:txBody>
          <a:bodyPr>
            <a:noAutofit/>
          </a:bodyPr>
          <a:lstStyle/>
          <a:p>
            <a:r>
              <a:rPr lang="nl-NL" sz="3200" b="1" dirty="0">
                <a:solidFill>
                  <a:schemeClr val="tx2"/>
                </a:solidFill>
              </a:rPr>
              <a:t>Toekomstscenario’s 2050</a:t>
            </a:r>
          </a:p>
        </p:txBody>
      </p:sp>
      <p:sp>
        <p:nvSpPr>
          <p:cNvPr id="3" name="Tijdelijke aanduiding voor inhoud 2">
            <a:extLst>
              <a:ext uri="{FF2B5EF4-FFF2-40B4-BE49-F238E27FC236}">
                <a16:creationId xmlns:a16="http://schemas.microsoft.com/office/drawing/2014/main" id="{26746597-C688-4B96-B9A8-F42E85E99EB9}"/>
              </a:ext>
            </a:extLst>
          </p:cNvPr>
          <p:cNvSpPr>
            <a:spLocks noGrp="1"/>
          </p:cNvSpPr>
          <p:nvPr>
            <p:ph idx="1"/>
          </p:nvPr>
        </p:nvSpPr>
        <p:spPr>
          <a:xfrm>
            <a:off x="2913856" y="1721103"/>
            <a:ext cx="6494512" cy="4525963"/>
          </a:xfrm>
        </p:spPr>
        <p:txBody>
          <a:bodyPr>
            <a:normAutofit/>
          </a:bodyPr>
          <a:lstStyle/>
          <a:p>
            <a:pPr>
              <a:buClr>
                <a:srgbClr val="0070C0"/>
              </a:buClr>
            </a:pPr>
            <a:endParaRPr lang="nl-NL" sz="2800" dirty="0"/>
          </a:p>
          <a:p>
            <a:pPr>
              <a:buClr>
                <a:srgbClr val="0070C0"/>
              </a:buClr>
            </a:pPr>
            <a:r>
              <a:rPr lang="nl-NL" sz="2400" dirty="0"/>
              <a:t>Hoe kan een toekomstbestendig Nederland mét ruimtelijke kwaliteit er rond 2050 uitzien?</a:t>
            </a:r>
          </a:p>
          <a:p>
            <a:pPr>
              <a:buClr>
                <a:srgbClr val="0070C0"/>
              </a:buClr>
            </a:pPr>
            <a:r>
              <a:rPr lang="nl-NL" sz="2400" dirty="0"/>
              <a:t>Terugkijkend vanuit 2050; via welke paden kunnen beleidsmakers hieraan werken?</a:t>
            </a:r>
          </a:p>
          <a:p>
            <a:pPr>
              <a:buClr>
                <a:srgbClr val="0070C0"/>
              </a:buClr>
            </a:pPr>
            <a:endParaRPr lang="nl-NL" sz="2800" dirty="0">
              <a:highlight>
                <a:srgbClr val="FFFF00"/>
              </a:highlight>
            </a:endParaRPr>
          </a:p>
          <a:p>
            <a:pPr>
              <a:buClr>
                <a:srgbClr val="0070C0"/>
              </a:buClr>
            </a:pPr>
            <a:endParaRPr lang="nl-NL" sz="2800" dirty="0"/>
          </a:p>
        </p:txBody>
      </p:sp>
      <p:pic>
        <p:nvPicPr>
          <p:cNvPr id="11" name="Afbeelding 10">
            <a:extLst>
              <a:ext uri="{FF2B5EF4-FFF2-40B4-BE49-F238E27FC236}">
                <a16:creationId xmlns:a16="http://schemas.microsoft.com/office/drawing/2014/main" id="{1139ED65-3437-B334-E4FB-84CE2DB488E6}"/>
              </a:ext>
            </a:extLst>
          </p:cNvPr>
          <p:cNvPicPr>
            <a:picLocks noChangeAspect="1"/>
          </p:cNvPicPr>
          <p:nvPr/>
        </p:nvPicPr>
        <p:blipFill>
          <a:blip r:embed="rId3"/>
          <a:stretch>
            <a:fillRect/>
          </a:stretch>
        </p:blipFill>
        <p:spPr>
          <a:xfrm>
            <a:off x="5906285" y="0"/>
            <a:ext cx="2258079" cy="743343"/>
          </a:xfrm>
          <a:prstGeom prst="rect">
            <a:avLst/>
          </a:prstGeom>
        </p:spPr>
      </p:pic>
      <p:sp>
        <p:nvSpPr>
          <p:cNvPr id="5" name="Tijdelijke aanduiding voor dianummer 5">
            <a:extLst>
              <a:ext uri="{FF2B5EF4-FFF2-40B4-BE49-F238E27FC236}">
                <a16:creationId xmlns:a16="http://schemas.microsoft.com/office/drawing/2014/main" id="{FDFEB3A4-11AC-E84F-E180-B83F83B4DFA8}"/>
              </a:ext>
            </a:extLst>
          </p:cNvPr>
          <p:cNvSpPr>
            <a:spLocks noGrp="1"/>
          </p:cNvSpPr>
          <p:nvPr>
            <p:ph type="sldNum" sz="quarter" idx="12"/>
          </p:nvPr>
        </p:nvSpPr>
        <p:spPr>
          <a:xfrm>
            <a:off x="5735960" y="6506316"/>
            <a:ext cx="540222" cy="379068"/>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rgbClr val="007BC7"/>
              </a:buClr>
              <a:buFont typeface="Wingdings" panose="05000000000000000000" pitchFamily="2" charset="2"/>
              <a:buChar char="§"/>
              <a:defRPr sz="2000">
                <a:solidFill>
                  <a:schemeClr val="tx1"/>
                </a:solidFill>
                <a:latin typeface="Verdana" panose="020B0604030504040204" pitchFamily="34" charset="0"/>
                <a:cs typeface="Arial" panose="020B0604020202020204" pitchFamily="34" charset="0"/>
              </a:defRPr>
            </a:lvl1pPr>
            <a:lvl2pPr marL="742950" indent="-285750">
              <a:spcBef>
                <a:spcPct val="20000"/>
              </a:spcBef>
              <a:buClr>
                <a:srgbClr val="007BC7"/>
              </a:buClr>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2pPr>
            <a:lvl3pPr marL="11430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3pPr>
            <a:lvl4pPr marL="16002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4pPr>
            <a:lvl5pPr marL="20574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5pPr>
            <a:lvl6pPr marL="25146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6pPr>
            <a:lvl7pPr marL="29718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7pPr>
            <a:lvl8pPr marL="34290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8pPr>
            <a:lvl9pPr marL="38862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9pPr>
          </a:lstStyle>
          <a:p>
            <a:pPr>
              <a:spcBef>
                <a:spcPct val="0"/>
              </a:spcBef>
              <a:buClrTx/>
              <a:buFontTx/>
              <a:buNone/>
            </a:pPr>
            <a:fld id="{BDA88954-AF29-4740-BE89-9B023ABE1242}" type="slidenum">
              <a:rPr lang="nl-NL" altLang="nl-NL" sz="1200" b="1" smtClean="0"/>
              <a:pPr>
                <a:spcBef>
                  <a:spcPct val="0"/>
                </a:spcBef>
                <a:buClrTx/>
                <a:buFontTx/>
                <a:buNone/>
              </a:pPr>
              <a:t>2</a:t>
            </a:fld>
            <a:endParaRPr lang="nl-NL" altLang="nl-NL" sz="1200" b="1" dirty="0"/>
          </a:p>
        </p:txBody>
      </p:sp>
    </p:spTree>
    <p:extLst>
      <p:ext uri="{BB962C8B-B14F-4D97-AF65-F5344CB8AC3E}">
        <p14:creationId xmlns:p14="http://schemas.microsoft.com/office/powerpoint/2010/main" val="33239112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9F5D85B-0772-40B3-A863-6CF74F7BD728}"/>
              </a:ext>
            </a:extLst>
          </p:cNvPr>
          <p:cNvSpPr>
            <a:spLocks noGrp="1"/>
          </p:cNvSpPr>
          <p:nvPr>
            <p:ph type="title"/>
          </p:nvPr>
        </p:nvSpPr>
        <p:spPr>
          <a:xfrm>
            <a:off x="0" y="413792"/>
            <a:ext cx="12192000" cy="1143000"/>
          </a:xfrm>
        </p:spPr>
        <p:txBody>
          <a:bodyPr>
            <a:noAutofit/>
          </a:bodyPr>
          <a:lstStyle/>
          <a:p>
            <a:br>
              <a:rPr lang="nl-NL" sz="3200" b="1" dirty="0">
                <a:solidFill>
                  <a:schemeClr val="tx2"/>
                </a:solidFill>
              </a:rPr>
            </a:br>
            <a:br>
              <a:rPr lang="nl-NL" sz="3200" b="1" dirty="0">
                <a:solidFill>
                  <a:schemeClr val="tx2"/>
                </a:solidFill>
              </a:rPr>
            </a:br>
            <a:r>
              <a:rPr lang="nl-NL" sz="3200" b="1" dirty="0">
                <a:solidFill>
                  <a:schemeClr val="tx2"/>
                </a:solidFill>
              </a:rPr>
              <a:t>Landelijk gebied: overgangszones rond Natura 2000 of landelijk stimulering natuur-inclusief en water en bodem structurerend?</a:t>
            </a:r>
            <a:br>
              <a:rPr lang="nl-NL" sz="3200" b="1" dirty="0">
                <a:solidFill>
                  <a:schemeClr val="tx2"/>
                </a:solidFill>
              </a:rPr>
            </a:br>
            <a:br>
              <a:rPr lang="nl-NL" sz="3200" b="1" dirty="0">
                <a:solidFill>
                  <a:schemeClr val="tx2"/>
                </a:solidFill>
              </a:rPr>
            </a:br>
            <a:endParaRPr lang="nl-NL" sz="3200" b="1" dirty="0">
              <a:solidFill>
                <a:schemeClr val="tx2"/>
              </a:solidFill>
            </a:endParaRPr>
          </a:p>
        </p:txBody>
      </p:sp>
      <p:pic>
        <p:nvPicPr>
          <p:cNvPr id="4" name="Afbeelding 3">
            <a:extLst>
              <a:ext uri="{FF2B5EF4-FFF2-40B4-BE49-F238E27FC236}">
                <a16:creationId xmlns:a16="http://schemas.microsoft.com/office/drawing/2014/main" id="{AFBC3ABF-2B79-4C3C-B10B-C7D06889E538}"/>
              </a:ext>
            </a:extLst>
          </p:cNvPr>
          <p:cNvPicPr>
            <a:picLocks noChangeAspect="1"/>
          </p:cNvPicPr>
          <p:nvPr/>
        </p:nvPicPr>
        <p:blipFill>
          <a:blip r:embed="rId3"/>
          <a:stretch>
            <a:fillRect/>
          </a:stretch>
        </p:blipFill>
        <p:spPr>
          <a:xfrm>
            <a:off x="693423" y="2207430"/>
            <a:ext cx="5402577" cy="3898379"/>
          </a:xfrm>
          <a:prstGeom prst="rect">
            <a:avLst/>
          </a:prstGeom>
        </p:spPr>
      </p:pic>
      <p:pic>
        <p:nvPicPr>
          <p:cNvPr id="6" name="Afbeelding 5">
            <a:extLst>
              <a:ext uri="{FF2B5EF4-FFF2-40B4-BE49-F238E27FC236}">
                <a16:creationId xmlns:a16="http://schemas.microsoft.com/office/drawing/2014/main" id="{F562B3BA-E153-40A2-95BA-39C2E55B0067}"/>
              </a:ext>
            </a:extLst>
          </p:cNvPr>
          <p:cNvPicPr>
            <a:picLocks noChangeAspect="1"/>
          </p:cNvPicPr>
          <p:nvPr/>
        </p:nvPicPr>
        <p:blipFill>
          <a:blip r:embed="rId4"/>
          <a:stretch>
            <a:fillRect/>
          </a:stretch>
        </p:blipFill>
        <p:spPr>
          <a:xfrm>
            <a:off x="6251797" y="2207430"/>
            <a:ext cx="5465252" cy="3898379"/>
          </a:xfrm>
          <a:prstGeom prst="rect">
            <a:avLst/>
          </a:prstGeom>
        </p:spPr>
      </p:pic>
      <p:sp>
        <p:nvSpPr>
          <p:cNvPr id="5" name="Tijdelijke aanduiding voor dianummer 5">
            <a:extLst>
              <a:ext uri="{FF2B5EF4-FFF2-40B4-BE49-F238E27FC236}">
                <a16:creationId xmlns:a16="http://schemas.microsoft.com/office/drawing/2014/main" id="{88E87E69-578A-A526-8E69-0CC00FFF5EF8}"/>
              </a:ext>
            </a:extLst>
          </p:cNvPr>
          <p:cNvSpPr>
            <a:spLocks noGrp="1"/>
          </p:cNvSpPr>
          <p:nvPr>
            <p:ph type="sldNum" sz="quarter" idx="12"/>
          </p:nvPr>
        </p:nvSpPr>
        <p:spPr>
          <a:xfrm>
            <a:off x="5735960" y="6506316"/>
            <a:ext cx="540222" cy="379068"/>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rgbClr val="007BC7"/>
              </a:buClr>
              <a:buFont typeface="Wingdings" panose="05000000000000000000" pitchFamily="2" charset="2"/>
              <a:buChar char="§"/>
              <a:defRPr sz="2000">
                <a:solidFill>
                  <a:schemeClr val="tx1"/>
                </a:solidFill>
                <a:latin typeface="Verdana" panose="020B0604030504040204" pitchFamily="34" charset="0"/>
                <a:cs typeface="Arial" panose="020B0604020202020204" pitchFamily="34" charset="0"/>
              </a:defRPr>
            </a:lvl1pPr>
            <a:lvl2pPr marL="742950" indent="-285750">
              <a:spcBef>
                <a:spcPct val="20000"/>
              </a:spcBef>
              <a:buClr>
                <a:srgbClr val="007BC7"/>
              </a:buClr>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2pPr>
            <a:lvl3pPr marL="11430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3pPr>
            <a:lvl4pPr marL="16002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4pPr>
            <a:lvl5pPr marL="20574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5pPr>
            <a:lvl6pPr marL="25146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6pPr>
            <a:lvl7pPr marL="29718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7pPr>
            <a:lvl8pPr marL="34290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8pPr>
            <a:lvl9pPr marL="38862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9pPr>
          </a:lstStyle>
          <a:p>
            <a:pPr>
              <a:spcBef>
                <a:spcPct val="0"/>
              </a:spcBef>
              <a:buClrTx/>
              <a:buFontTx/>
              <a:buNone/>
            </a:pPr>
            <a:fld id="{BDA88954-AF29-4740-BE89-9B023ABE1242}" type="slidenum">
              <a:rPr lang="nl-NL" altLang="nl-NL" sz="1200" b="1" smtClean="0"/>
              <a:pPr>
                <a:spcBef>
                  <a:spcPct val="0"/>
                </a:spcBef>
                <a:buClrTx/>
                <a:buFontTx/>
                <a:buNone/>
              </a:pPr>
              <a:t>20</a:t>
            </a:fld>
            <a:endParaRPr lang="nl-NL" altLang="nl-NL" sz="1200" b="1" dirty="0"/>
          </a:p>
        </p:txBody>
      </p:sp>
    </p:spTree>
    <p:extLst>
      <p:ext uri="{BB962C8B-B14F-4D97-AF65-F5344CB8AC3E}">
        <p14:creationId xmlns:p14="http://schemas.microsoft.com/office/powerpoint/2010/main" val="40736008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AF44DBFB-2FF2-AA39-ECD3-FF67F766F10C}"/>
              </a:ext>
            </a:extLst>
          </p:cNvPr>
          <p:cNvSpPr>
            <a:spLocks noGrp="1"/>
          </p:cNvSpPr>
          <p:nvPr>
            <p:ph type="title"/>
          </p:nvPr>
        </p:nvSpPr>
        <p:spPr>
          <a:xfrm>
            <a:off x="0" y="341784"/>
            <a:ext cx="12192000" cy="1143000"/>
          </a:xfrm>
        </p:spPr>
        <p:txBody>
          <a:bodyPr>
            <a:noAutofit/>
          </a:bodyPr>
          <a:lstStyle/>
          <a:p>
            <a:r>
              <a:rPr lang="nl-NL" sz="3200" b="1" dirty="0">
                <a:solidFill>
                  <a:schemeClr val="tx2"/>
                </a:solidFill>
              </a:rPr>
              <a:t>Water en bodem sturend bij verstedelijking:                                                 sturen op locatie en/of op inrichting?</a:t>
            </a:r>
            <a:endParaRPr lang="en-US" sz="3200" b="1" dirty="0"/>
          </a:p>
        </p:txBody>
      </p:sp>
      <p:pic>
        <p:nvPicPr>
          <p:cNvPr id="6" name="Afbeelding 5">
            <a:extLst>
              <a:ext uri="{FF2B5EF4-FFF2-40B4-BE49-F238E27FC236}">
                <a16:creationId xmlns:a16="http://schemas.microsoft.com/office/drawing/2014/main" id="{C8AD9A89-90E4-1DBB-7F6C-0039909922DE}"/>
              </a:ext>
            </a:extLst>
          </p:cNvPr>
          <p:cNvPicPr>
            <a:picLocks noChangeAspect="1"/>
          </p:cNvPicPr>
          <p:nvPr/>
        </p:nvPicPr>
        <p:blipFill>
          <a:blip r:embed="rId2"/>
          <a:stretch>
            <a:fillRect/>
          </a:stretch>
        </p:blipFill>
        <p:spPr>
          <a:xfrm>
            <a:off x="911424" y="1931844"/>
            <a:ext cx="4552564" cy="4647723"/>
          </a:xfrm>
          <a:prstGeom prst="rect">
            <a:avLst/>
          </a:prstGeom>
        </p:spPr>
      </p:pic>
      <p:pic>
        <p:nvPicPr>
          <p:cNvPr id="8" name="Afbeelding 7">
            <a:extLst>
              <a:ext uri="{FF2B5EF4-FFF2-40B4-BE49-F238E27FC236}">
                <a16:creationId xmlns:a16="http://schemas.microsoft.com/office/drawing/2014/main" id="{1BB3E9E3-57A9-689E-1ECC-B5421CF67F47}"/>
              </a:ext>
            </a:extLst>
          </p:cNvPr>
          <p:cNvPicPr>
            <a:picLocks noChangeAspect="1"/>
          </p:cNvPicPr>
          <p:nvPr/>
        </p:nvPicPr>
        <p:blipFill>
          <a:blip r:embed="rId3"/>
          <a:stretch>
            <a:fillRect/>
          </a:stretch>
        </p:blipFill>
        <p:spPr>
          <a:xfrm>
            <a:off x="7104112" y="1922525"/>
            <a:ext cx="4248932" cy="4647722"/>
          </a:xfrm>
          <a:prstGeom prst="rect">
            <a:avLst/>
          </a:prstGeom>
        </p:spPr>
      </p:pic>
      <p:sp>
        <p:nvSpPr>
          <p:cNvPr id="9" name="Ovaal 8">
            <a:extLst>
              <a:ext uri="{FF2B5EF4-FFF2-40B4-BE49-F238E27FC236}">
                <a16:creationId xmlns:a16="http://schemas.microsoft.com/office/drawing/2014/main" id="{DBBF19EB-1E02-666A-C06E-F81BF97BE9B0}"/>
              </a:ext>
            </a:extLst>
          </p:cNvPr>
          <p:cNvSpPr/>
          <p:nvPr/>
        </p:nvSpPr>
        <p:spPr>
          <a:xfrm rot="1031722">
            <a:off x="8299861" y="2112244"/>
            <a:ext cx="1352916" cy="1473959"/>
          </a:xfrm>
          <a:prstGeom prst="ellipse">
            <a:avLst/>
          </a:prstGeom>
          <a:noFill/>
          <a:ln w="508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NL"/>
          </a:p>
        </p:txBody>
      </p:sp>
      <p:sp>
        <p:nvSpPr>
          <p:cNvPr id="10" name="Ovaal 9">
            <a:extLst>
              <a:ext uri="{FF2B5EF4-FFF2-40B4-BE49-F238E27FC236}">
                <a16:creationId xmlns:a16="http://schemas.microsoft.com/office/drawing/2014/main" id="{DA662C7E-5761-89CA-16F4-EF7567AEFD59}"/>
              </a:ext>
            </a:extLst>
          </p:cNvPr>
          <p:cNvSpPr/>
          <p:nvPr/>
        </p:nvSpPr>
        <p:spPr>
          <a:xfrm rot="3357835">
            <a:off x="1636668" y="2275788"/>
            <a:ext cx="3274708" cy="4532950"/>
          </a:xfrm>
          <a:prstGeom prst="ellipse">
            <a:avLst/>
          </a:prstGeom>
          <a:noFill/>
          <a:ln w="508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NL"/>
          </a:p>
        </p:txBody>
      </p:sp>
      <p:sp>
        <p:nvSpPr>
          <p:cNvPr id="3" name="Tijdelijke aanduiding voor inhoud 2">
            <a:extLst>
              <a:ext uri="{FF2B5EF4-FFF2-40B4-BE49-F238E27FC236}">
                <a16:creationId xmlns:a16="http://schemas.microsoft.com/office/drawing/2014/main" id="{F2F100C1-0D2B-A9BE-4E6B-9A4FB60A040A}"/>
              </a:ext>
            </a:extLst>
          </p:cNvPr>
          <p:cNvSpPr>
            <a:spLocks noGrp="1"/>
          </p:cNvSpPr>
          <p:nvPr>
            <p:ph idx="1"/>
          </p:nvPr>
        </p:nvSpPr>
        <p:spPr>
          <a:xfrm>
            <a:off x="609600" y="1548424"/>
            <a:ext cx="10972800" cy="4577744"/>
          </a:xfrm>
        </p:spPr>
        <p:txBody>
          <a:bodyPr>
            <a:normAutofit/>
          </a:bodyPr>
          <a:lstStyle/>
          <a:p>
            <a:pPr marL="0" indent="0">
              <a:buNone/>
            </a:pPr>
            <a:r>
              <a:rPr lang="nl-NL" sz="2000" b="1" dirty="0"/>
              <a:t>    Groen Land                                                                                       Mondiaal Ondernemend</a:t>
            </a:r>
            <a:endParaRPr lang="en-US" sz="2000" b="1" dirty="0"/>
          </a:p>
        </p:txBody>
      </p:sp>
      <p:sp>
        <p:nvSpPr>
          <p:cNvPr id="5" name="Tijdelijke aanduiding voor dianummer 5">
            <a:extLst>
              <a:ext uri="{FF2B5EF4-FFF2-40B4-BE49-F238E27FC236}">
                <a16:creationId xmlns:a16="http://schemas.microsoft.com/office/drawing/2014/main" id="{335C50DB-2588-CE68-211C-E4077B37B5E1}"/>
              </a:ext>
            </a:extLst>
          </p:cNvPr>
          <p:cNvSpPr>
            <a:spLocks noGrp="1"/>
          </p:cNvSpPr>
          <p:nvPr>
            <p:ph type="sldNum" sz="quarter" idx="12"/>
          </p:nvPr>
        </p:nvSpPr>
        <p:spPr>
          <a:xfrm>
            <a:off x="5735960" y="6506316"/>
            <a:ext cx="540222" cy="379068"/>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rgbClr val="007BC7"/>
              </a:buClr>
              <a:buFont typeface="Wingdings" panose="05000000000000000000" pitchFamily="2" charset="2"/>
              <a:buChar char="§"/>
              <a:defRPr sz="2000">
                <a:solidFill>
                  <a:schemeClr val="tx1"/>
                </a:solidFill>
                <a:latin typeface="Verdana" panose="020B0604030504040204" pitchFamily="34" charset="0"/>
                <a:cs typeface="Arial" panose="020B0604020202020204" pitchFamily="34" charset="0"/>
              </a:defRPr>
            </a:lvl1pPr>
            <a:lvl2pPr marL="742950" indent="-285750">
              <a:spcBef>
                <a:spcPct val="20000"/>
              </a:spcBef>
              <a:buClr>
                <a:srgbClr val="007BC7"/>
              </a:buClr>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2pPr>
            <a:lvl3pPr marL="11430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3pPr>
            <a:lvl4pPr marL="16002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4pPr>
            <a:lvl5pPr marL="20574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5pPr>
            <a:lvl6pPr marL="25146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6pPr>
            <a:lvl7pPr marL="29718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7pPr>
            <a:lvl8pPr marL="34290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8pPr>
            <a:lvl9pPr marL="38862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9pPr>
          </a:lstStyle>
          <a:p>
            <a:pPr>
              <a:spcBef>
                <a:spcPct val="0"/>
              </a:spcBef>
              <a:buClrTx/>
              <a:buFontTx/>
              <a:buNone/>
            </a:pPr>
            <a:fld id="{BDA88954-AF29-4740-BE89-9B023ABE1242}" type="slidenum">
              <a:rPr lang="nl-NL" altLang="nl-NL" sz="1200" b="1" smtClean="0"/>
              <a:pPr>
                <a:spcBef>
                  <a:spcPct val="0"/>
                </a:spcBef>
                <a:buClrTx/>
                <a:buFontTx/>
                <a:buNone/>
              </a:pPr>
              <a:t>21</a:t>
            </a:fld>
            <a:endParaRPr lang="nl-NL" altLang="nl-NL" sz="1200" b="1" dirty="0"/>
          </a:p>
        </p:txBody>
      </p:sp>
    </p:spTree>
    <p:extLst>
      <p:ext uri="{BB962C8B-B14F-4D97-AF65-F5344CB8AC3E}">
        <p14:creationId xmlns:p14="http://schemas.microsoft.com/office/powerpoint/2010/main" val="364991354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9F5D85B-0772-40B3-A863-6CF74F7BD728}"/>
              </a:ext>
            </a:extLst>
          </p:cNvPr>
          <p:cNvSpPr>
            <a:spLocks noGrp="1"/>
          </p:cNvSpPr>
          <p:nvPr>
            <p:ph type="title"/>
          </p:nvPr>
        </p:nvSpPr>
        <p:spPr>
          <a:xfrm>
            <a:off x="0" y="961846"/>
            <a:ext cx="12192000" cy="1143000"/>
          </a:xfrm>
        </p:spPr>
        <p:txBody>
          <a:bodyPr>
            <a:noAutofit/>
          </a:bodyPr>
          <a:lstStyle/>
          <a:p>
            <a:br>
              <a:rPr lang="nl-NL" sz="3200" b="1" dirty="0">
                <a:solidFill>
                  <a:schemeClr val="tx2"/>
                </a:solidFill>
              </a:rPr>
            </a:br>
            <a:br>
              <a:rPr lang="nl-NL" sz="3200" b="1" dirty="0">
                <a:solidFill>
                  <a:schemeClr val="tx2"/>
                </a:solidFill>
              </a:rPr>
            </a:br>
            <a:r>
              <a:rPr lang="nl-NL" sz="3200" b="1" dirty="0">
                <a:solidFill>
                  <a:schemeClr val="tx2"/>
                </a:solidFill>
              </a:rPr>
              <a:t>Naast te maken keuzes zijn er robuuste opties                                          (die in alle scenario’s terugkeren)</a:t>
            </a:r>
            <a:br>
              <a:rPr lang="nl-NL" sz="3200" b="1" dirty="0">
                <a:solidFill>
                  <a:schemeClr val="tx2"/>
                </a:solidFill>
              </a:rPr>
            </a:br>
            <a:br>
              <a:rPr lang="nl-NL" sz="3200" b="1" dirty="0">
                <a:solidFill>
                  <a:schemeClr val="tx2"/>
                </a:solidFill>
              </a:rPr>
            </a:br>
            <a:endParaRPr lang="nl-NL" sz="3200" b="1" dirty="0">
              <a:solidFill>
                <a:schemeClr val="tx2"/>
              </a:solidFill>
            </a:endParaRPr>
          </a:p>
        </p:txBody>
      </p:sp>
      <p:sp>
        <p:nvSpPr>
          <p:cNvPr id="13" name="Tijdelijke aanduiding voor inhoud 2">
            <a:extLst>
              <a:ext uri="{FF2B5EF4-FFF2-40B4-BE49-F238E27FC236}">
                <a16:creationId xmlns:a16="http://schemas.microsoft.com/office/drawing/2014/main" id="{42772AE7-7B05-ABF5-4D7D-6604623EA0CE}"/>
              </a:ext>
            </a:extLst>
          </p:cNvPr>
          <p:cNvSpPr txBox="1">
            <a:spLocks/>
          </p:cNvSpPr>
          <p:nvPr/>
        </p:nvSpPr>
        <p:spPr>
          <a:xfrm>
            <a:off x="1703512" y="2287413"/>
            <a:ext cx="9158808" cy="4525963"/>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9pPr>
          </a:lstStyle>
          <a:p>
            <a:endParaRPr lang="nl-NL" sz="2400" dirty="0"/>
          </a:p>
          <a:p>
            <a:r>
              <a:rPr lang="nl-NL" sz="2400" dirty="0"/>
              <a:t>Herstructurering en transformatie van bestaand bebouwd gebied is enorme opgave: besteed naast </a:t>
            </a:r>
            <a:r>
              <a:rPr lang="nl-NL" sz="2400" i="1" dirty="0"/>
              <a:t>nieuw</a:t>
            </a:r>
            <a:r>
              <a:rPr lang="nl-NL" sz="2400" dirty="0"/>
              <a:t>bouw aandacht aan </a:t>
            </a:r>
            <a:r>
              <a:rPr lang="nl-NL" sz="2400" i="1" dirty="0"/>
              <a:t>ver</a:t>
            </a:r>
            <a:r>
              <a:rPr lang="nl-NL" sz="2400" dirty="0"/>
              <a:t>bouwing</a:t>
            </a:r>
          </a:p>
          <a:p>
            <a:r>
              <a:rPr lang="nl-NL" sz="2400" dirty="0"/>
              <a:t>Beginnen met extensivering in overgangszones rondom beschermde natuurgebieden</a:t>
            </a:r>
          </a:p>
          <a:p>
            <a:r>
              <a:rPr lang="nl-NL" sz="2400" dirty="0"/>
              <a:t>Maak voldoende ruimte voor circulaire economie en voor energietransitie</a:t>
            </a:r>
          </a:p>
          <a:p>
            <a:pPr marL="0" indent="0">
              <a:buNone/>
            </a:pPr>
            <a:endParaRPr lang="nl-NL" sz="2400" dirty="0"/>
          </a:p>
          <a:p>
            <a:endParaRPr lang="nl-NL" sz="2400" dirty="0">
              <a:highlight>
                <a:srgbClr val="FFFF00"/>
              </a:highlight>
            </a:endParaRPr>
          </a:p>
          <a:p>
            <a:endParaRPr lang="nl-NL" sz="2400" dirty="0"/>
          </a:p>
        </p:txBody>
      </p:sp>
      <p:pic>
        <p:nvPicPr>
          <p:cNvPr id="3" name="Afbeelding 2">
            <a:extLst>
              <a:ext uri="{FF2B5EF4-FFF2-40B4-BE49-F238E27FC236}">
                <a16:creationId xmlns:a16="http://schemas.microsoft.com/office/drawing/2014/main" id="{755EA9DE-F2C0-49ED-0D8F-44AFE97953B8}"/>
              </a:ext>
            </a:extLst>
          </p:cNvPr>
          <p:cNvPicPr>
            <a:picLocks noChangeAspect="1"/>
          </p:cNvPicPr>
          <p:nvPr/>
        </p:nvPicPr>
        <p:blipFill>
          <a:blip r:embed="rId3"/>
          <a:stretch>
            <a:fillRect/>
          </a:stretch>
        </p:blipFill>
        <p:spPr>
          <a:xfrm>
            <a:off x="5906285" y="0"/>
            <a:ext cx="2258079" cy="743343"/>
          </a:xfrm>
          <a:prstGeom prst="rect">
            <a:avLst/>
          </a:prstGeom>
        </p:spPr>
      </p:pic>
      <p:sp>
        <p:nvSpPr>
          <p:cNvPr id="5" name="Tijdelijke aanduiding voor dianummer 5">
            <a:extLst>
              <a:ext uri="{FF2B5EF4-FFF2-40B4-BE49-F238E27FC236}">
                <a16:creationId xmlns:a16="http://schemas.microsoft.com/office/drawing/2014/main" id="{B61E9747-C0AE-8E4F-4C80-09A986B4960F}"/>
              </a:ext>
            </a:extLst>
          </p:cNvPr>
          <p:cNvSpPr>
            <a:spLocks noGrp="1"/>
          </p:cNvSpPr>
          <p:nvPr>
            <p:ph type="sldNum" sz="quarter" idx="12"/>
          </p:nvPr>
        </p:nvSpPr>
        <p:spPr>
          <a:xfrm>
            <a:off x="5735960" y="6506316"/>
            <a:ext cx="540222" cy="379068"/>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rgbClr val="007BC7"/>
              </a:buClr>
              <a:buFont typeface="Wingdings" panose="05000000000000000000" pitchFamily="2" charset="2"/>
              <a:buChar char="§"/>
              <a:defRPr sz="2000">
                <a:solidFill>
                  <a:schemeClr val="tx1"/>
                </a:solidFill>
                <a:latin typeface="Verdana" panose="020B0604030504040204" pitchFamily="34" charset="0"/>
                <a:cs typeface="Arial" panose="020B0604020202020204" pitchFamily="34" charset="0"/>
              </a:defRPr>
            </a:lvl1pPr>
            <a:lvl2pPr marL="742950" indent="-285750">
              <a:spcBef>
                <a:spcPct val="20000"/>
              </a:spcBef>
              <a:buClr>
                <a:srgbClr val="007BC7"/>
              </a:buClr>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2pPr>
            <a:lvl3pPr marL="11430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3pPr>
            <a:lvl4pPr marL="16002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4pPr>
            <a:lvl5pPr marL="20574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5pPr>
            <a:lvl6pPr marL="25146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6pPr>
            <a:lvl7pPr marL="29718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7pPr>
            <a:lvl8pPr marL="34290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8pPr>
            <a:lvl9pPr marL="38862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9pPr>
          </a:lstStyle>
          <a:p>
            <a:pPr>
              <a:spcBef>
                <a:spcPct val="0"/>
              </a:spcBef>
              <a:buClrTx/>
              <a:buFontTx/>
              <a:buNone/>
            </a:pPr>
            <a:fld id="{BDA88954-AF29-4740-BE89-9B023ABE1242}" type="slidenum">
              <a:rPr lang="nl-NL" altLang="nl-NL" sz="1200" b="1" smtClean="0"/>
              <a:pPr>
                <a:spcBef>
                  <a:spcPct val="0"/>
                </a:spcBef>
                <a:buClrTx/>
                <a:buFontTx/>
                <a:buNone/>
              </a:pPr>
              <a:t>22</a:t>
            </a:fld>
            <a:endParaRPr lang="nl-NL" altLang="nl-NL" sz="1200" b="1" dirty="0"/>
          </a:p>
        </p:txBody>
      </p:sp>
    </p:spTree>
    <p:extLst>
      <p:ext uri="{BB962C8B-B14F-4D97-AF65-F5344CB8AC3E}">
        <p14:creationId xmlns:p14="http://schemas.microsoft.com/office/powerpoint/2010/main" val="364851454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el 1">
            <a:extLst>
              <a:ext uri="{FF2B5EF4-FFF2-40B4-BE49-F238E27FC236}">
                <a16:creationId xmlns:a16="http://schemas.microsoft.com/office/drawing/2014/main" id="{7B16F6AC-F12D-4502-AB13-14C64089FE56}"/>
              </a:ext>
            </a:extLst>
          </p:cNvPr>
          <p:cNvSpPr>
            <a:spLocks noGrp="1"/>
          </p:cNvSpPr>
          <p:nvPr>
            <p:ph type="title"/>
          </p:nvPr>
        </p:nvSpPr>
        <p:spPr>
          <a:xfrm>
            <a:off x="0" y="942598"/>
            <a:ext cx="12192000" cy="1143000"/>
          </a:xfrm>
        </p:spPr>
        <p:txBody>
          <a:bodyPr>
            <a:noAutofit/>
          </a:bodyPr>
          <a:lstStyle/>
          <a:p>
            <a:br>
              <a:rPr lang="nl-NL" sz="3200" b="1" dirty="0">
                <a:solidFill>
                  <a:schemeClr val="tx2"/>
                </a:solidFill>
              </a:rPr>
            </a:br>
            <a:r>
              <a:rPr lang="nl-NL" sz="3200" b="1" dirty="0">
                <a:solidFill>
                  <a:schemeClr val="tx2"/>
                </a:solidFill>
              </a:rPr>
              <a:t>Creëer uitvoeringscapaciteit én nieuwe instituties</a:t>
            </a:r>
            <a:br>
              <a:rPr lang="nl-NL" sz="3200" b="1" dirty="0">
                <a:solidFill>
                  <a:schemeClr val="tx2"/>
                </a:solidFill>
              </a:rPr>
            </a:br>
            <a:br>
              <a:rPr lang="nl-NL" sz="3200" b="1" dirty="0">
                <a:solidFill>
                  <a:schemeClr val="tx2"/>
                </a:solidFill>
              </a:rPr>
            </a:br>
            <a:endParaRPr lang="nl-NL" sz="3200" b="1" dirty="0">
              <a:solidFill>
                <a:schemeClr val="tx2"/>
              </a:solidFill>
            </a:endParaRPr>
          </a:p>
        </p:txBody>
      </p:sp>
      <p:sp>
        <p:nvSpPr>
          <p:cNvPr id="8" name="Tijdelijke aanduiding voor inhoud 3">
            <a:extLst>
              <a:ext uri="{FF2B5EF4-FFF2-40B4-BE49-F238E27FC236}">
                <a16:creationId xmlns:a16="http://schemas.microsoft.com/office/drawing/2014/main" id="{F9A8BD29-E104-4F4D-BC91-1603B6F95658}"/>
              </a:ext>
            </a:extLst>
          </p:cNvPr>
          <p:cNvSpPr txBox="1">
            <a:spLocks/>
          </p:cNvSpPr>
          <p:nvPr/>
        </p:nvSpPr>
        <p:spPr>
          <a:xfrm>
            <a:off x="7724080" y="736917"/>
            <a:ext cx="5384800" cy="4525963"/>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endParaRPr lang="nl-NL" dirty="0"/>
          </a:p>
          <a:p>
            <a:pPr marL="0" indent="0">
              <a:buNone/>
            </a:pPr>
            <a:endParaRPr lang="nl-NL" dirty="0">
              <a:highlight>
                <a:srgbClr val="FFFF00"/>
              </a:highlight>
            </a:endParaRPr>
          </a:p>
        </p:txBody>
      </p:sp>
      <p:sp>
        <p:nvSpPr>
          <p:cNvPr id="6" name="Tijdelijke aanduiding voor inhoud 2">
            <a:extLst>
              <a:ext uri="{FF2B5EF4-FFF2-40B4-BE49-F238E27FC236}">
                <a16:creationId xmlns:a16="http://schemas.microsoft.com/office/drawing/2014/main" id="{696C15EB-E2D2-5615-3E4B-4DF8EA5CD8E2}"/>
              </a:ext>
            </a:extLst>
          </p:cNvPr>
          <p:cNvSpPr>
            <a:spLocks noGrp="1"/>
          </p:cNvSpPr>
          <p:nvPr>
            <p:ph sz="half" idx="1"/>
          </p:nvPr>
        </p:nvSpPr>
        <p:spPr>
          <a:xfrm>
            <a:off x="2049760" y="2268164"/>
            <a:ext cx="8438728" cy="5121276"/>
          </a:xfrm>
        </p:spPr>
        <p:txBody>
          <a:bodyPr>
            <a:normAutofit/>
          </a:bodyPr>
          <a:lstStyle/>
          <a:p>
            <a:pPr>
              <a:buClr>
                <a:srgbClr val="0070C0"/>
              </a:buClr>
            </a:pPr>
            <a:r>
              <a:rPr lang="nl-NL" sz="2400" dirty="0"/>
              <a:t>Transities vergen voldoende capaciteit bij overheden en actieve inzet van burgers, bedrijven en maatschappelijke organisaties</a:t>
            </a:r>
          </a:p>
          <a:p>
            <a:pPr>
              <a:buClr>
                <a:srgbClr val="0070C0"/>
              </a:buClr>
            </a:pPr>
            <a:r>
              <a:rPr lang="nl-NL" sz="2400" dirty="0"/>
              <a:t>Voorbeelden van nieuwe instituties in scenario’s:</a:t>
            </a:r>
          </a:p>
          <a:p>
            <a:pPr lvl="1"/>
            <a:r>
              <a:rPr lang="nl-NL" dirty="0"/>
              <a:t>Groen Land: ‘Dienst Landelijk Gebied 2.0’</a:t>
            </a:r>
          </a:p>
          <a:p>
            <a:pPr lvl="1"/>
            <a:r>
              <a:rPr lang="nl-NL" dirty="0"/>
              <a:t>Regionaal Geworteld: regioprovincies</a:t>
            </a:r>
          </a:p>
          <a:p>
            <a:pPr>
              <a:buClr>
                <a:srgbClr val="0070C0"/>
              </a:buClr>
            </a:pPr>
            <a:r>
              <a:rPr lang="nl-NL" sz="2400" dirty="0"/>
              <a:t>Coherent, gebiedsgericht beleid vergt ‘</a:t>
            </a:r>
            <a:r>
              <a:rPr lang="nl-NL" sz="2400" dirty="0" err="1"/>
              <a:t>ontschotte</a:t>
            </a:r>
            <a:r>
              <a:rPr lang="nl-NL" sz="2400" dirty="0"/>
              <a:t>’ middelen waarmee decentrale overheden maatwerk kunnen leveren</a:t>
            </a:r>
          </a:p>
          <a:p>
            <a:pPr marL="457200" lvl="1" indent="0">
              <a:buNone/>
            </a:pPr>
            <a:endParaRPr lang="en-US" dirty="0"/>
          </a:p>
        </p:txBody>
      </p:sp>
      <p:pic>
        <p:nvPicPr>
          <p:cNvPr id="2" name="Afbeelding 1">
            <a:extLst>
              <a:ext uri="{FF2B5EF4-FFF2-40B4-BE49-F238E27FC236}">
                <a16:creationId xmlns:a16="http://schemas.microsoft.com/office/drawing/2014/main" id="{B89F6F65-BBC5-38AC-F42A-88D402DD813D}"/>
              </a:ext>
            </a:extLst>
          </p:cNvPr>
          <p:cNvPicPr>
            <a:picLocks noChangeAspect="1"/>
          </p:cNvPicPr>
          <p:nvPr/>
        </p:nvPicPr>
        <p:blipFill>
          <a:blip r:embed="rId3"/>
          <a:stretch>
            <a:fillRect/>
          </a:stretch>
        </p:blipFill>
        <p:spPr>
          <a:xfrm>
            <a:off x="5906285" y="0"/>
            <a:ext cx="2258079" cy="743343"/>
          </a:xfrm>
          <a:prstGeom prst="rect">
            <a:avLst/>
          </a:prstGeom>
        </p:spPr>
      </p:pic>
      <p:sp>
        <p:nvSpPr>
          <p:cNvPr id="3" name="Tijdelijke aanduiding voor dianummer 5">
            <a:extLst>
              <a:ext uri="{FF2B5EF4-FFF2-40B4-BE49-F238E27FC236}">
                <a16:creationId xmlns:a16="http://schemas.microsoft.com/office/drawing/2014/main" id="{D43C48C3-D1BA-EFBD-D75D-47E3AD71BE14}"/>
              </a:ext>
            </a:extLst>
          </p:cNvPr>
          <p:cNvSpPr>
            <a:spLocks noGrp="1"/>
          </p:cNvSpPr>
          <p:nvPr>
            <p:ph type="sldNum" sz="quarter" idx="12"/>
          </p:nvPr>
        </p:nvSpPr>
        <p:spPr>
          <a:xfrm>
            <a:off x="5735960" y="6506316"/>
            <a:ext cx="540222" cy="379068"/>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rgbClr val="007BC7"/>
              </a:buClr>
              <a:buFont typeface="Wingdings" panose="05000000000000000000" pitchFamily="2" charset="2"/>
              <a:buChar char="§"/>
              <a:defRPr sz="2000">
                <a:solidFill>
                  <a:schemeClr val="tx1"/>
                </a:solidFill>
                <a:latin typeface="Verdana" panose="020B0604030504040204" pitchFamily="34" charset="0"/>
                <a:cs typeface="Arial" panose="020B0604020202020204" pitchFamily="34" charset="0"/>
              </a:defRPr>
            </a:lvl1pPr>
            <a:lvl2pPr marL="742950" indent="-285750">
              <a:spcBef>
                <a:spcPct val="20000"/>
              </a:spcBef>
              <a:buClr>
                <a:srgbClr val="007BC7"/>
              </a:buClr>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2pPr>
            <a:lvl3pPr marL="11430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3pPr>
            <a:lvl4pPr marL="16002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4pPr>
            <a:lvl5pPr marL="20574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5pPr>
            <a:lvl6pPr marL="25146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6pPr>
            <a:lvl7pPr marL="29718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7pPr>
            <a:lvl8pPr marL="34290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8pPr>
            <a:lvl9pPr marL="38862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9pPr>
          </a:lstStyle>
          <a:p>
            <a:pPr>
              <a:spcBef>
                <a:spcPct val="0"/>
              </a:spcBef>
              <a:buClrTx/>
              <a:buFontTx/>
              <a:buNone/>
            </a:pPr>
            <a:fld id="{BDA88954-AF29-4740-BE89-9B023ABE1242}" type="slidenum">
              <a:rPr lang="nl-NL" altLang="nl-NL" sz="1200" b="1" smtClean="0"/>
              <a:pPr>
                <a:spcBef>
                  <a:spcPct val="0"/>
                </a:spcBef>
                <a:buClrTx/>
                <a:buFontTx/>
                <a:buNone/>
              </a:pPr>
              <a:t>23</a:t>
            </a:fld>
            <a:endParaRPr lang="nl-NL" altLang="nl-NL" sz="1200" b="1" dirty="0"/>
          </a:p>
        </p:txBody>
      </p:sp>
    </p:spTree>
    <p:extLst>
      <p:ext uri="{BB962C8B-B14F-4D97-AF65-F5344CB8AC3E}">
        <p14:creationId xmlns:p14="http://schemas.microsoft.com/office/powerpoint/2010/main" val="254760916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jdelijke aanduiding voor inhoud 2">
            <a:extLst>
              <a:ext uri="{FF2B5EF4-FFF2-40B4-BE49-F238E27FC236}">
                <a16:creationId xmlns:a16="http://schemas.microsoft.com/office/drawing/2014/main" id="{8B865C64-12CF-78CC-5D26-4814A56C910A}"/>
              </a:ext>
            </a:extLst>
          </p:cNvPr>
          <p:cNvSpPr txBox="1">
            <a:spLocks/>
          </p:cNvSpPr>
          <p:nvPr/>
        </p:nvSpPr>
        <p:spPr>
          <a:xfrm>
            <a:off x="609600" y="1600205"/>
            <a:ext cx="10972800" cy="4525963"/>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9pPr>
          </a:lstStyle>
          <a:p>
            <a:r>
              <a:rPr lang="nl-NL" sz="2400" dirty="0"/>
              <a:t>Rijk, provincies, gemeenten, ontwerpbureaus, adviesbureaus en andere organisaties kunnen zelf met de scenario’s aan de slag gaan</a:t>
            </a:r>
          </a:p>
          <a:p>
            <a:r>
              <a:rPr lang="nl-NL" sz="2400" dirty="0"/>
              <a:t>Bijvoorbeeld voor de nieuwe Nota Ruimte, het leggen van de ruimtelijke puzzels of het maken of actualiseren van omgevingsvisies</a:t>
            </a:r>
          </a:p>
          <a:p>
            <a:endParaRPr lang="nl-NL" sz="2400" dirty="0">
              <a:highlight>
                <a:srgbClr val="FFFF00"/>
              </a:highlight>
            </a:endParaRPr>
          </a:p>
          <a:p>
            <a:endParaRPr lang="nl-NL" sz="2400" dirty="0"/>
          </a:p>
        </p:txBody>
      </p:sp>
      <p:sp>
        <p:nvSpPr>
          <p:cNvPr id="2" name="Titel 1">
            <a:extLst>
              <a:ext uri="{FF2B5EF4-FFF2-40B4-BE49-F238E27FC236}">
                <a16:creationId xmlns:a16="http://schemas.microsoft.com/office/drawing/2014/main" id="{6140C2F5-75D1-423E-B54C-B8CA88BB7AE0}"/>
              </a:ext>
            </a:extLst>
          </p:cNvPr>
          <p:cNvSpPr>
            <a:spLocks noGrp="1"/>
          </p:cNvSpPr>
          <p:nvPr>
            <p:ph type="title"/>
          </p:nvPr>
        </p:nvSpPr>
        <p:spPr>
          <a:xfrm>
            <a:off x="0" y="701824"/>
            <a:ext cx="12192000" cy="1143000"/>
          </a:xfrm>
        </p:spPr>
        <p:txBody>
          <a:bodyPr>
            <a:normAutofit/>
          </a:bodyPr>
          <a:lstStyle/>
          <a:p>
            <a:r>
              <a:rPr lang="nl-NL" sz="3200" b="1" dirty="0">
                <a:solidFill>
                  <a:schemeClr val="tx2"/>
                </a:solidFill>
              </a:rPr>
              <a:t>Scenario’s toepassen in de beleidspraktijk</a:t>
            </a:r>
            <a:endParaRPr lang="nl-NL" sz="3200" b="1" dirty="0"/>
          </a:p>
        </p:txBody>
      </p:sp>
      <p:sp>
        <p:nvSpPr>
          <p:cNvPr id="10" name="Tekstvak 9">
            <a:extLst>
              <a:ext uri="{FF2B5EF4-FFF2-40B4-BE49-F238E27FC236}">
                <a16:creationId xmlns:a16="http://schemas.microsoft.com/office/drawing/2014/main" id="{257CB8F5-2848-4A13-891E-EE06BFEE8A7A}"/>
              </a:ext>
            </a:extLst>
          </p:cNvPr>
          <p:cNvSpPr txBox="1"/>
          <p:nvPr/>
        </p:nvSpPr>
        <p:spPr>
          <a:xfrm>
            <a:off x="1321430" y="5891342"/>
            <a:ext cx="4270514" cy="276999"/>
          </a:xfrm>
          <a:prstGeom prst="rect">
            <a:avLst/>
          </a:prstGeom>
          <a:noFill/>
        </p:spPr>
        <p:txBody>
          <a:bodyPr wrap="square" rtlCol="0">
            <a:spAutoFit/>
          </a:bodyPr>
          <a:lstStyle/>
          <a:p>
            <a:r>
              <a:rPr lang="nl-NL" sz="1200" b="1" dirty="0">
                <a:hlinkClick r:id="rId3"/>
              </a:rPr>
              <a:t>Download rapport                </a:t>
            </a:r>
            <a:r>
              <a:rPr lang="nl-NL" sz="1200" b="1" dirty="0">
                <a:hlinkClick r:id="rId4"/>
              </a:rPr>
              <a:t>Interactieve kaartviewer</a:t>
            </a:r>
            <a:endParaRPr lang="nl-NL" sz="1200" b="1" dirty="0"/>
          </a:p>
        </p:txBody>
      </p:sp>
      <p:sp>
        <p:nvSpPr>
          <p:cNvPr id="11" name="Tekstvak 10">
            <a:extLst>
              <a:ext uri="{FF2B5EF4-FFF2-40B4-BE49-F238E27FC236}">
                <a16:creationId xmlns:a16="http://schemas.microsoft.com/office/drawing/2014/main" id="{24B119BB-D75D-47AC-99E0-93A6962822FB}"/>
              </a:ext>
            </a:extLst>
          </p:cNvPr>
          <p:cNvSpPr txBox="1"/>
          <p:nvPr/>
        </p:nvSpPr>
        <p:spPr>
          <a:xfrm>
            <a:off x="7712364" y="5706676"/>
            <a:ext cx="3408700" cy="461665"/>
          </a:xfrm>
          <a:prstGeom prst="rect">
            <a:avLst/>
          </a:prstGeom>
          <a:noFill/>
        </p:spPr>
        <p:txBody>
          <a:bodyPr wrap="square" rtlCol="0">
            <a:spAutoFit/>
          </a:bodyPr>
          <a:lstStyle/>
          <a:p>
            <a:r>
              <a:rPr lang="nl-NL" sz="1200" b="1" dirty="0"/>
              <a:t>Presentaties, werksessies </a:t>
            </a:r>
            <a:r>
              <a:rPr lang="nl-NL" sz="1200" b="1" dirty="0">
                <a:hlinkClick r:id="rId5"/>
              </a:rPr>
              <a:t>o.a. met VNG</a:t>
            </a:r>
            <a:r>
              <a:rPr lang="nl-NL" sz="1200" b="1" dirty="0"/>
              <a:t>,  </a:t>
            </a:r>
          </a:p>
          <a:p>
            <a:r>
              <a:rPr lang="nl-NL" sz="1200" b="1" dirty="0"/>
              <a:t>Praktijkgemeenschap met belanghebbenden</a:t>
            </a:r>
          </a:p>
        </p:txBody>
      </p:sp>
      <p:pic>
        <p:nvPicPr>
          <p:cNvPr id="17" name="Afbeelding 16">
            <a:extLst>
              <a:ext uri="{FF2B5EF4-FFF2-40B4-BE49-F238E27FC236}">
                <a16:creationId xmlns:a16="http://schemas.microsoft.com/office/drawing/2014/main" id="{DAF35711-B3DE-64AF-931F-59FC8C217F28}"/>
              </a:ext>
            </a:extLst>
          </p:cNvPr>
          <p:cNvPicPr>
            <a:picLocks noChangeAspect="1"/>
          </p:cNvPicPr>
          <p:nvPr/>
        </p:nvPicPr>
        <p:blipFill rotWithShape="1">
          <a:blip r:embed="rId6"/>
          <a:srcRect l="9754" t="6864" r="29159" b="4005"/>
          <a:stretch/>
        </p:blipFill>
        <p:spPr>
          <a:xfrm>
            <a:off x="806296" y="3734782"/>
            <a:ext cx="2409384" cy="1977440"/>
          </a:xfrm>
          <a:prstGeom prst="rect">
            <a:avLst/>
          </a:prstGeom>
        </p:spPr>
      </p:pic>
      <p:pic>
        <p:nvPicPr>
          <p:cNvPr id="20" name="Tijdelijke aanduiding voor inhoud 6">
            <a:extLst>
              <a:ext uri="{FF2B5EF4-FFF2-40B4-BE49-F238E27FC236}">
                <a16:creationId xmlns:a16="http://schemas.microsoft.com/office/drawing/2014/main" id="{84A274A4-E9D4-2E8D-24C1-C08C8FB60882}"/>
              </a:ext>
            </a:extLst>
          </p:cNvPr>
          <p:cNvPicPr>
            <a:picLocks noGrp="1" noChangeAspect="1"/>
          </p:cNvPicPr>
          <p:nvPr>
            <p:ph sz="half" idx="1"/>
          </p:nvPr>
        </p:nvPicPr>
        <p:blipFill>
          <a:blip r:embed="rId7"/>
          <a:stretch>
            <a:fillRect/>
          </a:stretch>
        </p:blipFill>
        <p:spPr>
          <a:xfrm>
            <a:off x="6888088" y="3789590"/>
            <a:ext cx="3944944" cy="1977440"/>
          </a:xfrm>
          <a:prstGeom prst="rect">
            <a:avLst/>
          </a:prstGeom>
        </p:spPr>
      </p:pic>
      <p:pic>
        <p:nvPicPr>
          <p:cNvPr id="6" name="Afbeelding 5">
            <a:extLst>
              <a:ext uri="{FF2B5EF4-FFF2-40B4-BE49-F238E27FC236}">
                <a16:creationId xmlns:a16="http://schemas.microsoft.com/office/drawing/2014/main" id="{B1D2E3F9-AA58-1808-3B07-62BFB4AD75D7}"/>
              </a:ext>
            </a:extLst>
          </p:cNvPr>
          <p:cNvPicPr>
            <a:picLocks noChangeAspect="1"/>
          </p:cNvPicPr>
          <p:nvPr/>
        </p:nvPicPr>
        <p:blipFill rotWithShape="1">
          <a:blip r:embed="rId8"/>
          <a:srcRect l="30320"/>
          <a:stretch/>
        </p:blipFill>
        <p:spPr>
          <a:xfrm>
            <a:off x="3143672" y="3717032"/>
            <a:ext cx="2520280" cy="2023706"/>
          </a:xfrm>
          <a:prstGeom prst="rect">
            <a:avLst/>
          </a:prstGeom>
        </p:spPr>
      </p:pic>
      <p:sp>
        <p:nvSpPr>
          <p:cNvPr id="7" name="Rechthoek: afgeronde hoeken 6">
            <a:extLst>
              <a:ext uri="{FF2B5EF4-FFF2-40B4-BE49-F238E27FC236}">
                <a16:creationId xmlns:a16="http://schemas.microsoft.com/office/drawing/2014/main" id="{499FE6DB-CF5A-8730-C55C-36F88CC2F583}"/>
              </a:ext>
            </a:extLst>
          </p:cNvPr>
          <p:cNvSpPr/>
          <p:nvPr/>
        </p:nvSpPr>
        <p:spPr>
          <a:xfrm>
            <a:off x="630932" y="3425963"/>
            <a:ext cx="5321052" cy="2811349"/>
          </a:xfrm>
          <a:prstGeom prst="round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NL"/>
          </a:p>
        </p:txBody>
      </p:sp>
      <p:sp>
        <p:nvSpPr>
          <p:cNvPr id="3" name="Rechthoek: afgeronde hoeken 2">
            <a:extLst>
              <a:ext uri="{FF2B5EF4-FFF2-40B4-BE49-F238E27FC236}">
                <a16:creationId xmlns:a16="http://schemas.microsoft.com/office/drawing/2014/main" id="{0FA198E3-EDA2-11F3-EC7D-452A226C1C69}"/>
              </a:ext>
            </a:extLst>
          </p:cNvPr>
          <p:cNvSpPr/>
          <p:nvPr/>
        </p:nvSpPr>
        <p:spPr>
          <a:xfrm>
            <a:off x="6240016" y="3425963"/>
            <a:ext cx="5321052" cy="2811349"/>
          </a:xfrm>
          <a:prstGeom prst="round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NL"/>
          </a:p>
        </p:txBody>
      </p:sp>
      <p:pic>
        <p:nvPicPr>
          <p:cNvPr id="4" name="Afbeelding 3">
            <a:extLst>
              <a:ext uri="{FF2B5EF4-FFF2-40B4-BE49-F238E27FC236}">
                <a16:creationId xmlns:a16="http://schemas.microsoft.com/office/drawing/2014/main" id="{4C218279-F883-0D16-53D7-836556809CE0}"/>
              </a:ext>
            </a:extLst>
          </p:cNvPr>
          <p:cNvPicPr>
            <a:picLocks noChangeAspect="1"/>
          </p:cNvPicPr>
          <p:nvPr/>
        </p:nvPicPr>
        <p:blipFill>
          <a:blip r:embed="rId9"/>
          <a:stretch>
            <a:fillRect/>
          </a:stretch>
        </p:blipFill>
        <p:spPr>
          <a:xfrm>
            <a:off x="5906285" y="0"/>
            <a:ext cx="2258079" cy="743343"/>
          </a:xfrm>
          <a:prstGeom prst="rect">
            <a:avLst/>
          </a:prstGeom>
        </p:spPr>
      </p:pic>
      <p:sp>
        <p:nvSpPr>
          <p:cNvPr id="8" name="Tijdelijke aanduiding voor dianummer 5">
            <a:extLst>
              <a:ext uri="{FF2B5EF4-FFF2-40B4-BE49-F238E27FC236}">
                <a16:creationId xmlns:a16="http://schemas.microsoft.com/office/drawing/2014/main" id="{2DFF9B3C-1379-4383-DF30-4ADCAABD0367}"/>
              </a:ext>
            </a:extLst>
          </p:cNvPr>
          <p:cNvSpPr>
            <a:spLocks noGrp="1"/>
          </p:cNvSpPr>
          <p:nvPr>
            <p:ph type="sldNum" sz="quarter" idx="12"/>
          </p:nvPr>
        </p:nvSpPr>
        <p:spPr>
          <a:xfrm>
            <a:off x="5735960" y="6506316"/>
            <a:ext cx="540222" cy="379068"/>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rgbClr val="007BC7"/>
              </a:buClr>
              <a:buFont typeface="Wingdings" panose="05000000000000000000" pitchFamily="2" charset="2"/>
              <a:buChar char="§"/>
              <a:defRPr sz="2000">
                <a:solidFill>
                  <a:schemeClr val="tx1"/>
                </a:solidFill>
                <a:latin typeface="Verdana" panose="020B0604030504040204" pitchFamily="34" charset="0"/>
                <a:cs typeface="Arial" panose="020B0604020202020204" pitchFamily="34" charset="0"/>
              </a:defRPr>
            </a:lvl1pPr>
            <a:lvl2pPr marL="742950" indent="-285750">
              <a:spcBef>
                <a:spcPct val="20000"/>
              </a:spcBef>
              <a:buClr>
                <a:srgbClr val="007BC7"/>
              </a:buClr>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2pPr>
            <a:lvl3pPr marL="11430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3pPr>
            <a:lvl4pPr marL="16002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4pPr>
            <a:lvl5pPr marL="20574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5pPr>
            <a:lvl6pPr marL="25146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6pPr>
            <a:lvl7pPr marL="29718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7pPr>
            <a:lvl8pPr marL="34290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8pPr>
            <a:lvl9pPr marL="38862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9pPr>
          </a:lstStyle>
          <a:p>
            <a:pPr>
              <a:spcBef>
                <a:spcPct val="0"/>
              </a:spcBef>
              <a:buClrTx/>
              <a:buFontTx/>
              <a:buNone/>
            </a:pPr>
            <a:fld id="{BDA88954-AF29-4740-BE89-9B023ABE1242}" type="slidenum">
              <a:rPr lang="nl-NL" altLang="nl-NL" sz="1200" b="1" smtClean="0"/>
              <a:pPr>
                <a:spcBef>
                  <a:spcPct val="0"/>
                </a:spcBef>
                <a:buClrTx/>
                <a:buFontTx/>
                <a:buNone/>
              </a:pPr>
              <a:t>24</a:t>
            </a:fld>
            <a:endParaRPr lang="nl-NL" altLang="nl-NL" sz="1200" b="1" dirty="0"/>
          </a:p>
        </p:txBody>
      </p:sp>
    </p:spTree>
    <p:extLst>
      <p:ext uri="{BB962C8B-B14F-4D97-AF65-F5344CB8AC3E}">
        <p14:creationId xmlns:p14="http://schemas.microsoft.com/office/powerpoint/2010/main" val="117841797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Afbeelding 1">
            <a:extLst>
              <a:ext uri="{FF2B5EF4-FFF2-40B4-BE49-F238E27FC236}">
                <a16:creationId xmlns:a16="http://schemas.microsoft.com/office/drawing/2014/main" id="{D5FB5116-23FF-6CC9-58AB-BCFC6D1F2F31}"/>
              </a:ext>
            </a:extLst>
          </p:cNvPr>
          <p:cNvPicPr>
            <a:picLocks noChangeAspect="1"/>
          </p:cNvPicPr>
          <p:nvPr/>
        </p:nvPicPr>
        <p:blipFill>
          <a:blip r:embed="rId3">
            <a:alphaModFix amt="58000"/>
          </a:blip>
          <a:stretch>
            <a:fillRect/>
          </a:stretch>
        </p:blipFill>
        <p:spPr>
          <a:xfrm>
            <a:off x="-1" y="-1"/>
            <a:ext cx="13085095" cy="6855963"/>
          </a:xfrm>
          <a:prstGeom prst="rect">
            <a:avLst/>
          </a:prstGeom>
        </p:spPr>
      </p:pic>
      <p:sp>
        <p:nvSpPr>
          <p:cNvPr id="9" name="Title 1">
            <a:extLst>
              <a:ext uri="{FF2B5EF4-FFF2-40B4-BE49-F238E27FC236}">
                <a16:creationId xmlns:a16="http://schemas.microsoft.com/office/drawing/2014/main" id="{8A009897-BC24-4EB8-B79A-B08FEF1B2CFA}"/>
              </a:ext>
            </a:extLst>
          </p:cNvPr>
          <p:cNvSpPr>
            <a:spLocks noGrp="1"/>
          </p:cNvSpPr>
          <p:nvPr>
            <p:ph type="title"/>
          </p:nvPr>
        </p:nvSpPr>
        <p:spPr>
          <a:xfrm>
            <a:off x="311010" y="3356992"/>
            <a:ext cx="12193701" cy="1143000"/>
          </a:xfrm>
        </p:spPr>
        <p:txBody>
          <a:bodyPr>
            <a:noAutofit/>
          </a:bodyPr>
          <a:lstStyle/>
          <a:p>
            <a:br>
              <a:rPr lang="nl-NL" b="1" dirty="0">
                <a:solidFill>
                  <a:schemeClr val="tx2"/>
                </a:solidFill>
              </a:rPr>
            </a:br>
            <a:br>
              <a:rPr lang="nl-NL" b="1" dirty="0">
                <a:solidFill>
                  <a:schemeClr val="tx2"/>
                </a:solidFill>
              </a:rPr>
            </a:br>
            <a:br>
              <a:rPr lang="nl-NL" b="1" dirty="0">
                <a:solidFill>
                  <a:schemeClr val="tx2"/>
                </a:solidFill>
              </a:rPr>
            </a:br>
            <a:br>
              <a:rPr lang="nl-NL" b="1" dirty="0">
                <a:solidFill>
                  <a:schemeClr val="tx2"/>
                </a:solidFill>
              </a:rPr>
            </a:br>
            <a:r>
              <a:rPr lang="nl-NL" b="1" dirty="0">
                <a:latin typeface="+mn-lt"/>
              </a:rPr>
              <a:t>Wat zijn jullie vragen en discussiepunten?</a:t>
            </a:r>
            <a:br>
              <a:rPr lang="nl-NL" sz="3200" b="1" dirty="0">
                <a:solidFill>
                  <a:schemeClr val="tx2"/>
                </a:solidFill>
              </a:rPr>
            </a:br>
            <a:br>
              <a:rPr lang="nl-NL" sz="3200" dirty="0">
                <a:solidFill>
                  <a:schemeClr val="tx2"/>
                </a:solidFill>
              </a:rPr>
            </a:br>
            <a:br>
              <a:rPr lang="nl-NL" sz="3200" dirty="0">
                <a:solidFill>
                  <a:schemeClr val="tx2"/>
                </a:solidFill>
              </a:rPr>
            </a:br>
            <a:br>
              <a:rPr lang="nl-NL" sz="3200" dirty="0">
                <a:solidFill>
                  <a:schemeClr val="tx2"/>
                </a:solidFill>
              </a:rPr>
            </a:br>
            <a:br>
              <a:rPr lang="nl-NL" sz="3200" dirty="0">
                <a:solidFill>
                  <a:schemeClr val="tx2"/>
                </a:solidFill>
              </a:rPr>
            </a:br>
            <a:br>
              <a:rPr lang="nl-NL" sz="3200" dirty="0">
                <a:solidFill>
                  <a:schemeClr val="tx2"/>
                </a:solidFill>
              </a:rPr>
            </a:br>
            <a:br>
              <a:rPr lang="nl-NL" sz="3200" dirty="0">
                <a:solidFill>
                  <a:schemeClr val="tx2"/>
                </a:solidFill>
              </a:rPr>
            </a:br>
            <a:br>
              <a:rPr lang="nl-NL" sz="3200" dirty="0">
                <a:solidFill>
                  <a:schemeClr val="bg1"/>
                </a:solidFill>
              </a:rPr>
            </a:br>
            <a:endParaRPr lang="nl-NL" sz="4800" dirty="0"/>
          </a:p>
        </p:txBody>
      </p:sp>
      <p:pic>
        <p:nvPicPr>
          <p:cNvPr id="4" name="Afbeelding 3">
            <a:extLst>
              <a:ext uri="{FF2B5EF4-FFF2-40B4-BE49-F238E27FC236}">
                <a16:creationId xmlns:a16="http://schemas.microsoft.com/office/drawing/2014/main" id="{DA2D65E7-0DD1-6BB1-BA4A-414F201009AF}"/>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5771964" y="1341"/>
            <a:ext cx="648072" cy="648073"/>
          </a:xfrm>
          <a:prstGeom prst="rect">
            <a:avLst/>
          </a:prstGeom>
        </p:spPr>
      </p:pic>
      <p:sp>
        <p:nvSpPr>
          <p:cNvPr id="3" name="Tijdelijke aanduiding voor dianummer 5">
            <a:extLst>
              <a:ext uri="{FF2B5EF4-FFF2-40B4-BE49-F238E27FC236}">
                <a16:creationId xmlns:a16="http://schemas.microsoft.com/office/drawing/2014/main" id="{8F9490B2-6E4A-7EA6-6EBE-3BD2FB4CAB4D}"/>
              </a:ext>
            </a:extLst>
          </p:cNvPr>
          <p:cNvSpPr>
            <a:spLocks noGrp="1"/>
          </p:cNvSpPr>
          <p:nvPr>
            <p:ph type="sldNum" sz="quarter" idx="12"/>
          </p:nvPr>
        </p:nvSpPr>
        <p:spPr>
          <a:xfrm>
            <a:off x="5735960" y="6506316"/>
            <a:ext cx="540222" cy="379068"/>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rgbClr val="007BC7"/>
              </a:buClr>
              <a:buFont typeface="Wingdings" panose="05000000000000000000" pitchFamily="2" charset="2"/>
              <a:buChar char="§"/>
              <a:defRPr sz="2000">
                <a:solidFill>
                  <a:schemeClr val="tx1"/>
                </a:solidFill>
                <a:latin typeface="Verdana" panose="020B0604030504040204" pitchFamily="34" charset="0"/>
                <a:cs typeface="Arial" panose="020B0604020202020204" pitchFamily="34" charset="0"/>
              </a:defRPr>
            </a:lvl1pPr>
            <a:lvl2pPr marL="742950" indent="-285750">
              <a:spcBef>
                <a:spcPct val="20000"/>
              </a:spcBef>
              <a:buClr>
                <a:srgbClr val="007BC7"/>
              </a:buClr>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2pPr>
            <a:lvl3pPr marL="11430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3pPr>
            <a:lvl4pPr marL="16002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4pPr>
            <a:lvl5pPr marL="20574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5pPr>
            <a:lvl6pPr marL="25146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6pPr>
            <a:lvl7pPr marL="29718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7pPr>
            <a:lvl8pPr marL="34290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8pPr>
            <a:lvl9pPr marL="38862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9pPr>
          </a:lstStyle>
          <a:p>
            <a:pPr>
              <a:spcBef>
                <a:spcPct val="0"/>
              </a:spcBef>
              <a:buClrTx/>
              <a:buFontTx/>
              <a:buNone/>
            </a:pPr>
            <a:fld id="{BDA88954-AF29-4740-BE89-9B023ABE1242}" type="slidenum">
              <a:rPr lang="nl-NL" altLang="nl-NL" sz="1200" b="1" smtClean="0"/>
              <a:pPr>
                <a:spcBef>
                  <a:spcPct val="0"/>
                </a:spcBef>
                <a:buClrTx/>
                <a:buFontTx/>
                <a:buNone/>
              </a:pPr>
              <a:t>25</a:t>
            </a:fld>
            <a:endParaRPr lang="nl-NL" altLang="nl-NL" sz="1200" b="1" dirty="0"/>
          </a:p>
        </p:txBody>
      </p:sp>
    </p:spTree>
    <p:extLst>
      <p:ext uri="{BB962C8B-B14F-4D97-AF65-F5344CB8AC3E}">
        <p14:creationId xmlns:p14="http://schemas.microsoft.com/office/powerpoint/2010/main" val="3163732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9F5D85B-0772-40B3-A863-6CF74F7BD728}"/>
              </a:ext>
            </a:extLst>
          </p:cNvPr>
          <p:cNvSpPr>
            <a:spLocks noGrp="1"/>
          </p:cNvSpPr>
          <p:nvPr>
            <p:ph type="title"/>
          </p:nvPr>
        </p:nvSpPr>
        <p:spPr>
          <a:xfrm>
            <a:off x="0" y="620688"/>
            <a:ext cx="12192000" cy="1143000"/>
          </a:xfrm>
        </p:spPr>
        <p:txBody>
          <a:bodyPr>
            <a:noAutofit/>
          </a:bodyPr>
          <a:lstStyle/>
          <a:p>
            <a:r>
              <a:rPr lang="nl-NL" sz="3200" b="1" dirty="0">
                <a:solidFill>
                  <a:schemeClr val="tx2"/>
                </a:solidFill>
              </a:rPr>
              <a:t>Nut en noodzaak  van scenario’s</a:t>
            </a:r>
          </a:p>
        </p:txBody>
      </p:sp>
      <p:sp>
        <p:nvSpPr>
          <p:cNvPr id="3" name="Tijdelijke aanduiding voor inhoud 2">
            <a:extLst>
              <a:ext uri="{FF2B5EF4-FFF2-40B4-BE49-F238E27FC236}">
                <a16:creationId xmlns:a16="http://schemas.microsoft.com/office/drawing/2014/main" id="{26746597-C688-4B96-B9A8-F42E85E99EB9}"/>
              </a:ext>
            </a:extLst>
          </p:cNvPr>
          <p:cNvSpPr>
            <a:spLocks noGrp="1"/>
          </p:cNvSpPr>
          <p:nvPr>
            <p:ph idx="1"/>
          </p:nvPr>
        </p:nvSpPr>
        <p:spPr>
          <a:xfrm>
            <a:off x="3273896" y="1721103"/>
            <a:ext cx="6062464" cy="4525963"/>
          </a:xfrm>
        </p:spPr>
        <p:txBody>
          <a:bodyPr>
            <a:normAutofit/>
          </a:bodyPr>
          <a:lstStyle/>
          <a:p>
            <a:pPr>
              <a:buClr>
                <a:srgbClr val="0070C0"/>
              </a:buClr>
            </a:pPr>
            <a:endParaRPr lang="nl-NL" sz="2400" dirty="0"/>
          </a:p>
          <a:p>
            <a:pPr>
              <a:buClr>
                <a:srgbClr val="0070C0"/>
              </a:buClr>
            </a:pPr>
            <a:r>
              <a:rPr lang="nl-NL" sz="2400" dirty="0"/>
              <a:t>Onzekerheid over toekomstige ontwikkelingen</a:t>
            </a:r>
          </a:p>
          <a:p>
            <a:pPr>
              <a:buClr>
                <a:srgbClr val="0070C0"/>
              </a:buClr>
            </a:pPr>
            <a:r>
              <a:rPr lang="nl-NL" sz="2400" dirty="0"/>
              <a:t>Diversiteit aan maatschappelijke waardenpatronen</a:t>
            </a:r>
          </a:p>
          <a:p>
            <a:pPr>
              <a:buClr>
                <a:srgbClr val="0070C0"/>
              </a:buClr>
            </a:pPr>
            <a:r>
              <a:rPr lang="nl-NL" sz="2400" dirty="0"/>
              <a:t>Transities vergen decennia en dus meerdere kabinetsperiodes</a:t>
            </a:r>
          </a:p>
          <a:p>
            <a:pPr>
              <a:buClr>
                <a:srgbClr val="0070C0"/>
              </a:buClr>
            </a:pPr>
            <a:r>
              <a:rPr lang="nl-NL" sz="2400" dirty="0"/>
              <a:t>Memorie van Toelichting bij Omgevingswet: scenario’s gebruiken bij omgevingsvisies</a:t>
            </a:r>
          </a:p>
          <a:p>
            <a:pPr>
              <a:buClr>
                <a:srgbClr val="0070C0"/>
              </a:buClr>
            </a:pPr>
            <a:endParaRPr lang="nl-NL" sz="2400" dirty="0">
              <a:highlight>
                <a:srgbClr val="FFFF00"/>
              </a:highlight>
            </a:endParaRPr>
          </a:p>
          <a:p>
            <a:pPr>
              <a:buClr>
                <a:srgbClr val="0070C0"/>
              </a:buClr>
            </a:pPr>
            <a:endParaRPr lang="nl-NL" sz="2400" dirty="0"/>
          </a:p>
        </p:txBody>
      </p:sp>
      <p:pic>
        <p:nvPicPr>
          <p:cNvPr id="11" name="Afbeelding 10">
            <a:extLst>
              <a:ext uri="{FF2B5EF4-FFF2-40B4-BE49-F238E27FC236}">
                <a16:creationId xmlns:a16="http://schemas.microsoft.com/office/drawing/2014/main" id="{1139ED65-3437-B334-E4FB-84CE2DB488E6}"/>
              </a:ext>
            </a:extLst>
          </p:cNvPr>
          <p:cNvPicPr>
            <a:picLocks noChangeAspect="1"/>
          </p:cNvPicPr>
          <p:nvPr/>
        </p:nvPicPr>
        <p:blipFill>
          <a:blip r:embed="rId3"/>
          <a:stretch>
            <a:fillRect/>
          </a:stretch>
        </p:blipFill>
        <p:spPr>
          <a:xfrm>
            <a:off x="5906285" y="0"/>
            <a:ext cx="2258079" cy="743343"/>
          </a:xfrm>
          <a:prstGeom prst="rect">
            <a:avLst/>
          </a:prstGeom>
        </p:spPr>
      </p:pic>
      <p:sp>
        <p:nvSpPr>
          <p:cNvPr id="5" name="Tijdelijke aanduiding voor dianummer 5">
            <a:extLst>
              <a:ext uri="{FF2B5EF4-FFF2-40B4-BE49-F238E27FC236}">
                <a16:creationId xmlns:a16="http://schemas.microsoft.com/office/drawing/2014/main" id="{75CC6A91-56E4-7EAA-9584-60560C5265B3}"/>
              </a:ext>
            </a:extLst>
          </p:cNvPr>
          <p:cNvSpPr>
            <a:spLocks noGrp="1"/>
          </p:cNvSpPr>
          <p:nvPr>
            <p:ph type="sldNum" sz="quarter" idx="12"/>
          </p:nvPr>
        </p:nvSpPr>
        <p:spPr>
          <a:xfrm>
            <a:off x="5735960" y="6506316"/>
            <a:ext cx="540222" cy="379068"/>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rgbClr val="007BC7"/>
              </a:buClr>
              <a:buFont typeface="Wingdings" panose="05000000000000000000" pitchFamily="2" charset="2"/>
              <a:buChar char="§"/>
              <a:defRPr sz="2000">
                <a:solidFill>
                  <a:schemeClr val="tx1"/>
                </a:solidFill>
                <a:latin typeface="Verdana" panose="020B0604030504040204" pitchFamily="34" charset="0"/>
                <a:cs typeface="Arial" panose="020B0604020202020204" pitchFamily="34" charset="0"/>
              </a:defRPr>
            </a:lvl1pPr>
            <a:lvl2pPr marL="742950" indent="-285750">
              <a:spcBef>
                <a:spcPct val="20000"/>
              </a:spcBef>
              <a:buClr>
                <a:srgbClr val="007BC7"/>
              </a:buClr>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2pPr>
            <a:lvl3pPr marL="11430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3pPr>
            <a:lvl4pPr marL="16002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4pPr>
            <a:lvl5pPr marL="20574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5pPr>
            <a:lvl6pPr marL="25146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6pPr>
            <a:lvl7pPr marL="29718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7pPr>
            <a:lvl8pPr marL="34290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8pPr>
            <a:lvl9pPr marL="38862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9pPr>
          </a:lstStyle>
          <a:p>
            <a:pPr>
              <a:spcBef>
                <a:spcPct val="0"/>
              </a:spcBef>
              <a:buClrTx/>
              <a:buFontTx/>
              <a:buNone/>
            </a:pPr>
            <a:fld id="{BDA88954-AF29-4740-BE89-9B023ABE1242}" type="slidenum">
              <a:rPr lang="nl-NL" altLang="nl-NL" sz="1200" b="1" smtClean="0"/>
              <a:pPr>
                <a:spcBef>
                  <a:spcPct val="0"/>
                </a:spcBef>
                <a:buClrTx/>
                <a:buFontTx/>
                <a:buNone/>
              </a:pPr>
              <a:t>3</a:t>
            </a:fld>
            <a:endParaRPr lang="nl-NL" altLang="nl-NL" sz="1200" b="1" dirty="0"/>
          </a:p>
        </p:txBody>
      </p:sp>
    </p:spTree>
    <p:extLst>
      <p:ext uri="{BB962C8B-B14F-4D97-AF65-F5344CB8AC3E}">
        <p14:creationId xmlns:p14="http://schemas.microsoft.com/office/powerpoint/2010/main" val="269403414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Tijdelijke aanduiding voor inhoud 22">
            <a:extLst>
              <a:ext uri="{FF2B5EF4-FFF2-40B4-BE49-F238E27FC236}">
                <a16:creationId xmlns:a16="http://schemas.microsoft.com/office/drawing/2014/main" id="{26324106-B4FF-436B-A0B9-33D58DA97890}"/>
              </a:ext>
            </a:extLst>
          </p:cNvPr>
          <p:cNvPicPr>
            <a:picLocks noGrp="1" noChangeAspect="1"/>
          </p:cNvPicPr>
          <p:nvPr>
            <p:ph idx="1"/>
          </p:nvPr>
        </p:nvPicPr>
        <p:blipFill>
          <a:blip r:embed="rId3" cstate="screen">
            <a:extLst>
              <a:ext uri="{28A0092B-C50C-407E-A947-70E740481C1C}">
                <a14:useLocalDpi xmlns:a14="http://schemas.microsoft.com/office/drawing/2010/main"/>
              </a:ext>
            </a:extLst>
          </a:blip>
          <a:stretch>
            <a:fillRect/>
          </a:stretch>
        </p:blipFill>
        <p:spPr>
          <a:xfrm>
            <a:off x="2711624" y="1412776"/>
            <a:ext cx="6732747" cy="5281843"/>
          </a:xfrm>
        </p:spPr>
      </p:pic>
      <p:sp>
        <p:nvSpPr>
          <p:cNvPr id="2" name="Titel 1">
            <a:extLst>
              <a:ext uri="{FF2B5EF4-FFF2-40B4-BE49-F238E27FC236}">
                <a16:creationId xmlns:a16="http://schemas.microsoft.com/office/drawing/2014/main" id="{89F5D85B-0772-40B3-A863-6CF74F7BD728}"/>
              </a:ext>
            </a:extLst>
          </p:cNvPr>
          <p:cNvSpPr>
            <a:spLocks noGrp="1"/>
          </p:cNvSpPr>
          <p:nvPr>
            <p:ph type="title"/>
          </p:nvPr>
        </p:nvSpPr>
        <p:spPr>
          <a:xfrm>
            <a:off x="0" y="629816"/>
            <a:ext cx="12192000" cy="1143000"/>
          </a:xfrm>
        </p:spPr>
        <p:txBody>
          <a:bodyPr>
            <a:normAutofit/>
          </a:bodyPr>
          <a:lstStyle/>
          <a:p>
            <a:r>
              <a:rPr lang="nl-NL" sz="3200" b="1" dirty="0">
                <a:solidFill>
                  <a:schemeClr val="tx2"/>
                </a:solidFill>
              </a:rPr>
              <a:t>Vier integrale normatieve scenario’s</a:t>
            </a:r>
          </a:p>
        </p:txBody>
      </p:sp>
      <p:pic>
        <p:nvPicPr>
          <p:cNvPr id="6" name="Afbeelding 5">
            <a:extLst>
              <a:ext uri="{FF2B5EF4-FFF2-40B4-BE49-F238E27FC236}">
                <a16:creationId xmlns:a16="http://schemas.microsoft.com/office/drawing/2014/main" id="{A232204B-27BF-094F-34B5-A4E732DC2ED2}"/>
              </a:ext>
            </a:extLst>
          </p:cNvPr>
          <p:cNvPicPr>
            <a:picLocks noChangeAspect="1"/>
          </p:cNvPicPr>
          <p:nvPr/>
        </p:nvPicPr>
        <p:blipFill>
          <a:blip r:embed="rId4"/>
          <a:stretch>
            <a:fillRect/>
          </a:stretch>
        </p:blipFill>
        <p:spPr>
          <a:xfrm>
            <a:off x="5906285" y="0"/>
            <a:ext cx="2258079" cy="743343"/>
          </a:xfrm>
          <a:prstGeom prst="rect">
            <a:avLst/>
          </a:prstGeom>
        </p:spPr>
      </p:pic>
      <p:sp>
        <p:nvSpPr>
          <p:cNvPr id="4" name="Tijdelijke aanduiding voor dianummer 5">
            <a:extLst>
              <a:ext uri="{FF2B5EF4-FFF2-40B4-BE49-F238E27FC236}">
                <a16:creationId xmlns:a16="http://schemas.microsoft.com/office/drawing/2014/main" id="{35669157-ACDD-38BB-74B6-B59632AED722}"/>
              </a:ext>
            </a:extLst>
          </p:cNvPr>
          <p:cNvSpPr>
            <a:spLocks noGrp="1"/>
          </p:cNvSpPr>
          <p:nvPr>
            <p:ph type="sldNum" sz="quarter" idx="12"/>
          </p:nvPr>
        </p:nvSpPr>
        <p:spPr>
          <a:xfrm>
            <a:off x="5735960" y="6506316"/>
            <a:ext cx="540222" cy="379068"/>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rgbClr val="007BC7"/>
              </a:buClr>
              <a:buFont typeface="Wingdings" panose="05000000000000000000" pitchFamily="2" charset="2"/>
              <a:buChar char="§"/>
              <a:defRPr sz="2000">
                <a:solidFill>
                  <a:schemeClr val="tx1"/>
                </a:solidFill>
                <a:latin typeface="Verdana" panose="020B0604030504040204" pitchFamily="34" charset="0"/>
                <a:cs typeface="Arial" panose="020B0604020202020204" pitchFamily="34" charset="0"/>
              </a:defRPr>
            </a:lvl1pPr>
            <a:lvl2pPr marL="742950" indent="-285750">
              <a:spcBef>
                <a:spcPct val="20000"/>
              </a:spcBef>
              <a:buClr>
                <a:srgbClr val="007BC7"/>
              </a:buClr>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2pPr>
            <a:lvl3pPr marL="11430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3pPr>
            <a:lvl4pPr marL="16002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4pPr>
            <a:lvl5pPr marL="20574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5pPr>
            <a:lvl6pPr marL="25146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6pPr>
            <a:lvl7pPr marL="29718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7pPr>
            <a:lvl8pPr marL="34290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8pPr>
            <a:lvl9pPr marL="38862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9pPr>
          </a:lstStyle>
          <a:p>
            <a:pPr>
              <a:spcBef>
                <a:spcPct val="0"/>
              </a:spcBef>
              <a:buClrTx/>
              <a:buFontTx/>
              <a:buNone/>
            </a:pPr>
            <a:fld id="{BDA88954-AF29-4740-BE89-9B023ABE1242}" type="slidenum">
              <a:rPr lang="nl-NL" altLang="nl-NL" sz="1200" b="1" smtClean="0"/>
              <a:pPr>
                <a:spcBef>
                  <a:spcPct val="0"/>
                </a:spcBef>
                <a:buClrTx/>
                <a:buFontTx/>
                <a:buNone/>
              </a:pPr>
              <a:t>4</a:t>
            </a:fld>
            <a:endParaRPr lang="nl-NL" altLang="nl-NL" sz="1200" b="1" dirty="0"/>
          </a:p>
        </p:txBody>
      </p:sp>
    </p:spTree>
    <p:extLst>
      <p:ext uri="{BB962C8B-B14F-4D97-AF65-F5344CB8AC3E}">
        <p14:creationId xmlns:p14="http://schemas.microsoft.com/office/powerpoint/2010/main" val="303344869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Afbeelding 10" descr="Afbeelding met grafiek&#10;&#10;Automatisch gegenereerde beschrijving">
            <a:extLst>
              <a:ext uri="{FF2B5EF4-FFF2-40B4-BE49-F238E27FC236}">
                <a16:creationId xmlns:a16="http://schemas.microsoft.com/office/drawing/2014/main" id="{4C9E3DC8-3219-CC83-455F-ED30CD4941F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34299" y="1442765"/>
            <a:ext cx="8523402" cy="5524763"/>
          </a:xfrm>
          <a:prstGeom prst="rect">
            <a:avLst/>
          </a:prstGeom>
        </p:spPr>
      </p:pic>
      <p:pic>
        <p:nvPicPr>
          <p:cNvPr id="5" name="Afbeelding 4">
            <a:extLst>
              <a:ext uri="{FF2B5EF4-FFF2-40B4-BE49-F238E27FC236}">
                <a16:creationId xmlns:a16="http://schemas.microsoft.com/office/drawing/2014/main" id="{54C24E68-78D7-BAAE-3128-2322484ED977}"/>
              </a:ext>
            </a:extLst>
          </p:cNvPr>
          <p:cNvPicPr>
            <a:picLocks noChangeAspect="1"/>
          </p:cNvPicPr>
          <p:nvPr/>
        </p:nvPicPr>
        <p:blipFill>
          <a:blip r:embed="rId4"/>
          <a:stretch>
            <a:fillRect/>
          </a:stretch>
        </p:blipFill>
        <p:spPr>
          <a:xfrm>
            <a:off x="5906285" y="0"/>
            <a:ext cx="2258079" cy="743343"/>
          </a:xfrm>
          <a:prstGeom prst="rect">
            <a:avLst/>
          </a:prstGeom>
        </p:spPr>
      </p:pic>
      <p:sp>
        <p:nvSpPr>
          <p:cNvPr id="7" name="Titel 1">
            <a:extLst>
              <a:ext uri="{FF2B5EF4-FFF2-40B4-BE49-F238E27FC236}">
                <a16:creationId xmlns:a16="http://schemas.microsoft.com/office/drawing/2014/main" id="{13226279-A1AA-485C-797F-E06CB09C6F10}"/>
              </a:ext>
            </a:extLst>
          </p:cNvPr>
          <p:cNvSpPr txBox="1">
            <a:spLocks/>
          </p:cNvSpPr>
          <p:nvPr/>
        </p:nvSpPr>
        <p:spPr>
          <a:xfrm>
            <a:off x="0" y="629816"/>
            <a:ext cx="12192000" cy="1143000"/>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nl-NL" sz="3200" b="1" dirty="0">
                <a:solidFill>
                  <a:schemeClr val="tx2"/>
                </a:solidFill>
              </a:rPr>
              <a:t>Het mengpaneel</a:t>
            </a:r>
          </a:p>
        </p:txBody>
      </p:sp>
      <p:sp>
        <p:nvSpPr>
          <p:cNvPr id="2" name="Tijdelijke aanduiding voor dianummer 5">
            <a:extLst>
              <a:ext uri="{FF2B5EF4-FFF2-40B4-BE49-F238E27FC236}">
                <a16:creationId xmlns:a16="http://schemas.microsoft.com/office/drawing/2014/main" id="{DACA117A-0C3D-6EDB-24B2-B35E696E8641}"/>
              </a:ext>
            </a:extLst>
          </p:cNvPr>
          <p:cNvSpPr>
            <a:spLocks noGrp="1"/>
          </p:cNvSpPr>
          <p:nvPr>
            <p:ph type="sldNum" sz="quarter" idx="12"/>
          </p:nvPr>
        </p:nvSpPr>
        <p:spPr>
          <a:xfrm>
            <a:off x="5735960" y="6506316"/>
            <a:ext cx="540222" cy="379068"/>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rgbClr val="007BC7"/>
              </a:buClr>
              <a:buFont typeface="Wingdings" panose="05000000000000000000" pitchFamily="2" charset="2"/>
              <a:buChar char="§"/>
              <a:defRPr sz="2000">
                <a:solidFill>
                  <a:schemeClr val="tx1"/>
                </a:solidFill>
                <a:latin typeface="Verdana" panose="020B0604030504040204" pitchFamily="34" charset="0"/>
                <a:cs typeface="Arial" panose="020B0604020202020204" pitchFamily="34" charset="0"/>
              </a:defRPr>
            </a:lvl1pPr>
            <a:lvl2pPr marL="742950" indent="-285750">
              <a:spcBef>
                <a:spcPct val="20000"/>
              </a:spcBef>
              <a:buClr>
                <a:srgbClr val="007BC7"/>
              </a:buClr>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2pPr>
            <a:lvl3pPr marL="11430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3pPr>
            <a:lvl4pPr marL="16002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4pPr>
            <a:lvl5pPr marL="20574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5pPr>
            <a:lvl6pPr marL="25146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6pPr>
            <a:lvl7pPr marL="29718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7pPr>
            <a:lvl8pPr marL="34290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8pPr>
            <a:lvl9pPr marL="38862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9pPr>
          </a:lstStyle>
          <a:p>
            <a:pPr>
              <a:spcBef>
                <a:spcPct val="0"/>
              </a:spcBef>
              <a:buClrTx/>
              <a:buFontTx/>
              <a:buNone/>
            </a:pPr>
            <a:fld id="{BDA88954-AF29-4740-BE89-9B023ABE1242}" type="slidenum">
              <a:rPr lang="nl-NL" altLang="nl-NL" sz="1200" b="1" smtClean="0"/>
              <a:pPr>
                <a:spcBef>
                  <a:spcPct val="0"/>
                </a:spcBef>
                <a:buClrTx/>
                <a:buFontTx/>
                <a:buNone/>
              </a:pPr>
              <a:t>5</a:t>
            </a:fld>
            <a:endParaRPr lang="nl-NL" altLang="nl-NL" sz="1200" b="1" dirty="0"/>
          </a:p>
        </p:txBody>
      </p:sp>
    </p:spTree>
    <p:extLst>
      <p:ext uri="{BB962C8B-B14F-4D97-AF65-F5344CB8AC3E}">
        <p14:creationId xmlns:p14="http://schemas.microsoft.com/office/powerpoint/2010/main" val="296875637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Afbeelding 3" descr="Afbeelding met grafiek&#10;&#10;Automatisch gegenereerde beschrijving">
            <a:extLst>
              <a:ext uri="{FF2B5EF4-FFF2-40B4-BE49-F238E27FC236}">
                <a16:creationId xmlns:a16="http://schemas.microsoft.com/office/drawing/2014/main" id="{320F3765-D83C-56FF-F90D-82FA0A62D9A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34" y="0"/>
            <a:ext cx="12191131" cy="6858000"/>
          </a:xfrm>
          <a:prstGeom prst="rect">
            <a:avLst/>
          </a:prstGeom>
        </p:spPr>
      </p:pic>
      <p:pic>
        <p:nvPicPr>
          <p:cNvPr id="5" name="Afbeelding 4">
            <a:extLst>
              <a:ext uri="{FF2B5EF4-FFF2-40B4-BE49-F238E27FC236}">
                <a16:creationId xmlns:a16="http://schemas.microsoft.com/office/drawing/2014/main" id="{DA820668-A4EC-AE21-F8F5-3B73BBA9C2F2}"/>
              </a:ext>
            </a:extLst>
          </p:cNvPr>
          <p:cNvPicPr>
            <a:picLocks noChangeAspect="1"/>
          </p:cNvPicPr>
          <p:nvPr/>
        </p:nvPicPr>
        <p:blipFill>
          <a:blip r:embed="rId4"/>
          <a:stretch>
            <a:fillRect/>
          </a:stretch>
        </p:blipFill>
        <p:spPr>
          <a:xfrm>
            <a:off x="5906285" y="0"/>
            <a:ext cx="2258079" cy="743343"/>
          </a:xfrm>
          <a:prstGeom prst="rect">
            <a:avLst/>
          </a:prstGeom>
        </p:spPr>
      </p:pic>
      <p:sp>
        <p:nvSpPr>
          <p:cNvPr id="3" name="Tijdelijke aanduiding voor dianummer 5">
            <a:extLst>
              <a:ext uri="{FF2B5EF4-FFF2-40B4-BE49-F238E27FC236}">
                <a16:creationId xmlns:a16="http://schemas.microsoft.com/office/drawing/2014/main" id="{B6CCEE11-4416-6C28-6332-21BDF43DC01C}"/>
              </a:ext>
            </a:extLst>
          </p:cNvPr>
          <p:cNvSpPr>
            <a:spLocks noGrp="1"/>
          </p:cNvSpPr>
          <p:nvPr>
            <p:ph type="sldNum" sz="quarter" idx="12"/>
          </p:nvPr>
        </p:nvSpPr>
        <p:spPr>
          <a:xfrm>
            <a:off x="5735960" y="6506316"/>
            <a:ext cx="540222" cy="379068"/>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rgbClr val="007BC7"/>
              </a:buClr>
              <a:buFont typeface="Wingdings" panose="05000000000000000000" pitchFamily="2" charset="2"/>
              <a:buChar char="§"/>
              <a:defRPr sz="2000">
                <a:solidFill>
                  <a:schemeClr val="tx1"/>
                </a:solidFill>
                <a:latin typeface="Verdana" panose="020B0604030504040204" pitchFamily="34" charset="0"/>
                <a:cs typeface="Arial" panose="020B0604020202020204" pitchFamily="34" charset="0"/>
              </a:defRPr>
            </a:lvl1pPr>
            <a:lvl2pPr marL="742950" indent="-285750">
              <a:spcBef>
                <a:spcPct val="20000"/>
              </a:spcBef>
              <a:buClr>
                <a:srgbClr val="007BC7"/>
              </a:buClr>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2pPr>
            <a:lvl3pPr marL="11430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3pPr>
            <a:lvl4pPr marL="16002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4pPr>
            <a:lvl5pPr marL="20574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5pPr>
            <a:lvl6pPr marL="25146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6pPr>
            <a:lvl7pPr marL="29718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7pPr>
            <a:lvl8pPr marL="34290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8pPr>
            <a:lvl9pPr marL="38862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9pPr>
          </a:lstStyle>
          <a:p>
            <a:pPr>
              <a:spcBef>
                <a:spcPct val="0"/>
              </a:spcBef>
              <a:buClrTx/>
              <a:buFontTx/>
              <a:buNone/>
            </a:pPr>
            <a:fld id="{BDA88954-AF29-4740-BE89-9B023ABE1242}" type="slidenum">
              <a:rPr lang="nl-NL" altLang="nl-NL" sz="1200" b="1" smtClean="0"/>
              <a:pPr>
                <a:spcBef>
                  <a:spcPct val="0"/>
                </a:spcBef>
                <a:buClrTx/>
                <a:buFontTx/>
                <a:buNone/>
              </a:pPr>
              <a:t>6</a:t>
            </a:fld>
            <a:endParaRPr lang="nl-NL" altLang="nl-NL" sz="1200" b="1" dirty="0"/>
          </a:p>
        </p:txBody>
      </p:sp>
    </p:spTree>
    <p:extLst>
      <p:ext uri="{BB962C8B-B14F-4D97-AF65-F5344CB8AC3E}">
        <p14:creationId xmlns:p14="http://schemas.microsoft.com/office/powerpoint/2010/main" val="25584089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Afbeelding 3" descr="Afbeelding met grafiek&#10;&#10;Automatisch gegenereerde beschrijving">
            <a:extLst>
              <a:ext uri="{FF2B5EF4-FFF2-40B4-BE49-F238E27FC236}">
                <a16:creationId xmlns:a16="http://schemas.microsoft.com/office/drawing/2014/main" id="{A15CFB12-83C7-CFE7-5070-444A460C49E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34" y="0"/>
            <a:ext cx="12191131" cy="6858000"/>
          </a:xfrm>
          <a:prstGeom prst="rect">
            <a:avLst/>
          </a:prstGeom>
        </p:spPr>
      </p:pic>
      <p:pic>
        <p:nvPicPr>
          <p:cNvPr id="3" name="Afbeelding 2">
            <a:extLst>
              <a:ext uri="{FF2B5EF4-FFF2-40B4-BE49-F238E27FC236}">
                <a16:creationId xmlns:a16="http://schemas.microsoft.com/office/drawing/2014/main" id="{C715659A-DF83-4618-D55A-8ED1C44D5613}"/>
              </a:ext>
            </a:extLst>
          </p:cNvPr>
          <p:cNvPicPr>
            <a:picLocks noChangeAspect="1"/>
          </p:cNvPicPr>
          <p:nvPr/>
        </p:nvPicPr>
        <p:blipFill>
          <a:blip r:embed="rId4"/>
          <a:stretch>
            <a:fillRect/>
          </a:stretch>
        </p:blipFill>
        <p:spPr>
          <a:xfrm>
            <a:off x="5906285" y="0"/>
            <a:ext cx="2258079" cy="743343"/>
          </a:xfrm>
          <a:prstGeom prst="rect">
            <a:avLst/>
          </a:prstGeom>
        </p:spPr>
      </p:pic>
      <p:sp>
        <p:nvSpPr>
          <p:cNvPr id="5" name="Tijdelijke aanduiding voor dianummer 5">
            <a:extLst>
              <a:ext uri="{FF2B5EF4-FFF2-40B4-BE49-F238E27FC236}">
                <a16:creationId xmlns:a16="http://schemas.microsoft.com/office/drawing/2014/main" id="{53F1E00A-C256-00A2-3598-11B38872B153}"/>
              </a:ext>
            </a:extLst>
          </p:cNvPr>
          <p:cNvSpPr>
            <a:spLocks noGrp="1"/>
          </p:cNvSpPr>
          <p:nvPr>
            <p:ph type="sldNum" sz="quarter" idx="12"/>
          </p:nvPr>
        </p:nvSpPr>
        <p:spPr>
          <a:xfrm>
            <a:off x="5735960" y="6506316"/>
            <a:ext cx="540222" cy="379068"/>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rgbClr val="007BC7"/>
              </a:buClr>
              <a:buFont typeface="Wingdings" panose="05000000000000000000" pitchFamily="2" charset="2"/>
              <a:buChar char="§"/>
              <a:defRPr sz="2000">
                <a:solidFill>
                  <a:schemeClr val="tx1"/>
                </a:solidFill>
                <a:latin typeface="Verdana" panose="020B0604030504040204" pitchFamily="34" charset="0"/>
                <a:cs typeface="Arial" panose="020B0604020202020204" pitchFamily="34" charset="0"/>
              </a:defRPr>
            </a:lvl1pPr>
            <a:lvl2pPr marL="742950" indent="-285750">
              <a:spcBef>
                <a:spcPct val="20000"/>
              </a:spcBef>
              <a:buClr>
                <a:srgbClr val="007BC7"/>
              </a:buClr>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2pPr>
            <a:lvl3pPr marL="11430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3pPr>
            <a:lvl4pPr marL="16002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4pPr>
            <a:lvl5pPr marL="20574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5pPr>
            <a:lvl6pPr marL="25146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6pPr>
            <a:lvl7pPr marL="29718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7pPr>
            <a:lvl8pPr marL="34290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8pPr>
            <a:lvl9pPr marL="38862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9pPr>
          </a:lstStyle>
          <a:p>
            <a:pPr>
              <a:spcBef>
                <a:spcPct val="0"/>
              </a:spcBef>
              <a:buClrTx/>
              <a:buFontTx/>
              <a:buNone/>
            </a:pPr>
            <a:fld id="{BDA88954-AF29-4740-BE89-9B023ABE1242}" type="slidenum">
              <a:rPr lang="nl-NL" altLang="nl-NL" sz="1200" b="1" smtClean="0"/>
              <a:pPr>
                <a:spcBef>
                  <a:spcPct val="0"/>
                </a:spcBef>
                <a:buClrTx/>
                <a:buFontTx/>
                <a:buNone/>
              </a:pPr>
              <a:t>7</a:t>
            </a:fld>
            <a:endParaRPr lang="nl-NL" altLang="nl-NL" sz="1200" b="1" dirty="0"/>
          </a:p>
        </p:txBody>
      </p:sp>
    </p:spTree>
    <p:extLst>
      <p:ext uri="{BB962C8B-B14F-4D97-AF65-F5344CB8AC3E}">
        <p14:creationId xmlns:p14="http://schemas.microsoft.com/office/powerpoint/2010/main" val="42796944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Afbeelding 3" descr="Afbeelding met grafiek&#10;&#10;Automatisch gegenereerde beschrijving">
            <a:extLst>
              <a:ext uri="{FF2B5EF4-FFF2-40B4-BE49-F238E27FC236}">
                <a16:creationId xmlns:a16="http://schemas.microsoft.com/office/drawing/2014/main" id="{7B4DBA0B-AC09-CBFA-9780-DD4418016A6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34" y="0"/>
            <a:ext cx="12191131" cy="6858000"/>
          </a:xfrm>
          <a:prstGeom prst="rect">
            <a:avLst/>
          </a:prstGeom>
        </p:spPr>
      </p:pic>
      <p:pic>
        <p:nvPicPr>
          <p:cNvPr id="3" name="Afbeelding 2">
            <a:extLst>
              <a:ext uri="{FF2B5EF4-FFF2-40B4-BE49-F238E27FC236}">
                <a16:creationId xmlns:a16="http://schemas.microsoft.com/office/drawing/2014/main" id="{3C8008F5-7A96-8120-C868-7D94C52B3F08}"/>
              </a:ext>
            </a:extLst>
          </p:cNvPr>
          <p:cNvPicPr>
            <a:picLocks noChangeAspect="1"/>
          </p:cNvPicPr>
          <p:nvPr/>
        </p:nvPicPr>
        <p:blipFill>
          <a:blip r:embed="rId4"/>
          <a:stretch>
            <a:fillRect/>
          </a:stretch>
        </p:blipFill>
        <p:spPr>
          <a:xfrm>
            <a:off x="5906285" y="0"/>
            <a:ext cx="2258079" cy="743343"/>
          </a:xfrm>
          <a:prstGeom prst="rect">
            <a:avLst/>
          </a:prstGeom>
        </p:spPr>
      </p:pic>
      <p:sp>
        <p:nvSpPr>
          <p:cNvPr id="5" name="Tijdelijke aanduiding voor dianummer 5">
            <a:extLst>
              <a:ext uri="{FF2B5EF4-FFF2-40B4-BE49-F238E27FC236}">
                <a16:creationId xmlns:a16="http://schemas.microsoft.com/office/drawing/2014/main" id="{2376137D-A771-B787-91A0-3F1E7AF52D32}"/>
              </a:ext>
            </a:extLst>
          </p:cNvPr>
          <p:cNvSpPr>
            <a:spLocks noGrp="1"/>
          </p:cNvSpPr>
          <p:nvPr>
            <p:ph type="sldNum" sz="quarter" idx="12"/>
          </p:nvPr>
        </p:nvSpPr>
        <p:spPr>
          <a:xfrm>
            <a:off x="5735960" y="6506316"/>
            <a:ext cx="540222" cy="379068"/>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rgbClr val="007BC7"/>
              </a:buClr>
              <a:buFont typeface="Wingdings" panose="05000000000000000000" pitchFamily="2" charset="2"/>
              <a:buChar char="§"/>
              <a:defRPr sz="2000">
                <a:solidFill>
                  <a:schemeClr val="tx1"/>
                </a:solidFill>
                <a:latin typeface="Verdana" panose="020B0604030504040204" pitchFamily="34" charset="0"/>
                <a:cs typeface="Arial" panose="020B0604020202020204" pitchFamily="34" charset="0"/>
              </a:defRPr>
            </a:lvl1pPr>
            <a:lvl2pPr marL="742950" indent="-285750">
              <a:spcBef>
                <a:spcPct val="20000"/>
              </a:spcBef>
              <a:buClr>
                <a:srgbClr val="007BC7"/>
              </a:buClr>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2pPr>
            <a:lvl3pPr marL="11430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3pPr>
            <a:lvl4pPr marL="16002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4pPr>
            <a:lvl5pPr marL="20574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5pPr>
            <a:lvl6pPr marL="25146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6pPr>
            <a:lvl7pPr marL="29718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7pPr>
            <a:lvl8pPr marL="34290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8pPr>
            <a:lvl9pPr marL="38862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9pPr>
          </a:lstStyle>
          <a:p>
            <a:pPr>
              <a:spcBef>
                <a:spcPct val="0"/>
              </a:spcBef>
              <a:buClrTx/>
              <a:buFontTx/>
              <a:buNone/>
            </a:pPr>
            <a:fld id="{BDA88954-AF29-4740-BE89-9B023ABE1242}" type="slidenum">
              <a:rPr lang="nl-NL" altLang="nl-NL" sz="1200" b="1" smtClean="0"/>
              <a:pPr>
                <a:spcBef>
                  <a:spcPct val="0"/>
                </a:spcBef>
                <a:buClrTx/>
                <a:buFontTx/>
                <a:buNone/>
              </a:pPr>
              <a:t>8</a:t>
            </a:fld>
            <a:endParaRPr lang="nl-NL" altLang="nl-NL" sz="1200" b="1" dirty="0"/>
          </a:p>
        </p:txBody>
      </p:sp>
    </p:spTree>
    <p:extLst>
      <p:ext uri="{BB962C8B-B14F-4D97-AF65-F5344CB8AC3E}">
        <p14:creationId xmlns:p14="http://schemas.microsoft.com/office/powerpoint/2010/main" val="30995018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Afbeelding 5" descr="Afbeelding met diagram&#10;&#10;Automatisch gegenereerde beschrijving">
            <a:extLst>
              <a:ext uri="{FF2B5EF4-FFF2-40B4-BE49-F238E27FC236}">
                <a16:creationId xmlns:a16="http://schemas.microsoft.com/office/drawing/2014/main" id="{D05716BF-D506-30CE-2C07-00800E41067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34" y="0"/>
            <a:ext cx="12191131" cy="6858000"/>
          </a:xfrm>
          <a:prstGeom prst="rect">
            <a:avLst/>
          </a:prstGeom>
        </p:spPr>
      </p:pic>
      <p:pic>
        <p:nvPicPr>
          <p:cNvPr id="3" name="Afbeelding 2">
            <a:extLst>
              <a:ext uri="{FF2B5EF4-FFF2-40B4-BE49-F238E27FC236}">
                <a16:creationId xmlns:a16="http://schemas.microsoft.com/office/drawing/2014/main" id="{16F8BF82-7C85-8327-A9E8-C916DD3B107D}"/>
              </a:ext>
            </a:extLst>
          </p:cNvPr>
          <p:cNvPicPr>
            <a:picLocks noChangeAspect="1"/>
          </p:cNvPicPr>
          <p:nvPr/>
        </p:nvPicPr>
        <p:blipFill>
          <a:blip r:embed="rId4"/>
          <a:stretch>
            <a:fillRect/>
          </a:stretch>
        </p:blipFill>
        <p:spPr>
          <a:xfrm>
            <a:off x="5906285" y="0"/>
            <a:ext cx="2258079" cy="743343"/>
          </a:xfrm>
          <a:prstGeom prst="rect">
            <a:avLst/>
          </a:prstGeom>
        </p:spPr>
      </p:pic>
      <p:sp>
        <p:nvSpPr>
          <p:cNvPr id="4" name="Tijdelijke aanduiding voor dianummer 5">
            <a:extLst>
              <a:ext uri="{FF2B5EF4-FFF2-40B4-BE49-F238E27FC236}">
                <a16:creationId xmlns:a16="http://schemas.microsoft.com/office/drawing/2014/main" id="{9ADF49D7-01A4-BFC1-2B79-04736218C3DC}"/>
              </a:ext>
            </a:extLst>
          </p:cNvPr>
          <p:cNvSpPr>
            <a:spLocks noGrp="1"/>
          </p:cNvSpPr>
          <p:nvPr>
            <p:ph type="sldNum" sz="quarter" idx="12"/>
          </p:nvPr>
        </p:nvSpPr>
        <p:spPr>
          <a:xfrm>
            <a:off x="5735960" y="6506316"/>
            <a:ext cx="540222" cy="379068"/>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rgbClr val="007BC7"/>
              </a:buClr>
              <a:buFont typeface="Wingdings" panose="05000000000000000000" pitchFamily="2" charset="2"/>
              <a:buChar char="§"/>
              <a:defRPr sz="2000">
                <a:solidFill>
                  <a:schemeClr val="tx1"/>
                </a:solidFill>
                <a:latin typeface="Verdana" panose="020B0604030504040204" pitchFamily="34" charset="0"/>
                <a:cs typeface="Arial" panose="020B0604020202020204" pitchFamily="34" charset="0"/>
              </a:defRPr>
            </a:lvl1pPr>
            <a:lvl2pPr marL="742950" indent="-285750">
              <a:spcBef>
                <a:spcPct val="20000"/>
              </a:spcBef>
              <a:buClr>
                <a:srgbClr val="007BC7"/>
              </a:buClr>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2pPr>
            <a:lvl3pPr marL="11430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3pPr>
            <a:lvl4pPr marL="16002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4pPr>
            <a:lvl5pPr marL="20574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5pPr>
            <a:lvl6pPr marL="25146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6pPr>
            <a:lvl7pPr marL="29718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7pPr>
            <a:lvl8pPr marL="34290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8pPr>
            <a:lvl9pPr marL="38862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9pPr>
          </a:lstStyle>
          <a:p>
            <a:pPr>
              <a:spcBef>
                <a:spcPct val="0"/>
              </a:spcBef>
              <a:buClrTx/>
              <a:buFontTx/>
              <a:buNone/>
            </a:pPr>
            <a:fld id="{BDA88954-AF29-4740-BE89-9B023ABE1242}" type="slidenum">
              <a:rPr lang="nl-NL" altLang="nl-NL" sz="1200" b="1" smtClean="0"/>
              <a:pPr>
                <a:spcBef>
                  <a:spcPct val="0"/>
                </a:spcBef>
                <a:buClrTx/>
                <a:buFontTx/>
                <a:buNone/>
              </a:pPr>
              <a:t>9</a:t>
            </a:fld>
            <a:endParaRPr lang="nl-NL" altLang="nl-NL" sz="1200" b="1" dirty="0"/>
          </a:p>
        </p:txBody>
      </p:sp>
    </p:spTree>
    <p:extLst>
      <p:ext uri="{BB962C8B-B14F-4D97-AF65-F5344CB8AC3E}">
        <p14:creationId xmlns:p14="http://schemas.microsoft.com/office/powerpoint/2010/main" val="41595940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solidFill>
          <a:schemeClr val="bg1"/>
        </a:solidFill>
      </a:spPr>
      <a:bodyPr wrap="square" rtlCol="0">
        <a:spAutoFit/>
      </a:bodyPr>
      <a:lstStyle>
        <a:defPPr>
          <a:defRPr dirty="0"/>
        </a:defPPr>
      </a:lstStyle>
    </a:txDef>
  </a:objectDefaults>
  <a:extraClrSchemeLst/>
</a:theme>
</file>

<file path=ppt/theme/theme2.xml><?xml version="1.0" encoding="utf-8"?>
<a:theme xmlns:a="http://schemas.openxmlformats.org/drawingml/2006/main" name="Aangepast ontwerp">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8962</TotalTime>
  <Words>1103</Words>
  <Application>Microsoft Office PowerPoint</Application>
  <PresentationFormat>Breedbeeld</PresentationFormat>
  <Paragraphs>146</Paragraphs>
  <Slides>25</Slides>
  <Notes>21</Notes>
  <HiddenSlides>0</HiddenSlides>
  <MMClips>0</MMClips>
  <ScaleCrop>false</ScaleCrop>
  <HeadingPairs>
    <vt:vector size="6" baseType="variant">
      <vt:variant>
        <vt:lpstr>Gebruikte lettertypen</vt:lpstr>
      </vt:variant>
      <vt:variant>
        <vt:i4>3</vt:i4>
      </vt:variant>
      <vt:variant>
        <vt:lpstr>Thema</vt:lpstr>
      </vt:variant>
      <vt:variant>
        <vt:i4>2</vt:i4>
      </vt:variant>
      <vt:variant>
        <vt:lpstr>Diatitels</vt:lpstr>
      </vt:variant>
      <vt:variant>
        <vt:i4>25</vt:i4>
      </vt:variant>
    </vt:vector>
  </HeadingPairs>
  <TitlesOfParts>
    <vt:vector size="30" baseType="lpstr">
      <vt:lpstr>Arial</vt:lpstr>
      <vt:lpstr>Calibri</vt:lpstr>
      <vt:lpstr>Calibri Light</vt:lpstr>
      <vt:lpstr>Office Theme</vt:lpstr>
      <vt:lpstr>Aangepast ontwerp</vt:lpstr>
      <vt:lpstr> Ruimtelijke Verkenning 2023 Vier scenario’s voor de inrichting van Nederland in 2050  [Naam invullen] [Datum invullen]   #NL2050 </vt:lpstr>
      <vt:lpstr>Toekomstscenario’s 2050</vt:lpstr>
      <vt:lpstr>Nut en noodzaak  van scenario’s</vt:lpstr>
      <vt:lpstr>Vier integrale normatieve scenario’s</vt:lpstr>
      <vt:lpstr>PowerPoint-presentatie</vt:lpstr>
      <vt:lpstr>PowerPoint-presentatie</vt:lpstr>
      <vt:lpstr>PowerPoint-presentatie</vt:lpstr>
      <vt:lpstr>PowerPoint-presentatie</vt:lpstr>
      <vt:lpstr>PowerPoint-presentatie</vt:lpstr>
      <vt:lpstr>PowerPoint-presentatie</vt:lpstr>
      <vt:lpstr>Knop om voor duurzame ontwikkeling</vt:lpstr>
      <vt:lpstr>Aantal inwoners gelijk; aantal woningen verschilt</vt:lpstr>
      <vt:lpstr>PowerPoint-presentatie</vt:lpstr>
      <vt:lpstr>PowerPoint-presentatie</vt:lpstr>
      <vt:lpstr>PowerPoint-presentatie</vt:lpstr>
      <vt:lpstr>PowerPoint-presentatie</vt:lpstr>
      <vt:lpstr> Rijk: maak ruimtelijk structurerende keuzes en koppel investeringsbeslissingen aan de gekozen structuur  </vt:lpstr>
      <vt:lpstr>  Verstedelijking: Middenstad, mozaïek, kralensnoer of gespreid?  </vt:lpstr>
      <vt:lpstr>  Energienetwerken: infrastructuur structurerend of volgend?  </vt:lpstr>
      <vt:lpstr>  Landelijk gebied: overgangszones rond Natura 2000 of landelijk stimulering natuur-inclusief en water en bodem structurerend?  </vt:lpstr>
      <vt:lpstr>Water en bodem sturend bij verstedelijking:                                                 sturen op locatie en/of op inrichting?</vt:lpstr>
      <vt:lpstr>  Naast te maken keuzes zijn er robuuste opties                                          (die in alle scenario’s terugkeren)  </vt:lpstr>
      <vt:lpstr> Creëer uitvoeringscapaciteit én nieuwe instituties  </vt:lpstr>
      <vt:lpstr>Scenario’s toepassen in de beleidspraktijk</vt:lpstr>
      <vt:lpstr>    Wat zijn jullie vragen en discussiepunten?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Ruimtelijke Verkenning 2023</dc:title>
  <dc:creator>Kuiper, Rienk</dc:creator>
  <cp:lastModifiedBy>Fidel Vernooy</cp:lastModifiedBy>
  <cp:revision>1047</cp:revision>
  <dcterms:created xsi:type="dcterms:W3CDTF">2021-05-29T12:07:34Z</dcterms:created>
  <dcterms:modified xsi:type="dcterms:W3CDTF">2024-12-17T10:05:27Z</dcterms:modified>
</cp:coreProperties>
</file>