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media/image29.jpg" ContentType="image/jpg"/>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72"/>
  </p:notesMasterIdLst>
  <p:handoutMasterIdLst>
    <p:handoutMasterId r:id="rId73"/>
  </p:handoutMasterIdLst>
  <p:sldIdLst>
    <p:sldId id="2925" r:id="rId2"/>
    <p:sldId id="3150" r:id="rId3"/>
    <p:sldId id="3158" r:id="rId4"/>
    <p:sldId id="3074" r:id="rId5"/>
    <p:sldId id="3101" r:id="rId6"/>
    <p:sldId id="3094" r:id="rId7"/>
    <p:sldId id="3215" r:id="rId8"/>
    <p:sldId id="3159" r:id="rId9"/>
    <p:sldId id="3153" r:id="rId10"/>
    <p:sldId id="825" r:id="rId11"/>
    <p:sldId id="3123" r:id="rId12"/>
    <p:sldId id="747" r:id="rId13"/>
    <p:sldId id="2776" r:id="rId14"/>
    <p:sldId id="3216" r:id="rId15"/>
    <p:sldId id="3217" r:id="rId16"/>
    <p:sldId id="3218" r:id="rId17"/>
    <p:sldId id="3219" r:id="rId18"/>
    <p:sldId id="2765" r:id="rId19"/>
    <p:sldId id="262" r:id="rId20"/>
    <p:sldId id="2950" r:id="rId21"/>
    <p:sldId id="2886" r:id="rId22"/>
    <p:sldId id="2766" r:id="rId23"/>
    <p:sldId id="2764" r:id="rId24"/>
    <p:sldId id="2951" r:id="rId25"/>
    <p:sldId id="261" r:id="rId26"/>
    <p:sldId id="2767" r:id="rId27"/>
    <p:sldId id="268" r:id="rId28"/>
    <p:sldId id="2952" r:id="rId29"/>
    <p:sldId id="2887" r:id="rId30"/>
    <p:sldId id="3195" r:id="rId31"/>
    <p:sldId id="3220" r:id="rId32"/>
    <p:sldId id="3222" r:id="rId33"/>
    <p:sldId id="3225" r:id="rId34"/>
    <p:sldId id="3226" r:id="rId35"/>
    <p:sldId id="3227" r:id="rId36"/>
    <p:sldId id="3224" r:id="rId37"/>
    <p:sldId id="3137" r:id="rId38"/>
    <p:sldId id="3128" r:id="rId39"/>
    <p:sldId id="3146" r:id="rId40"/>
    <p:sldId id="3188" r:id="rId41"/>
    <p:sldId id="3189" r:id="rId42"/>
    <p:sldId id="3191" r:id="rId43"/>
    <p:sldId id="3190" r:id="rId44"/>
    <p:sldId id="3192" r:id="rId45"/>
    <p:sldId id="3234" r:id="rId46"/>
    <p:sldId id="3154" r:id="rId47"/>
    <p:sldId id="3177" r:id="rId48"/>
    <p:sldId id="3172" r:id="rId49"/>
    <p:sldId id="3178" r:id="rId50"/>
    <p:sldId id="3229" r:id="rId51"/>
    <p:sldId id="3180" r:id="rId52"/>
    <p:sldId id="3181" r:id="rId53"/>
    <p:sldId id="3136" r:id="rId54"/>
    <p:sldId id="3155" r:id="rId55"/>
    <p:sldId id="3184" r:id="rId56"/>
    <p:sldId id="3231" r:id="rId57"/>
    <p:sldId id="3233" r:id="rId58"/>
    <p:sldId id="3127" r:id="rId59"/>
    <p:sldId id="3047" r:id="rId60"/>
    <p:sldId id="3042" r:id="rId61"/>
    <p:sldId id="3060" r:id="rId62"/>
    <p:sldId id="3232" r:id="rId63"/>
    <p:sldId id="2961" r:id="rId64"/>
    <p:sldId id="3199" r:id="rId65"/>
    <p:sldId id="3124" r:id="rId66"/>
    <p:sldId id="3115" r:id="rId67"/>
    <p:sldId id="3100" r:id="rId68"/>
    <p:sldId id="3077" r:id="rId69"/>
    <p:sldId id="3145" r:id="rId70"/>
    <p:sldId id="3006" r:id="rId71"/>
  </p:sldIdLst>
  <p:sldSz cx="12192000" cy="6858000"/>
  <p:notesSz cx="6888163" cy="100203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FF672C"/>
    <a:srgbClr val="008000"/>
    <a:srgbClr val="CC0000"/>
    <a:srgbClr val="FF5050"/>
    <a:srgbClr val="FF662B"/>
    <a:srgbClr val="FF682F"/>
    <a:srgbClr val="FF672B"/>
    <a:srgbClr val="FBAD05"/>
    <a:srgbClr val="40156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987" autoAdjust="0"/>
    <p:restoredTop sz="84136" autoAdjust="0"/>
  </p:normalViewPr>
  <p:slideViewPr>
    <p:cSldViewPr>
      <p:cViewPr varScale="1">
        <p:scale>
          <a:sx n="113" d="100"/>
          <a:sy n="113" d="100"/>
        </p:scale>
        <p:origin x="456" y="114"/>
      </p:cViewPr>
      <p:guideLst>
        <p:guide orient="horz" pos="2160"/>
        <p:guide pos="3840"/>
      </p:guideLst>
    </p:cSldViewPr>
  </p:slideViewPr>
  <p:notesTextViewPr>
    <p:cViewPr>
      <p:scale>
        <a:sx n="3" d="2"/>
        <a:sy n="3" d="2"/>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1" y="0"/>
            <a:ext cx="2985665" cy="502526"/>
          </a:xfrm>
          <a:prstGeom prst="rect">
            <a:avLst/>
          </a:prstGeom>
        </p:spPr>
        <p:txBody>
          <a:bodyPr vert="horz" lIns="91568" tIns="45784" rIns="91568" bIns="45784" rtlCol="0"/>
          <a:lstStyle>
            <a:lvl1pPr algn="l">
              <a:defRPr sz="1200"/>
            </a:lvl1pPr>
          </a:lstStyle>
          <a:p>
            <a:endParaRPr lang="nl-NL"/>
          </a:p>
        </p:txBody>
      </p:sp>
      <p:sp>
        <p:nvSpPr>
          <p:cNvPr id="3" name="Tijdelijke aanduiding voor datum 2"/>
          <p:cNvSpPr>
            <a:spLocks noGrp="1"/>
          </p:cNvSpPr>
          <p:nvPr>
            <p:ph type="dt" sz="quarter" idx="1"/>
          </p:nvPr>
        </p:nvSpPr>
        <p:spPr>
          <a:xfrm>
            <a:off x="3900909" y="0"/>
            <a:ext cx="2985664" cy="502526"/>
          </a:xfrm>
          <a:prstGeom prst="rect">
            <a:avLst/>
          </a:prstGeom>
        </p:spPr>
        <p:txBody>
          <a:bodyPr vert="horz" lIns="91568" tIns="45784" rIns="91568" bIns="45784" rtlCol="0"/>
          <a:lstStyle>
            <a:lvl1pPr algn="r">
              <a:defRPr sz="1200"/>
            </a:lvl1pPr>
          </a:lstStyle>
          <a:p>
            <a:fld id="{8293B405-073C-413A-9E07-4D4174CFF04B}" type="datetimeFigureOut">
              <a:rPr lang="nl-NL" smtClean="0"/>
              <a:t>17-1-2025</a:t>
            </a:fld>
            <a:endParaRPr lang="nl-NL"/>
          </a:p>
        </p:txBody>
      </p:sp>
      <p:sp>
        <p:nvSpPr>
          <p:cNvPr id="4" name="Tijdelijke aanduiding voor voettekst 3"/>
          <p:cNvSpPr>
            <a:spLocks noGrp="1"/>
          </p:cNvSpPr>
          <p:nvPr>
            <p:ph type="ftr" sz="quarter" idx="2"/>
          </p:nvPr>
        </p:nvSpPr>
        <p:spPr>
          <a:xfrm>
            <a:off x="1" y="9517774"/>
            <a:ext cx="2985665" cy="502526"/>
          </a:xfrm>
          <a:prstGeom prst="rect">
            <a:avLst/>
          </a:prstGeom>
        </p:spPr>
        <p:txBody>
          <a:bodyPr vert="horz" lIns="91568" tIns="45784" rIns="91568" bIns="45784"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900909" y="9517774"/>
            <a:ext cx="2985664" cy="502526"/>
          </a:xfrm>
          <a:prstGeom prst="rect">
            <a:avLst/>
          </a:prstGeom>
        </p:spPr>
        <p:txBody>
          <a:bodyPr vert="horz" lIns="91568" tIns="45784" rIns="91568" bIns="45784" rtlCol="0" anchor="b"/>
          <a:lstStyle>
            <a:lvl1pPr algn="r">
              <a:defRPr sz="1200"/>
            </a:lvl1pPr>
          </a:lstStyle>
          <a:p>
            <a:fld id="{494A7AA5-7F75-4448-BE7D-C80269EEECF9}" type="slidenum">
              <a:rPr lang="nl-NL" smtClean="0"/>
              <a:t>‹#›</a:t>
            </a:fld>
            <a:endParaRPr lang="nl-NL"/>
          </a:p>
        </p:txBody>
      </p:sp>
    </p:spTree>
    <p:extLst>
      <p:ext uri="{BB962C8B-B14F-4D97-AF65-F5344CB8AC3E}">
        <p14:creationId xmlns:p14="http://schemas.microsoft.com/office/powerpoint/2010/main" val="12515821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84871" cy="501015"/>
          </a:xfrm>
          <a:prstGeom prst="rect">
            <a:avLst/>
          </a:prstGeom>
        </p:spPr>
        <p:txBody>
          <a:bodyPr vert="horz" lIns="92267" tIns="46134" rIns="92267" bIns="46134" rtlCol="0"/>
          <a:lstStyle>
            <a:lvl1pPr algn="l">
              <a:defRPr sz="1200"/>
            </a:lvl1pPr>
          </a:lstStyle>
          <a:p>
            <a:endParaRPr lang="nl-NL"/>
          </a:p>
        </p:txBody>
      </p:sp>
      <p:sp>
        <p:nvSpPr>
          <p:cNvPr id="3" name="Date Placeholder 2"/>
          <p:cNvSpPr>
            <a:spLocks noGrp="1"/>
          </p:cNvSpPr>
          <p:nvPr>
            <p:ph type="dt" idx="1"/>
          </p:nvPr>
        </p:nvSpPr>
        <p:spPr>
          <a:xfrm>
            <a:off x="3901700" y="0"/>
            <a:ext cx="2984871" cy="501015"/>
          </a:xfrm>
          <a:prstGeom prst="rect">
            <a:avLst/>
          </a:prstGeom>
        </p:spPr>
        <p:txBody>
          <a:bodyPr vert="horz" lIns="92267" tIns="46134" rIns="92267" bIns="46134" rtlCol="0"/>
          <a:lstStyle>
            <a:lvl1pPr algn="r">
              <a:defRPr sz="1200"/>
            </a:lvl1pPr>
          </a:lstStyle>
          <a:p>
            <a:fld id="{F7D2735E-3DD8-4C27-8DA6-0D086BED8661}" type="datetimeFigureOut">
              <a:rPr lang="nl-NL" smtClean="0"/>
              <a:t>17-1-2025</a:t>
            </a:fld>
            <a:endParaRPr lang="nl-NL"/>
          </a:p>
        </p:txBody>
      </p:sp>
      <p:sp>
        <p:nvSpPr>
          <p:cNvPr id="4" name="Slide Image Placeholder 3"/>
          <p:cNvSpPr>
            <a:spLocks noGrp="1" noRot="1" noChangeAspect="1"/>
          </p:cNvSpPr>
          <p:nvPr>
            <p:ph type="sldImg" idx="2"/>
          </p:nvPr>
        </p:nvSpPr>
        <p:spPr>
          <a:xfrm>
            <a:off x="106363" y="752475"/>
            <a:ext cx="6675437" cy="3756025"/>
          </a:xfrm>
          <a:prstGeom prst="rect">
            <a:avLst/>
          </a:prstGeom>
          <a:noFill/>
          <a:ln w="12700">
            <a:solidFill>
              <a:prstClr val="black"/>
            </a:solidFill>
          </a:ln>
        </p:spPr>
        <p:txBody>
          <a:bodyPr vert="horz" lIns="92267" tIns="46134" rIns="92267" bIns="46134" rtlCol="0" anchor="ctr"/>
          <a:lstStyle/>
          <a:p>
            <a:endParaRPr lang="nl-NL"/>
          </a:p>
        </p:txBody>
      </p:sp>
      <p:sp>
        <p:nvSpPr>
          <p:cNvPr id="5" name="Notes Placeholder 4"/>
          <p:cNvSpPr>
            <a:spLocks noGrp="1"/>
          </p:cNvSpPr>
          <p:nvPr>
            <p:ph type="body" sz="quarter" idx="3"/>
          </p:nvPr>
        </p:nvSpPr>
        <p:spPr>
          <a:xfrm>
            <a:off x="688817" y="4759644"/>
            <a:ext cx="5510530" cy="4509135"/>
          </a:xfrm>
          <a:prstGeom prst="rect">
            <a:avLst/>
          </a:prstGeom>
        </p:spPr>
        <p:txBody>
          <a:bodyPr vert="horz" lIns="92267" tIns="46134" rIns="92267" bIns="4613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6" name="Footer Placeholder 5"/>
          <p:cNvSpPr>
            <a:spLocks noGrp="1"/>
          </p:cNvSpPr>
          <p:nvPr>
            <p:ph type="ftr" sz="quarter" idx="4"/>
          </p:nvPr>
        </p:nvSpPr>
        <p:spPr>
          <a:xfrm>
            <a:off x="1" y="9517546"/>
            <a:ext cx="2984871" cy="501015"/>
          </a:xfrm>
          <a:prstGeom prst="rect">
            <a:avLst/>
          </a:prstGeom>
        </p:spPr>
        <p:txBody>
          <a:bodyPr vert="horz" lIns="92267" tIns="46134" rIns="92267" bIns="46134" rtlCol="0" anchor="b"/>
          <a:lstStyle>
            <a:lvl1pPr algn="l">
              <a:defRPr sz="1200"/>
            </a:lvl1pPr>
          </a:lstStyle>
          <a:p>
            <a:endParaRPr lang="nl-NL"/>
          </a:p>
        </p:txBody>
      </p:sp>
      <p:sp>
        <p:nvSpPr>
          <p:cNvPr id="7" name="Slide Number Placeholder 6"/>
          <p:cNvSpPr>
            <a:spLocks noGrp="1"/>
          </p:cNvSpPr>
          <p:nvPr>
            <p:ph type="sldNum" sz="quarter" idx="5"/>
          </p:nvPr>
        </p:nvSpPr>
        <p:spPr>
          <a:xfrm>
            <a:off x="3901700" y="9517546"/>
            <a:ext cx="2984871" cy="501015"/>
          </a:xfrm>
          <a:prstGeom prst="rect">
            <a:avLst/>
          </a:prstGeom>
        </p:spPr>
        <p:txBody>
          <a:bodyPr vert="horz" lIns="92267" tIns="46134" rIns="92267" bIns="46134" rtlCol="0" anchor="b"/>
          <a:lstStyle>
            <a:lvl1pPr algn="r">
              <a:defRPr sz="1200"/>
            </a:lvl1pPr>
          </a:lstStyle>
          <a:p>
            <a:fld id="{0064805C-F7E5-478F-AF2C-6B8A48D93146}" type="slidenum">
              <a:rPr lang="nl-NL" smtClean="0"/>
              <a:t>‹#›</a:t>
            </a:fld>
            <a:endParaRPr lang="nl-NL"/>
          </a:p>
        </p:txBody>
      </p:sp>
    </p:spTree>
    <p:extLst>
      <p:ext uri="{BB962C8B-B14F-4D97-AF65-F5344CB8AC3E}">
        <p14:creationId xmlns:p14="http://schemas.microsoft.com/office/powerpoint/2010/main" val="41688137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92075" y="746125"/>
            <a:ext cx="6626225" cy="3727450"/>
          </a:xfrm>
        </p:spPr>
      </p:sp>
      <p:sp>
        <p:nvSpPr>
          <p:cNvPr id="3" name="Tijdelijke aanduiding voor notities 2"/>
          <p:cNvSpPr>
            <a:spLocks noGrp="1"/>
          </p:cNvSpPr>
          <p:nvPr>
            <p:ph type="body" idx="1"/>
          </p:nvPr>
        </p:nvSpPr>
        <p:spPr/>
        <p:txBody>
          <a:bodyPr/>
          <a:lstStyle/>
          <a:p>
            <a:r>
              <a:rPr lang="nl-NL" dirty="0"/>
              <a:t>Algemene slide voor begin event</a:t>
            </a:r>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1</a:t>
            </a:fld>
            <a:endParaRPr lang="nl-NL"/>
          </a:p>
        </p:txBody>
      </p:sp>
    </p:spTree>
    <p:extLst>
      <p:ext uri="{BB962C8B-B14F-4D97-AF65-F5344CB8AC3E}">
        <p14:creationId xmlns:p14="http://schemas.microsoft.com/office/powerpoint/2010/main" val="32087737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06363" y="752475"/>
            <a:ext cx="6675437" cy="3756025"/>
          </a:xfrm>
        </p:spPr>
      </p:sp>
      <p:sp>
        <p:nvSpPr>
          <p:cNvPr id="3" name="Tijdelijke aanduiding voor notities 2"/>
          <p:cNvSpPr>
            <a:spLocks noGrp="1"/>
          </p:cNvSpPr>
          <p:nvPr>
            <p:ph type="body" idx="1"/>
          </p:nvPr>
        </p:nvSpPr>
        <p:spPr/>
        <p:txBody>
          <a:bodyPr/>
          <a:lstStyle/>
          <a:p>
            <a:pPr marL="173029" indent="-173029">
              <a:buFont typeface="Arial" panose="020B0604020202020204" pitchFamily="34" charset="0"/>
              <a:buChar char="•"/>
            </a:pPr>
            <a:endParaRPr lang="nl-NL"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10</a:t>
            </a:fld>
            <a:endParaRPr lang="nl-NL"/>
          </a:p>
        </p:txBody>
      </p:sp>
    </p:spTree>
    <p:extLst>
      <p:ext uri="{BB962C8B-B14F-4D97-AF65-F5344CB8AC3E}">
        <p14:creationId xmlns:p14="http://schemas.microsoft.com/office/powerpoint/2010/main" val="13484127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07950" y="750888"/>
            <a:ext cx="6665913" cy="3749675"/>
          </a:xfrm>
        </p:spPr>
      </p:sp>
      <p:sp>
        <p:nvSpPr>
          <p:cNvPr id="3" name="Tijdelijke aanduiding voor notities 2"/>
          <p:cNvSpPr>
            <a:spLocks noGrp="1"/>
          </p:cNvSpPr>
          <p:nvPr>
            <p:ph type="body" idx="1"/>
          </p:nvPr>
        </p:nvSpPr>
        <p:spPr/>
        <p:txBody>
          <a:bodyPr/>
          <a:lstStyle/>
          <a:p>
            <a:pPr marL="172787" indent="-172787">
              <a:buFont typeface="Arial" panose="020B0604020202020204" pitchFamily="34" charset="0"/>
              <a:buChar char="•"/>
            </a:pPr>
            <a:endParaRPr lang="nl-NL"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11</a:t>
            </a:fld>
            <a:endParaRPr lang="nl-NL"/>
          </a:p>
        </p:txBody>
      </p:sp>
    </p:spTree>
    <p:extLst>
      <p:ext uri="{BB962C8B-B14F-4D97-AF65-F5344CB8AC3E}">
        <p14:creationId xmlns:p14="http://schemas.microsoft.com/office/powerpoint/2010/main" val="9081168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07950" y="750888"/>
            <a:ext cx="6665913" cy="3749675"/>
          </a:xfrm>
        </p:spPr>
      </p:sp>
      <p:sp>
        <p:nvSpPr>
          <p:cNvPr id="3" name="Tijdelijke aanduiding voor notities 2"/>
          <p:cNvSpPr>
            <a:spLocks noGrp="1"/>
          </p:cNvSpPr>
          <p:nvPr>
            <p:ph type="body" idx="1"/>
          </p:nvPr>
        </p:nvSpPr>
        <p:spPr/>
        <p:txBody>
          <a:bodyPr/>
          <a:lstStyle/>
          <a:p>
            <a:pPr marL="172787" indent="-172787">
              <a:buFont typeface="Arial" panose="020B0604020202020204" pitchFamily="34" charset="0"/>
              <a:buChar char="•"/>
            </a:pPr>
            <a:endParaRPr lang="nl-NL"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12</a:t>
            </a:fld>
            <a:endParaRPr lang="nl-NL"/>
          </a:p>
        </p:txBody>
      </p:sp>
    </p:spTree>
    <p:extLst>
      <p:ext uri="{BB962C8B-B14F-4D97-AF65-F5344CB8AC3E}">
        <p14:creationId xmlns:p14="http://schemas.microsoft.com/office/powerpoint/2010/main" val="37018380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07950" y="750888"/>
            <a:ext cx="6665913" cy="3749675"/>
          </a:xfrm>
        </p:spPr>
      </p:sp>
      <p:sp>
        <p:nvSpPr>
          <p:cNvPr id="3" name="Tijdelijke aanduiding voor notities 2"/>
          <p:cNvSpPr>
            <a:spLocks noGrp="1"/>
          </p:cNvSpPr>
          <p:nvPr>
            <p:ph type="body" idx="1"/>
          </p:nvPr>
        </p:nvSpPr>
        <p:spPr/>
        <p:txBody>
          <a:bodyPr/>
          <a:lstStyle/>
          <a:p>
            <a:pPr marL="172769" indent="-172769">
              <a:buFont typeface="Arial" panose="020B0604020202020204" pitchFamily="34" charset="0"/>
              <a:buChar char="•"/>
            </a:pPr>
            <a:endParaRPr lang="nl-NL"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13</a:t>
            </a:fld>
            <a:endParaRPr lang="nl-NL"/>
          </a:p>
        </p:txBody>
      </p:sp>
    </p:spTree>
    <p:extLst>
      <p:ext uri="{BB962C8B-B14F-4D97-AF65-F5344CB8AC3E}">
        <p14:creationId xmlns:p14="http://schemas.microsoft.com/office/powerpoint/2010/main" val="27434524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06363" y="752475"/>
            <a:ext cx="6675437" cy="3756025"/>
          </a:xfrm>
        </p:spPr>
      </p:sp>
      <p:sp>
        <p:nvSpPr>
          <p:cNvPr id="3" name="Tijdelijke aanduiding voor notities 2"/>
          <p:cNvSpPr>
            <a:spLocks noGrp="1"/>
          </p:cNvSpPr>
          <p:nvPr>
            <p:ph type="body" idx="1"/>
          </p:nvPr>
        </p:nvSpPr>
        <p:spPr/>
        <p:txBody>
          <a:bodyPr/>
          <a:lstStyle/>
          <a:p>
            <a:pPr marL="173029" indent="-173029">
              <a:buFont typeface="Arial" panose="020B0604020202020204" pitchFamily="34" charset="0"/>
              <a:buChar char="•"/>
            </a:pPr>
            <a:endParaRPr lang="nl-NL"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14</a:t>
            </a:fld>
            <a:endParaRPr lang="nl-NL"/>
          </a:p>
        </p:txBody>
      </p:sp>
    </p:spTree>
    <p:extLst>
      <p:ext uri="{BB962C8B-B14F-4D97-AF65-F5344CB8AC3E}">
        <p14:creationId xmlns:p14="http://schemas.microsoft.com/office/powerpoint/2010/main" val="8856857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06363" y="752475"/>
            <a:ext cx="6675437" cy="3756025"/>
          </a:xfrm>
        </p:spPr>
      </p:sp>
      <p:sp>
        <p:nvSpPr>
          <p:cNvPr id="3" name="Tijdelijke aanduiding voor notities 2"/>
          <p:cNvSpPr>
            <a:spLocks noGrp="1"/>
          </p:cNvSpPr>
          <p:nvPr>
            <p:ph type="body" idx="1"/>
          </p:nvPr>
        </p:nvSpPr>
        <p:spPr/>
        <p:txBody>
          <a:bodyPr/>
          <a:lstStyle/>
          <a:p>
            <a:pPr marL="173029" indent="-173029">
              <a:buFont typeface="Arial" panose="020B0604020202020204" pitchFamily="34" charset="0"/>
              <a:buChar char="•"/>
            </a:pPr>
            <a:endParaRPr lang="nl-NL"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16</a:t>
            </a:fld>
            <a:endParaRPr lang="nl-NL"/>
          </a:p>
        </p:txBody>
      </p:sp>
    </p:spTree>
    <p:extLst>
      <p:ext uri="{BB962C8B-B14F-4D97-AF65-F5344CB8AC3E}">
        <p14:creationId xmlns:p14="http://schemas.microsoft.com/office/powerpoint/2010/main" val="20020504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71450" indent="-171450">
              <a:buFontTx/>
              <a:buChar char="-"/>
            </a:pPr>
            <a:r>
              <a:rPr lang="nl-NL" dirty="0"/>
              <a:t>De kaarten zijn ontwikkeld op basis van modellering (kwantitatief) en ontwerpend onderzoek (kwalitatief). Bovendien zijn hierbij vele experts en belanghebbenden betrokken in een reeks ateliers.</a:t>
            </a:r>
          </a:p>
          <a:p>
            <a:pPr marL="171450" indent="-171450">
              <a:buFontTx/>
              <a:buChar char="-"/>
            </a:pPr>
            <a:r>
              <a:rPr lang="nl-NL" dirty="0"/>
              <a:t>Verwijzen naar de interactieve kaartviewer op de PBL-website.</a:t>
            </a:r>
          </a:p>
          <a:p>
            <a:pPr marL="171450" indent="-171450">
              <a:buFontTx/>
              <a:buChar char="-"/>
            </a:pPr>
            <a:r>
              <a:rPr lang="nl-NL" dirty="0"/>
              <a:t>In beeld: hoge groei (bevolking en banen) 2050</a:t>
            </a:r>
          </a:p>
          <a:p>
            <a:pPr marL="171450" indent="-171450">
              <a:buFontTx/>
              <a:buChar char="-"/>
            </a:pPr>
            <a:r>
              <a:rPr lang="nl-NL" dirty="0" err="1"/>
              <a:t>Één</a:t>
            </a:r>
            <a:r>
              <a:rPr lang="nl-NL" dirty="0"/>
              <a:t> kenmerkend element: Derde Maasvlakte voor combinatie van functies, </a:t>
            </a:r>
            <a:r>
              <a:rPr lang="nl-NL" dirty="0" err="1"/>
              <a:t>oa</a:t>
            </a:r>
            <a:r>
              <a:rPr lang="nl-NL" dirty="0"/>
              <a:t> op het gebied van </a:t>
            </a:r>
            <a:r>
              <a:rPr lang="nl-NL" dirty="0" err="1"/>
              <a:t>biobased</a:t>
            </a:r>
            <a:r>
              <a:rPr lang="nl-NL" dirty="0"/>
              <a:t> industrie, hernieuwbare energie en circulaire economie</a:t>
            </a:r>
            <a:endParaRPr lang="en-US"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17</a:t>
            </a:fld>
            <a:endParaRPr lang="nl-NL"/>
          </a:p>
        </p:txBody>
      </p:sp>
    </p:spTree>
    <p:extLst>
      <p:ext uri="{BB962C8B-B14F-4D97-AF65-F5344CB8AC3E}">
        <p14:creationId xmlns:p14="http://schemas.microsoft.com/office/powerpoint/2010/main" val="35150148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06363" y="752475"/>
            <a:ext cx="6675437" cy="3756025"/>
          </a:xfrm>
        </p:spPr>
      </p:sp>
      <p:sp>
        <p:nvSpPr>
          <p:cNvPr id="3" name="Tijdelijke aanduiding voor notities 2"/>
          <p:cNvSpPr>
            <a:spLocks noGrp="1"/>
          </p:cNvSpPr>
          <p:nvPr>
            <p:ph type="body" idx="1"/>
          </p:nvPr>
        </p:nvSpPr>
        <p:spPr/>
        <p:txBody>
          <a:bodyPr/>
          <a:lstStyle/>
          <a:p>
            <a:pPr marL="173029" indent="-173029">
              <a:buFont typeface="Arial" panose="020B0604020202020204" pitchFamily="34" charset="0"/>
              <a:buChar char="•"/>
            </a:pPr>
            <a:endParaRPr lang="nl-NL"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18</a:t>
            </a:fld>
            <a:endParaRPr lang="nl-NL"/>
          </a:p>
        </p:txBody>
      </p:sp>
    </p:spTree>
    <p:extLst>
      <p:ext uri="{BB962C8B-B14F-4D97-AF65-F5344CB8AC3E}">
        <p14:creationId xmlns:p14="http://schemas.microsoft.com/office/powerpoint/2010/main" val="34625111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06363" y="752475"/>
            <a:ext cx="6675437" cy="3756025"/>
          </a:xfrm>
        </p:spPr>
      </p:sp>
      <p:sp>
        <p:nvSpPr>
          <p:cNvPr id="3" name="Tijdelijke aanduiding voor notities 2"/>
          <p:cNvSpPr>
            <a:spLocks noGrp="1"/>
          </p:cNvSpPr>
          <p:nvPr>
            <p:ph type="body" idx="1"/>
          </p:nvPr>
        </p:nvSpPr>
        <p:spPr/>
        <p:txBody>
          <a:bodyPr/>
          <a:lstStyle/>
          <a:p>
            <a:pPr marL="173029" indent="-173029">
              <a:buFont typeface="Arial" panose="020B0604020202020204" pitchFamily="34" charset="0"/>
              <a:buChar char="•"/>
            </a:pPr>
            <a:endParaRPr lang="nl-NL"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20</a:t>
            </a:fld>
            <a:endParaRPr lang="nl-NL"/>
          </a:p>
        </p:txBody>
      </p:sp>
    </p:spTree>
    <p:extLst>
      <p:ext uri="{BB962C8B-B14F-4D97-AF65-F5344CB8AC3E}">
        <p14:creationId xmlns:p14="http://schemas.microsoft.com/office/powerpoint/2010/main" val="27384215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 </a:t>
            </a:r>
            <a:r>
              <a:rPr lang="nl-NL" dirty="0" err="1"/>
              <a:t>Één</a:t>
            </a:r>
            <a:r>
              <a:rPr lang="nl-NL" dirty="0"/>
              <a:t> kenmerkend element: verspreide verstedelijking door ‘</a:t>
            </a:r>
            <a:r>
              <a:rPr lang="nl-NL" dirty="0" err="1"/>
              <a:t>death</a:t>
            </a:r>
            <a:r>
              <a:rPr lang="nl-NL" dirty="0"/>
              <a:t> of </a:t>
            </a:r>
            <a:r>
              <a:rPr lang="nl-NL" dirty="0" err="1"/>
              <a:t>distance</a:t>
            </a:r>
            <a:r>
              <a:rPr lang="nl-NL"/>
              <a:t>’</a:t>
            </a:r>
            <a:endParaRPr lang="en-US" dirty="0"/>
          </a:p>
          <a:p>
            <a:endParaRPr lang="en-US"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21</a:t>
            </a:fld>
            <a:endParaRPr lang="nl-NL"/>
          </a:p>
        </p:txBody>
      </p:sp>
    </p:spTree>
    <p:extLst>
      <p:ext uri="{BB962C8B-B14F-4D97-AF65-F5344CB8AC3E}">
        <p14:creationId xmlns:p14="http://schemas.microsoft.com/office/powerpoint/2010/main" val="4251510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1FA003-8176-7A42-B3DB-0F56E4E4E20F}"/>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B62DF604-14D1-9667-32AD-0070CA541B99}"/>
              </a:ext>
            </a:extLst>
          </p:cNvPr>
          <p:cNvSpPr>
            <a:spLocks noGrp="1" noRot="1" noChangeAspect="1"/>
          </p:cNvSpPr>
          <p:nvPr>
            <p:ph type="sldImg"/>
          </p:nvPr>
        </p:nvSpPr>
        <p:spPr>
          <a:xfrm>
            <a:off x="107950" y="750888"/>
            <a:ext cx="6665913" cy="3749675"/>
          </a:xfrm>
        </p:spPr>
      </p:sp>
      <p:sp>
        <p:nvSpPr>
          <p:cNvPr id="3" name="Tijdelijke aanduiding voor notities 2">
            <a:extLst>
              <a:ext uri="{FF2B5EF4-FFF2-40B4-BE49-F238E27FC236}">
                <a16:creationId xmlns:a16="http://schemas.microsoft.com/office/drawing/2014/main" id="{24A79EDA-0C32-C5E4-D814-E2CDDAD861E5}"/>
              </a:ext>
            </a:extLst>
          </p:cNvPr>
          <p:cNvSpPr>
            <a:spLocks noGrp="1"/>
          </p:cNvSpPr>
          <p:nvPr>
            <p:ph type="body" idx="1"/>
          </p:nvPr>
        </p:nvSpPr>
        <p:spPr/>
        <p:txBody>
          <a:bodyPr/>
          <a:lstStyle/>
          <a:p>
            <a:pPr marL="172787" indent="-172787">
              <a:buFont typeface="Arial" panose="020B0604020202020204" pitchFamily="34" charset="0"/>
              <a:buChar char="•"/>
            </a:pPr>
            <a:endParaRPr lang="nl-NL" dirty="0"/>
          </a:p>
        </p:txBody>
      </p:sp>
      <p:sp>
        <p:nvSpPr>
          <p:cNvPr id="4" name="Tijdelijke aanduiding voor dianummer 3">
            <a:extLst>
              <a:ext uri="{FF2B5EF4-FFF2-40B4-BE49-F238E27FC236}">
                <a16:creationId xmlns:a16="http://schemas.microsoft.com/office/drawing/2014/main" id="{893E1DBB-D695-7D0D-33DE-07A6E7ECE339}"/>
              </a:ext>
            </a:extLst>
          </p:cNvPr>
          <p:cNvSpPr>
            <a:spLocks noGrp="1"/>
          </p:cNvSpPr>
          <p:nvPr>
            <p:ph type="sldNum" sz="quarter" idx="10"/>
          </p:nvPr>
        </p:nvSpPr>
        <p:spPr/>
        <p:txBody>
          <a:bodyPr/>
          <a:lstStyle/>
          <a:p>
            <a:fld id="{0064805C-F7E5-478F-AF2C-6B8A48D93146}" type="slidenum">
              <a:rPr lang="nl-NL" smtClean="0"/>
              <a:t>2</a:t>
            </a:fld>
            <a:endParaRPr lang="nl-NL"/>
          </a:p>
        </p:txBody>
      </p:sp>
    </p:spTree>
    <p:extLst>
      <p:ext uri="{BB962C8B-B14F-4D97-AF65-F5344CB8AC3E}">
        <p14:creationId xmlns:p14="http://schemas.microsoft.com/office/powerpoint/2010/main" val="8528793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06363" y="752475"/>
            <a:ext cx="6675437" cy="3756025"/>
          </a:xfrm>
        </p:spPr>
      </p:sp>
      <p:sp>
        <p:nvSpPr>
          <p:cNvPr id="3" name="Tijdelijke aanduiding voor notities 2"/>
          <p:cNvSpPr>
            <a:spLocks noGrp="1"/>
          </p:cNvSpPr>
          <p:nvPr>
            <p:ph type="body" idx="1"/>
          </p:nvPr>
        </p:nvSpPr>
        <p:spPr/>
        <p:txBody>
          <a:bodyPr/>
          <a:lstStyle/>
          <a:p>
            <a:pPr marL="173029" indent="-173029">
              <a:buFont typeface="Arial" panose="020B0604020202020204" pitchFamily="34" charset="0"/>
              <a:buChar char="•"/>
            </a:pPr>
            <a:endParaRPr lang="nl-NL"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22</a:t>
            </a:fld>
            <a:endParaRPr lang="nl-NL"/>
          </a:p>
        </p:txBody>
      </p:sp>
    </p:spTree>
    <p:extLst>
      <p:ext uri="{BB962C8B-B14F-4D97-AF65-F5344CB8AC3E}">
        <p14:creationId xmlns:p14="http://schemas.microsoft.com/office/powerpoint/2010/main" val="14935218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06363" y="752475"/>
            <a:ext cx="6675437" cy="3756025"/>
          </a:xfrm>
        </p:spPr>
      </p:sp>
      <p:sp>
        <p:nvSpPr>
          <p:cNvPr id="3" name="Tijdelijke aanduiding voor notities 2"/>
          <p:cNvSpPr>
            <a:spLocks noGrp="1"/>
          </p:cNvSpPr>
          <p:nvPr>
            <p:ph type="body" idx="1"/>
          </p:nvPr>
        </p:nvSpPr>
        <p:spPr/>
        <p:txBody>
          <a:bodyPr/>
          <a:lstStyle/>
          <a:p>
            <a:pPr marL="173029" indent="-173029">
              <a:buFont typeface="Arial" panose="020B0604020202020204" pitchFamily="34" charset="0"/>
              <a:buChar char="•"/>
            </a:pPr>
            <a:endParaRPr lang="nl-NL"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24</a:t>
            </a:fld>
            <a:endParaRPr lang="nl-NL"/>
          </a:p>
        </p:txBody>
      </p:sp>
    </p:spTree>
    <p:extLst>
      <p:ext uri="{BB962C8B-B14F-4D97-AF65-F5344CB8AC3E}">
        <p14:creationId xmlns:p14="http://schemas.microsoft.com/office/powerpoint/2010/main" val="5925061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 </a:t>
            </a:r>
            <a:r>
              <a:rPr lang="nl-NL" dirty="0" err="1"/>
              <a:t>Één</a:t>
            </a:r>
            <a:r>
              <a:rPr lang="nl-NL" dirty="0"/>
              <a:t> kenmerkend element: Ruimte voor de rivier in midden-Nederland: geen nieuwe woningbouw aldaar totdat duidelijk is waar ruimt nodig is voor waterberging </a:t>
            </a:r>
            <a:r>
              <a:rPr lang="nl-NL" dirty="0" err="1"/>
              <a:t>etc</a:t>
            </a:r>
            <a:r>
              <a:rPr lang="nl-NL" dirty="0"/>
              <a:t>; en veel ruimte voor extra natuur.</a:t>
            </a:r>
            <a:endParaRPr lang="en-US" dirty="0"/>
          </a:p>
          <a:p>
            <a:endParaRPr lang="en-US"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25</a:t>
            </a:fld>
            <a:endParaRPr lang="nl-NL"/>
          </a:p>
        </p:txBody>
      </p:sp>
    </p:spTree>
    <p:extLst>
      <p:ext uri="{BB962C8B-B14F-4D97-AF65-F5344CB8AC3E}">
        <p14:creationId xmlns:p14="http://schemas.microsoft.com/office/powerpoint/2010/main" val="1670712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06363" y="752475"/>
            <a:ext cx="6675437" cy="3756025"/>
          </a:xfrm>
        </p:spPr>
      </p:sp>
      <p:sp>
        <p:nvSpPr>
          <p:cNvPr id="3" name="Tijdelijke aanduiding voor notities 2"/>
          <p:cNvSpPr>
            <a:spLocks noGrp="1"/>
          </p:cNvSpPr>
          <p:nvPr>
            <p:ph type="body" idx="1"/>
          </p:nvPr>
        </p:nvSpPr>
        <p:spPr/>
        <p:txBody>
          <a:bodyPr/>
          <a:lstStyle/>
          <a:p>
            <a:pPr marL="173029" indent="-173029">
              <a:buFont typeface="Arial" panose="020B0604020202020204" pitchFamily="34" charset="0"/>
              <a:buChar char="•"/>
            </a:pPr>
            <a:endParaRPr lang="nl-NL"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26</a:t>
            </a:fld>
            <a:endParaRPr lang="nl-NL"/>
          </a:p>
        </p:txBody>
      </p:sp>
    </p:spTree>
    <p:extLst>
      <p:ext uri="{BB962C8B-B14F-4D97-AF65-F5344CB8AC3E}">
        <p14:creationId xmlns:p14="http://schemas.microsoft.com/office/powerpoint/2010/main" val="2421157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06363" y="752475"/>
            <a:ext cx="6675437" cy="3756025"/>
          </a:xfrm>
        </p:spPr>
      </p:sp>
      <p:sp>
        <p:nvSpPr>
          <p:cNvPr id="3" name="Tijdelijke aanduiding voor notities 2"/>
          <p:cNvSpPr>
            <a:spLocks noGrp="1"/>
          </p:cNvSpPr>
          <p:nvPr>
            <p:ph type="body" idx="1"/>
          </p:nvPr>
        </p:nvSpPr>
        <p:spPr/>
        <p:txBody>
          <a:bodyPr/>
          <a:lstStyle/>
          <a:p>
            <a:pPr marL="173029" indent="-173029">
              <a:buFont typeface="Arial" panose="020B0604020202020204" pitchFamily="34" charset="0"/>
              <a:buChar char="•"/>
            </a:pPr>
            <a:endParaRPr lang="nl-NL"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28</a:t>
            </a:fld>
            <a:endParaRPr lang="nl-NL"/>
          </a:p>
        </p:txBody>
      </p:sp>
    </p:spTree>
    <p:extLst>
      <p:ext uri="{BB962C8B-B14F-4D97-AF65-F5344CB8AC3E}">
        <p14:creationId xmlns:p14="http://schemas.microsoft.com/office/powerpoint/2010/main" val="32031315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 </a:t>
            </a:r>
            <a:r>
              <a:rPr lang="nl-NL" dirty="0" err="1"/>
              <a:t>Één</a:t>
            </a:r>
            <a:r>
              <a:rPr lang="nl-NL" dirty="0"/>
              <a:t> kenmerkend element: reparatiehubs (circulaire economie) in en nabij steden en dorpen; dus niet grootschalige op een Derde Maasvlakte (daaraan is in dit scenario geen behoefte), maar dichtbij de burger, die er producten kan laten repareren en er ook nog terecht kan voor een praatje.</a:t>
            </a:r>
          </a:p>
          <a:p>
            <a:endParaRPr lang="en-US"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29</a:t>
            </a:fld>
            <a:endParaRPr lang="nl-NL"/>
          </a:p>
        </p:txBody>
      </p:sp>
    </p:spTree>
    <p:extLst>
      <p:ext uri="{BB962C8B-B14F-4D97-AF65-F5344CB8AC3E}">
        <p14:creationId xmlns:p14="http://schemas.microsoft.com/office/powerpoint/2010/main" val="12027106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30</a:t>
            </a:fld>
            <a:endParaRPr lang="nl-NL"/>
          </a:p>
        </p:txBody>
      </p:sp>
    </p:spTree>
    <p:extLst>
      <p:ext uri="{BB962C8B-B14F-4D97-AF65-F5344CB8AC3E}">
        <p14:creationId xmlns:p14="http://schemas.microsoft.com/office/powerpoint/2010/main" val="26271540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31</a:t>
            </a:fld>
            <a:endParaRPr lang="nl-NL"/>
          </a:p>
        </p:txBody>
      </p:sp>
    </p:spTree>
    <p:extLst>
      <p:ext uri="{BB962C8B-B14F-4D97-AF65-F5344CB8AC3E}">
        <p14:creationId xmlns:p14="http://schemas.microsoft.com/office/powerpoint/2010/main" val="14451979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32</a:t>
            </a:fld>
            <a:endParaRPr lang="nl-NL"/>
          </a:p>
        </p:txBody>
      </p:sp>
    </p:spTree>
    <p:extLst>
      <p:ext uri="{BB962C8B-B14F-4D97-AF65-F5344CB8AC3E}">
        <p14:creationId xmlns:p14="http://schemas.microsoft.com/office/powerpoint/2010/main" val="2523312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33</a:t>
            </a:fld>
            <a:endParaRPr lang="nl-NL"/>
          </a:p>
        </p:txBody>
      </p:sp>
    </p:spTree>
    <p:extLst>
      <p:ext uri="{BB962C8B-B14F-4D97-AF65-F5344CB8AC3E}">
        <p14:creationId xmlns:p14="http://schemas.microsoft.com/office/powerpoint/2010/main" val="15451675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3</a:t>
            </a:fld>
            <a:endParaRPr lang="nl-NL"/>
          </a:p>
        </p:txBody>
      </p:sp>
    </p:spTree>
    <p:extLst>
      <p:ext uri="{BB962C8B-B14F-4D97-AF65-F5344CB8AC3E}">
        <p14:creationId xmlns:p14="http://schemas.microsoft.com/office/powerpoint/2010/main" val="17390898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34</a:t>
            </a:fld>
            <a:endParaRPr lang="nl-NL"/>
          </a:p>
        </p:txBody>
      </p:sp>
    </p:spTree>
    <p:extLst>
      <p:ext uri="{BB962C8B-B14F-4D97-AF65-F5344CB8AC3E}">
        <p14:creationId xmlns:p14="http://schemas.microsoft.com/office/powerpoint/2010/main" val="53191100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35</a:t>
            </a:fld>
            <a:endParaRPr lang="nl-NL"/>
          </a:p>
        </p:txBody>
      </p:sp>
    </p:spTree>
    <p:extLst>
      <p:ext uri="{BB962C8B-B14F-4D97-AF65-F5344CB8AC3E}">
        <p14:creationId xmlns:p14="http://schemas.microsoft.com/office/powerpoint/2010/main" val="36510518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36</a:t>
            </a:fld>
            <a:endParaRPr lang="nl-NL"/>
          </a:p>
        </p:txBody>
      </p:sp>
    </p:spTree>
    <p:extLst>
      <p:ext uri="{BB962C8B-B14F-4D97-AF65-F5344CB8AC3E}">
        <p14:creationId xmlns:p14="http://schemas.microsoft.com/office/powerpoint/2010/main" val="42189925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37</a:t>
            </a:fld>
            <a:endParaRPr lang="nl-NL"/>
          </a:p>
        </p:txBody>
      </p:sp>
    </p:spTree>
    <p:extLst>
      <p:ext uri="{BB962C8B-B14F-4D97-AF65-F5344CB8AC3E}">
        <p14:creationId xmlns:p14="http://schemas.microsoft.com/office/powerpoint/2010/main" val="33645519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38</a:t>
            </a:fld>
            <a:endParaRPr lang="nl-NL"/>
          </a:p>
        </p:txBody>
      </p:sp>
    </p:spTree>
    <p:extLst>
      <p:ext uri="{BB962C8B-B14F-4D97-AF65-F5344CB8AC3E}">
        <p14:creationId xmlns:p14="http://schemas.microsoft.com/office/powerpoint/2010/main" val="172387230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39</a:t>
            </a:fld>
            <a:endParaRPr lang="nl-NL"/>
          </a:p>
        </p:txBody>
      </p:sp>
    </p:spTree>
    <p:extLst>
      <p:ext uri="{BB962C8B-B14F-4D97-AF65-F5344CB8AC3E}">
        <p14:creationId xmlns:p14="http://schemas.microsoft.com/office/powerpoint/2010/main" val="124826011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61B8BD-333D-E0A2-256C-C6706B342B1D}"/>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2A9E237B-4D90-0E33-C402-C1E60CFCF0F5}"/>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FDAAB177-9D30-6AFB-AF90-A865CB7DCABC}"/>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AA2088D4-CFD9-3198-990F-23A045F295B2}"/>
              </a:ext>
            </a:extLst>
          </p:cNvPr>
          <p:cNvSpPr>
            <a:spLocks noGrp="1"/>
          </p:cNvSpPr>
          <p:nvPr>
            <p:ph type="sldNum" sz="quarter" idx="5"/>
          </p:nvPr>
        </p:nvSpPr>
        <p:spPr/>
        <p:txBody>
          <a:bodyPr/>
          <a:lstStyle/>
          <a:p>
            <a:fld id="{0064805C-F7E5-478F-AF2C-6B8A48D93146}" type="slidenum">
              <a:rPr lang="nl-NL" smtClean="0"/>
              <a:t>40</a:t>
            </a:fld>
            <a:endParaRPr lang="nl-NL"/>
          </a:p>
        </p:txBody>
      </p:sp>
    </p:spTree>
    <p:extLst>
      <p:ext uri="{BB962C8B-B14F-4D97-AF65-F5344CB8AC3E}">
        <p14:creationId xmlns:p14="http://schemas.microsoft.com/office/powerpoint/2010/main" val="230345480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3E353B-21DE-D34E-CAEE-06F1126B9D86}"/>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C068DBA8-9377-FEC3-D34A-12CC80BB1243}"/>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2F9269C6-2162-5C2E-9403-9191699E068F}"/>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525FA197-DBF1-22CD-95A5-5B025A9DF3BA}"/>
              </a:ext>
            </a:extLst>
          </p:cNvPr>
          <p:cNvSpPr>
            <a:spLocks noGrp="1"/>
          </p:cNvSpPr>
          <p:nvPr>
            <p:ph type="sldNum" sz="quarter" idx="5"/>
          </p:nvPr>
        </p:nvSpPr>
        <p:spPr/>
        <p:txBody>
          <a:bodyPr/>
          <a:lstStyle/>
          <a:p>
            <a:fld id="{0064805C-F7E5-478F-AF2C-6B8A48D93146}" type="slidenum">
              <a:rPr lang="nl-NL" smtClean="0"/>
              <a:t>41</a:t>
            </a:fld>
            <a:endParaRPr lang="nl-NL"/>
          </a:p>
        </p:txBody>
      </p:sp>
    </p:spTree>
    <p:extLst>
      <p:ext uri="{BB962C8B-B14F-4D97-AF65-F5344CB8AC3E}">
        <p14:creationId xmlns:p14="http://schemas.microsoft.com/office/powerpoint/2010/main" val="294778591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1E1697-39A9-24AD-871F-5FF8A7C09BD2}"/>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04C2D2BD-4554-6B00-3285-CFC4232BA53F}"/>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650627DE-0509-830E-17D1-A93B7F14D244}"/>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51CA0BB1-E6EE-6B6B-FCEC-C8D88D8BC56A}"/>
              </a:ext>
            </a:extLst>
          </p:cNvPr>
          <p:cNvSpPr>
            <a:spLocks noGrp="1"/>
          </p:cNvSpPr>
          <p:nvPr>
            <p:ph type="sldNum" sz="quarter" idx="5"/>
          </p:nvPr>
        </p:nvSpPr>
        <p:spPr/>
        <p:txBody>
          <a:bodyPr/>
          <a:lstStyle/>
          <a:p>
            <a:fld id="{0064805C-F7E5-478F-AF2C-6B8A48D93146}" type="slidenum">
              <a:rPr lang="nl-NL" smtClean="0"/>
              <a:t>42</a:t>
            </a:fld>
            <a:endParaRPr lang="nl-NL"/>
          </a:p>
        </p:txBody>
      </p:sp>
    </p:spTree>
    <p:extLst>
      <p:ext uri="{BB962C8B-B14F-4D97-AF65-F5344CB8AC3E}">
        <p14:creationId xmlns:p14="http://schemas.microsoft.com/office/powerpoint/2010/main" val="97498012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6E0C2C-844E-5170-E1E1-94B6634233C6}"/>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DDCAC47E-BE8F-0708-52DF-F8EA82BEB4F2}"/>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0FD73E45-D6F2-B27F-68EC-1F794B8AD716}"/>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14FF6BA1-13DA-D201-6BDB-6F63EC6D9DD2}"/>
              </a:ext>
            </a:extLst>
          </p:cNvPr>
          <p:cNvSpPr>
            <a:spLocks noGrp="1"/>
          </p:cNvSpPr>
          <p:nvPr>
            <p:ph type="sldNum" sz="quarter" idx="5"/>
          </p:nvPr>
        </p:nvSpPr>
        <p:spPr/>
        <p:txBody>
          <a:bodyPr/>
          <a:lstStyle/>
          <a:p>
            <a:fld id="{0064805C-F7E5-478F-AF2C-6B8A48D93146}" type="slidenum">
              <a:rPr lang="nl-NL" smtClean="0"/>
              <a:t>43</a:t>
            </a:fld>
            <a:endParaRPr lang="nl-NL"/>
          </a:p>
        </p:txBody>
      </p:sp>
    </p:spTree>
    <p:extLst>
      <p:ext uri="{BB962C8B-B14F-4D97-AF65-F5344CB8AC3E}">
        <p14:creationId xmlns:p14="http://schemas.microsoft.com/office/powerpoint/2010/main" val="3988569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4</a:t>
            </a:fld>
            <a:endParaRPr lang="nl-NL"/>
          </a:p>
        </p:txBody>
      </p:sp>
    </p:spTree>
    <p:extLst>
      <p:ext uri="{BB962C8B-B14F-4D97-AF65-F5344CB8AC3E}">
        <p14:creationId xmlns:p14="http://schemas.microsoft.com/office/powerpoint/2010/main" val="138887433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05E8C7-29F6-18DA-4EF9-7A51A988CC02}"/>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533E48EF-C4C6-11F8-5B68-19AFD440B654}"/>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9F6D29FA-1C45-C5F0-5729-0812CA7BA5A4}"/>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B5BD2298-7044-548D-3E80-58E2E1420567}"/>
              </a:ext>
            </a:extLst>
          </p:cNvPr>
          <p:cNvSpPr>
            <a:spLocks noGrp="1"/>
          </p:cNvSpPr>
          <p:nvPr>
            <p:ph type="sldNum" sz="quarter" idx="5"/>
          </p:nvPr>
        </p:nvSpPr>
        <p:spPr/>
        <p:txBody>
          <a:bodyPr/>
          <a:lstStyle/>
          <a:p>
            <a:fld id="{0064805C-F7E5-478F-AF2C-6B8A48D93146}" type="slidenum">
              <a:rPr lang="nl-NL" smtClean="0"/>
              <a:t>44</a:t>
            </a:fld>
            <a:endParaRPr lang="nl-NL"/>
          </a:p>
        </p:txBody>
      </p:sp>
    </p:spTree>
    <p:extLst>
      <p:ext uri="{BB962C8B-B14F-4D97-AF65-F5344CB8AC3E}">
        <p14:creationId xmlns:p14="http://schemas.microsoft.com/office/powerpoint/2010/main" val="409370172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06363" y="752475"/>
            <a:ext cx="6675437" cy="3756025"/>
          </a:xfrm>
        </p:spPr>
      </p:sp>
      <p:sp>
        <p:nvSpPr>
          <p:cNvPr id="3" name="Tijdelijke aanduiding voor notities 2"/>
          <p:cNvSpPr>
            <a:spLocks noGrp="1"/>
          </p:cNvSpPr>
          <p:nvPr>
            <p:ph type="body" idx="1"/>
          </p:nvPr>
        </p:nvSpPr>
        <p:spPr/>
        <p:txBody>
          <a:bodyPr/>
          <a:lstStyle/>
          <a:p>
            <a:pPr marL="173029" indent="-173029">
              <a:buFont typeface="Arial" panose="020B0604020202020204" pitchFamily="34" charset="0"/>
              <a:buChar char="•"/>
            </a:pPr>
            <a:endParaRPr lang="nl-NL"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45</a:t>
            </a:fld>
            <a:endParaRPr lang="nl-NL"/>
          </a:p>
        </p:txBody>
      </p:sp>
    </p:spTree>
    <p:extLst>
      <p:ext uri="{BB962C8B-B14F-4D97-AF65-F5344CB8AC3E}">
        <p14:creationId xmlns:p14="http://schemas.microsoft.com/office/powerpoint/2010/main" val="286254776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EB9AE7-4DB7-C39A-FE01-A904D6564B97}"/>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44D4C710-359A-B40F-E7AF-B55D91B7AC0F}"/>
              </a:ext>
            </a:extLst>
          </p:cNvPr>
          <p:cNvSpPr>
            <a:spLocks noGrp="1" noRot="1" noChangeAspect="1"/>
          </p:cNvSpPr>
          <p:nvPr>
            <p:ph type="sldImg"/>
          </p:nvPr>
        </p:nvSpPr>
        <p:spPr>
          <a:xfrm>
            <a:off x="106363" y="752475"/>
            <a:ext cx="6675437" cy="3756025"/>
          </a:xfrm>
        </p:spPr>
      </p:sp>
      <p:sp>
        <p:nvSpPr>
          <p:cNvPr id="3" name="Tijdelijke aanduiding voor notities 2">
            <a:extLst>
              <a:ext uri="{FF2B5EF4-FFF2-40B4-BE49-F238E27FC236}">
                <a16:creationId xmlns:a16="http://schemas.microsoft.com/office/drawing/2014/main" id="{ED988631-ABBB-88D5-427D-BF6F625857BC}"/>
              </a:ext>
            </a:extLst>
          </p:cNvPr>
          <p:cNvSpPr>
            <a:spLocks noGrp="1"/>
          </p:cNvSpPr>
          <p:nvPr>
            <p:ph type="body" idx="1"/>
          </p:nvPr>
        </p:nvSpPr>
        <p:spPr/>
        <p:txBody>
          <a:bodyPr/>
          <a:lstStyle/>
          <a:p>
            <a:pPr marL="173029" indent="-173029">
              <a:buFont typeface="Arial" panose="020B0604020202020204" pitchFamily="34" charset="0"/>
              <a:buChar char="•"/>
            </a:pPr>
            <a:endParaRPr lang="nl-NL" dirty="0"/>
          </a:p>
        </p:txBody>
      </p:sp>
      <p:sp>
        <p:nvSpPr>
          <p:cNvPr id="4" name="Tijdelijke aanduiding voor dianummer 3">
            <a:extLst>
              <a:ext uri="{FF2B5EF4-FFF2-40B4-BE49-F238E27FC236}">
                <a16:creationId xmlns:a16="http://schemas.microsoft.com/office/drawing/2014/main" id="{CC9DB59A-1B39-7AF0-2DB5-46E044AFBD88}"/>
              </a:ext>
            </a:extLst>
          </p:cNvPr>
          <p:cNvSpPr>
            <a:spLocks noGrp="1"/>
          </p:cNvSpPr>
          <p:nvPr>
            <p:ph type="sldNum" sz="quarter" idx="10"/>
          </p:nvPr>
        </p:nvSpPr>
        <p:spPr/>
        <p:txBody>
          <a:bodyPr/>
          <a:lstStyle/>
          <a:p>
            <a:fld id="{0064805C-F7E5-478F-AF2C-6B8A48D93146}" type="slidenum">
              <a:rPr lang="nl-NL" smtClean="0"/>
              <a:t>46</a:t>
            </a:fld>
            <a:endParaRPr lang="nl-NL"/>
          </a:p>
        </p:txBody>
      </p:sp>
    </p:spTree>
    <p:extLst>
      <p:ext uri="{BB962C8B-B14F-4D97-AF65-F5344CB8AC3E}">
        <p14:creationId xmlns:p14="http://schemas.microsoft.com/office/powerpoint/2010/main" val="321399505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47</a:t>
            </a:fld>
            <a:endParaRPr lang="nl-NL"/>
          </a:p>
        </p:txBody>
      </p:sp>
    </p:spTree>
    <p:extLst>
      <p:ext uri="{BB962C8B-B14F-4D97-AF65-F5344CB8AC3E}">
        <p14:creationId xmlns:p14="http://schemas.microsoft.com/office/powerpoint/2010/main" val="41436770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48</a:t>
            </a:fld>
            <a:endParaRPr lang="nl-NL"/>
          </a:p>
        </p:txBody>
      </p:sp>
    </p:spTree>
    <p:extLst>
      <p:ext uri="{BB962C8B-B14F-4D97-AF65-F5344CB8AC3E}">
        <p14:creationId xmlns:p14="http://schemas.microsoft.com/office/powerpoint/2010/main" val="372138142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49</a:t>
            </a:fld>
            <a:endParaRPr lang="nl-NL"/>
          </a:p>
        </p:txBody>
      </p:sp>
    </p:spTree>
    <p:extLst>
      <p:ext uri="{BB962C8B-B14F-4D97-AF65-F5344CB8AC3E}">
        <p14:creationId xmlns:p14="http://schemas.microsoft.com/office/powerpoint/2010/main" val="343997089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53</a:t>
            </a:fld>
            <a:endParaRPr lang="nl-NL"/>
          </a:p>
        </p:txBody>
      </p:sp>
    </p:spTree>
    <p:extLst>
      <p:ext uri="{BB962C8B-B14F-4D97-AF65-F5344CB8AC3E}">
        <p14:creationId xmlns:p14="http://schemas.microsoft.com/office/powerpoint/2010/main" val="45868329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06363" y="752475"/>
            <a:ext cx="6675437" cy="3756025"/>
          </a:xfrm>
        </p:spPr>
      </p:sp>
      <p:sp>
        <p:nvSpPr>
          <p:cNvPr id="3" name="Tijdelijke aanduiding voor notities 2"/>
          <p:cNvSpPr>
            <a:spLocks noGrp="1"/>
          </p:cNvSpPr>
          <p:nvPr>
            <p:ph type="body" idx="1"/>
          </p:nvPr>
        </p:nvSpPr>
        <p:spPr/>
        <p:txBody>
          <a:bodyPr/>
          <a:lstStyle/>
          <a:p>
            <a:pPr marL="173029" indent="-173029">
              <a:buFont typeface="Arial" panose="020B0604020202020204" pitchFamily="34" charset="0"/>
              <a:buChar char="•"/>
            </a:pPr>
            <a:endParaRPr lang="nl-NL"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54</a:t>
            </a:fld>
            <a:endParaRPr lang="nl-NL"/>
          </a:p>
        </p:txBody>
      </p:sp>
    </p:spTree>
    <p:extLst>
      <p:ext uri="{BB962C8B-B14F-4D97-AF65-F5344CB8AC3E}">
        <p14:creationId xmlns:p14="http://schemas.microsoft.com/office/powerpoint/2010/main" val="90180825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55</a:t>
            </a:fld>
            <a:endParaRPr lang="nl-NL"/>
          </a:p>
        </p:txBody>
      </p:sp>
    </p:spTree>
    <p:extLst>
      <p:ext uri="{BB962C8B-B14F-4D97-AF65-F5344CB8AC3E}">
        <p14:creationId xmlns:p14="http://schemas.microsoft.com/office/powerpoint/2010/main" val="9630955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06363" y="752475"/>
            <a:ext cx="6675437" cy="3756025"/>
          </a:xfrm>
        </p:spPr>
      </p:sp>
      <p:sp>
        <p:nvSpPr>
          <p:cNvPr id="3" name="Tijdelijke aanduiding voor notities 2"/>
          <p:cNvSpPr>
            <a:spLocks noGrp="1"/>
          </p:cNvSpPr>
          <p:nvPr>
            <p:ph type="body" idx="1"/>
          </p:nvPr>
        </p:nvSpPr>
        <p:spPr/>
        <p:txBody>
          <a:bodyPr/>
          <a:lstStyle/>
          <a:p>
            <a:pPr marL="173029" indent="-173029">
              <a:buFont typeface="Arial" panose="020B0604020202020204" pitchFamily="34" charset="0"/>
              <a:buChar char="•"/>
            </a:pPr>
            <a:endParaRPr lang="nl-NL"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56</a:t>
            </a:fld>
            <a:endParaRPr lang="nl-NL"/>
          </a:p>
        </p:txBody>
      </p:sp>
    </p:spTree>
    <p:extLst>
      <p:ext uri="{BB962C8B-B14F-4D97-AF65-F5344CB8AC3E}">
        <p14:creationId xmlns:p14="http://schemas.microsoft.com/office/powerpoint/2010/main" val="28088088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5</a:t>
            </a:fld>
            <a:endParaRPr lang="nl-NL"/>
          </a:p>
        </p:txBody>
      </p:sp>
    </p:spTree>
    <p:extLst>
      <p:ext uri="{BB962C8B-B14F-4D97-AF65-F5344CB8AC3E}">
        <p14:creationId xmlns:p14="http://schemas.microsoft.com/office/powerpoint/2010/main" val="407468740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69F8FB-2426-8D91-C13E-E2FE876ED621}"/>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3B9B1980-7E8A-77D0-1D12-643C24054A1C}"/>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58D0E565-D07F-54A2-A921-E048958562F2}"/>
              </a:ext>
            </a:extLst>
          </p:cNvPr>
          <p:cNvSpPr>
            <a:spLocks noGrp="1"/>
          </p:cNvSpPr>
          <p:nvPr>
            <p:ph type="body" idx="1"/>
          </p:nvPr>
        </p:nvSpPr>
        <p:spPr/>
        <p:txBody>
          <a:bodyPr/>
          <a:lstStyle/>
          <a:p>
            <a:endParaRPr lang="en-NL" dirty="0"/>
          </a:p>
        </p:txBody>
      </p:sp>
      <p:sp>
        <p:nvSpPr>
          <p:cNvPr id="4" name="Tijdelijke aanduiding voor dianummer 3">
            <a:extLst>
              <a:ext uri="{FF2B5EF4-FFF2-40B4-BE49-F238E27FC236}">
                <a16:creationId xmlns:a16="http://schemas.microsoft.com/office/drawing/2014/main" id="{2F0C2AD7-6F04-0CA9-D811-CC6A723CFF09}"/>
              </a:ext>
            </a:extLst>
          </p:cNvPr>
          <p:cNvSpPr>
            <a:spLocks noGrp="1"/>
          </p:cNvSpPr>
          <p:nvPr>
            <p:ph type="sldNum" sz="quarter" idx="5"/>
          </p:nvPr>
        </p:nvSpPr>
        <p:spPr/>
        <p:txBody>
          <a:bodyPr/>
          <a:lstStyle/>
          <a:p>
            <a:fld id="{0064805C-F7E5-478F-AF2C-6B8A48D93146}" type="slidenum">
              <a:rPr lang="nl-NL" smtClean="0"/>
              <a:t>57</a:t>
            </a:fld>
            <a:endParaRPr lang="nl-NL"/>
          </a:p>
        </p:txBody>
      </p:sp>
    </p:spTree>
    <p:extLst>
      <p:ext uri="{BB962C8B-B14F-4D97-AF65-F5344CB8AC3E}">
        <p14:creationId xmlns:p14="http://schemas.microsoft.com/office/powerpoint/2010/main" val="100649098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NL"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58</a:t>
            </a:fld>
            <a:endParaRPr lang="nl-NL"/>
          </a:p>
        </p:txBody>
      </p:sp>
    </p:spTree>
    <p:extLst>
      <p:ext uri="{BB962C8B-B14F-4D97-AF65-F5344CB8AC3E}">
        <p14:creationId xmlns:p14="http://schemas.microsoft.com/office/powerpoint/2010/main" val="23639981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NL"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59</a:t>
            </a:fld>
            <a:endParaRPr lang="nl-NL"/>
          </a:p>
        </p:txBody>
      </p:sp>
    </p:spTree>
    <p:extLst>
      <p:ext uri="{BB962C8B-B14F-4D97-AF65-F5344CB8AC3E}">
        <p14:creationId xmlns:p14="http://schemas.microsoft.com/office/powerpoint/2010/main" val="60285344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NL"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60</a:t>
            </a:fld>
            <a:endParaRPr lang="nl-NL"/>
          </a:p>
        </p:txBody>
      </p:sp>
    </p:spTree>
    <p:extLst>
      <p:ext uri="{BB962C8B-B14F-4D97-AF65-F5344CB8AC3E}">
        <p14:creationId xmlns:p14="http://schemas.microsoft.com/office/powerpoint/2010/main" val="339454848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92075" y="746125"/>
            <a:ext cx="6626225" cy="3727450"/>
          </a:xfrm>
        </p:spPr>
      </p:sp>
      <p:sp>
        <p:nvSpPr>
          <p:cNvPr id="3" name="Tijdelijke aanduiding voor notities 2"/>
          <p:cNvSpPr>
            <a:spLocks noGrp="1"/>
          </p:cNvSpPr>
          <p:nvPr>
            <p:ph type="body" idx="1"/>
          </p:nvPr>
        </p:nvSpPr>
        <p:spPr/>
        <p:txBody>
          <a:bodyPr/>
          <a:lstStyle/>
          <a:p>
            <a:endParaRPr lang="nl-NL" b="0"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61</a:t>
            </a:fld>
            <a:endParaRPr lang="nl-NL"/>
          </a:p>
        </p:txBody>
      </p:sp>
    </p:spTree>
    <p:extLst>
      <p:ext uri="{BB962C8B-B14F-4D97-AF65-F5344CB8AC3E}">
        <p14:creationId xmlns:p14="http://schemas.microsoft.com/office/powerpoint/2010/main" val="97391190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5"/>
          </p:nvPr>
        </p:nvSpPr>
        <p:spPr/>
        <p:txBody>
          <a:bodyPr/>
          <a:lstStyle/>
          <a:p>
            <a:fld id="{0064805C-F7E5-478F-AF2C-6B8A48D93146}" type="slidenum">
              <a:rPr lang="nl-NL" smtClean="0"/>
              <a:t>62</a:t>
            </a:fld>
            <a:endParaRPr lang="nl-NL"/>
          </a:p>
        </p:txBody>
      </p:sp>
    </p:spTree>
    <p:extLst>
      <p:ext uri="{BB962C8B-B14F-4D97-AF65-F5344CB8AC3E}">
        <p14:creationId xmlns:p14="http://schemas.microsoft.com/office/powerpoint/2010/main" val="124400963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92075" y="746125"/>
            <a:ext cx="6626225" cy="3727450"/>
          </a:xfrm>
        </p:spPr>
      </p:sp>
      <p:sp>
        <p:nvSpPr>
          <p:cNvPr id="3" name="Tijdelijke aanduiding voor notities 2"/>
          <p:cNvSpPr>
            <a:spLocks noGrp="1"/>
          </p:cNvSpPr>
          <p:nvPr>
            <p:ph type="body" idx="1"/>
          </p:nvPr>
        </p:nvSpPr>
        <p:spPr/>
        <p:txBody>
          <a:bodyPr/>
          <a:lstStyle/>
          <a:p>
            <a:endParaRPr lang="nl-NL" b="0" i="0"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63</a:t>
            </a:fld>
            <a:endParaRPr lang="nl-NL"/>
          </a:p>
        </p:txBody>
      </p:sp>
    </p:spTree>
    <p:extLst>
      <p:ext uri="{BB962C8B-B14F-4D97-AF65-F5344CB8AC3E}">
        <p14:creationId xmlns:p14="http://schemas.microsoft.com/office/powerpoint/2010/main" val="64651173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EEA072-F94A-F8DE-C01E-8AA8BAEC6280}"/>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7B983BE6-06B6-9584-EB81-50682F3EAF26}"/>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536DAF3C-7EA8-92FB-EE9B-3C6A7BD8024A}"/>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EA46DB02-D33A-8AFE-C178-D759C81F2403}"/>
              </a:ext>
            </a:extLst>
          </p:cNvPr>
          <p:cNvSpPr>
            <a:spLocks noGrp="1"/>
          </p:cNvSpPr>
          <p:nvPr>
            <p:ph type="sldNum" sz="quarter" idx="5"/>
          </p:nvPr>
        </p:nvSpPr>
        <p:spPr/>
        <p:txBody>
          <a:bodyPr/>
          <a:lstStyle/>
          <a:p>
            <a:fld id="{0064805C-F7E5-478F-AF2C-6B8A48D93146}" type="slidenum">
              <a:rPr lang="nl-NL" smtClean="0"/>
              <a:t>64</a:t>
            </a:fld>
            <a:endParaRPr lang="nl-NL"/>
          </a:p>
        </p:txBody>
      </p:sp>
    </p:spTree>
    <p:extLst>
      <p:ext uri="{BB962C8B-B14F-4D97-AF65-F5344CB8AC3E}">
        <p14:creationId xmlns:p14="http://schemas.microsoft.com/office/powerpoint/2010/main" val="72638127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NL"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65</a:t>
            </a:fld>
            <a:endParaRPr lang="nl-NL"/>
          </a:p>
        </p:txBody>
      </p:sp>
    </p:spTree>
    <p:extLst>
      <p:ext uri="{BB962C8B-B14F-4D97-AF65-F5344CB8AC3E}">
        <p14:creationId xmlns:p14="http://schemas.microsoft.com/office/powerpoint/2010/main" val="269461773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NL"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66</a:t>
            </a:fld>
            <a:endParaRPr lang="nl-NL"/>
          </a:p>
        </p:txBody>
      </p:sp>
    </p:spTree>
    <p:extLst>
      <p:ext uri="{BB962C8B-B14F-4D97-AF65-F5344CB8AC3E}">
        <p14:creationId xmlns:p14="http://schemas.microsoft.com/office/powerpoint/2010/main" val="30594552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06363" y="752475"/>
            <a:ext cx="6675437" cy="3756025"/>
          </a:xfrm>
        </p:spPr>
      </p:sp>
      <p:sp>
        <p:nvSpPr>
          <p:cNvPr id="3" name="Tijdelijke aanduiding voor notities 2"/>
          <p:cNvSpPr>
            <a:spLocks noGrp="1"/>
          </p:cNvSpPr>
          <p:nvPr>
            <p:ph type="body" idx="1"/>
          </p:nvPr>
        </p:nvSpPr>
        <p:spPr/>
        <p:txBody>
          <a:bodyPr/>
          <a:lstStyle/>
          <a:p>
            <a:pPr marL="173029" indent="-173029">
              <a:buFont typeface="Arial" panose="020B0604020202020204" pitchFamily="34" charset="0"/>
              <a:buChar char="•"/>
            </a:pPr>
            <a:endParaRPr lang="nl-NL"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6</a:t>
            </a:fld>
            <a:endParaRPr lang="nl-NL"/>
          </a:p>
        </p:txBody>
      </p:sp>
    </p:spTree>
    <p:extLst>
      <p:ext uri="{BB962C8B-B14F-4D97-AF65-F5344CB8AC3E}">
        <p14:creationId xmlns:p14="http://schemas.microsoft.com/office/powerpoint/2010/main" val="220135357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06363" y="752475"/>
            <a:ext cx="6675437" cy="3756025"/>
          </a:xfrm>
        </p:spPr>
      </p:sp>
      <p:sp>
        <p:nvSpPr>
          <p:cNvPr id="3" name="Tijdelijke aanduiding voor notities 2"/>
          <p:cNvSpPr>
            <a:spLocks noGrp="1"/>
          </p:cNvSpPr>
          <p:nvPr>
            <p:ph type="body" idx="1"/>
          </p:nvPr>
        </p:nvSpPr>
        <p:spPr/>
        <p:txBody>
          <a:bodyPr/>
          <a:lstStyle/>
          <a:p>
            <a:pPr marL="173029" indent="-173029">
              <a:buFont typeface="Arial" panose="020B0604020202020204" pitchFamily="34" charset="0"/>
              <a:buChar char="•"/>
            </a:pPr>
            <a:endParaRPr lang="nl-NL"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67</a:t>
            </a:fld>
            <a:endParaRPr lang="nl-NL"/>
          </a:p>
        </p:txBody>
      </p:sp>
    </p:spTree>
    <p:extLst>
      <p:ext uri="{BB962C8B-B14F-4D97-AF65-F5344CB8AC3E}">
        <p14:creationId xmlns:p14="http://schemas.microsoft.com/office/powerpoint/2010/main" val="156695445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68</a:t>
            </a:fld>
            <a:endParaRPr lang="nl-NL"/>
          </a:p>
        </p:txBody>
      </p:sp>
    </p:spTree>
    <p:extLst>
      <p:ext uri="{BB962C8B-B14F-4D97-AF65-F5344CB8AC3E}">
        <p14:creationId xmlns:p14="http://schemas.microsoft.com/office/powerpoint/2010/main" val="186804032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69</a:t>
            </a:fld>
            <a:endParaRPr lang="nl-NL"/>
          </a:p>
        </p:txBody>
      </p:sp>
    </p:spTree>
    <p:extLst>
      <p:ext uri="{BB962C8B-B14F-4D97-AF65-F5344CB8AC3E}">
        <p14:creationId xmlns:p14="http://schemas.microsoft.com/office/powerpoint/2010/main" val="181645478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06363" y="752475"/>
            <a:ext cx="6675437" cy="3756025"/>
          </a:xfrm>
        </p:spPr>
      </p:sp>
      <p:sp>
        <p:nvSpPr>
          <p:cNvPr id="3" name="Tijdelijke aanduiding voor notities 2"/>
          <p:cNvSpPr>
            <a:spLocks noGrp="1"/>
          </p:cNvSpPr>
          <p:nvPr>
            <p:ph type="body" idx="1"/>
          </p:nvPr>
        </p:nvSpPr>
        <p:spPr/>
        <p:txBody>
          <a:bodyPr/>
          <a:lstStyle/>
          <a:p>
            <a:pPr marL="173029" indent="-173029">
              <a:buFont typeface="Arial" panose="020B0604020202020204" pitchFamily="34" charset="0"/>
              <a:buChar char="•"/>
            </a:pPr>
            <a:endParaRPr lang="nl-NL"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70</a:t>
            </a:fld>
            <a:endParaRPr lang="nl-NL"/>
          </a:p>
        </p:txBody>
      </p:sp>
    </p:spTree>
    <p:extLst>
      <p:ext uri="{BB962C8B-B14F-4D97-AF65-F5344CB8AC3E}">
        <p14:creationId xmlns:p14="http://schemas.microsoft.com/office/powerpoint/2010/main" val="40894662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7</a:t>
            </a:fld>
            <a:endParaRPr lang="nl-NL"/>
          </a:p>
        </p:txBody>
      </p:sp>
    </p:spTree>
    <p:extLst>
      <p:ext uri="{BB962C8B-B14F-4D97-AF65-F5344CB8AC3E}">
        <p14:creationId xmlns:p14="http://schemas.microsoft.com/office/powerpoint/2010/main" val="18680403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8</a:t>
            </a:fld>
            <a:endParaRPr lang="nl-NL"/>
          </a:p>
        </p:txBody>
      </p:sp>
    </p:spTree>
    <p:extLst>
      <p:ext uri="{BB962C8B-B14F-4D97-AF65-F5344CB8AC3E}">
        <p14:creationId xmlns:p14="http://schemas.microsoft.com/office/powerpoint/2010/main" val="30328439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06363" y="752475"/>
            <a:ext cx="6675437" cy="3756025"/>
          </a:xfrm>
        </p:spPr>
      </p:sp>
      <p:sp>
        <p:nvSpPr>
          <p:cNvPr id="3" name="Tijdelijke aanduiding voor notities 2"/>
          <p:cNvSpPr>
            <a:spLocks noGrp="1"/>
          </p:cNvSpPr>
          <p:nvPr>
            <p:ph type="body" idx="1"/>
          </p:nvPr>
        </p:nvSpPr>
        <p:spPr/>
        <p:txBody>
          <a:bodyPr/>
          <a:lstStyle/>
          <a:p>
            <a:pPr marL="173029" indent="-173029">
              <a:buFont typeface="Arial" panose="020B0604020202020204" pitchFamily="34" charset="0"/>
              <a:buChar char="•"/>
            </a:pPr>
            <a:endParaRPr lang="nl-NL"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9</a:t>
            </a:fld>
            <a:endParaRPr lang="nl-NL"/>
          </a:p>
        </p:txBody>
      </p:sp>
    </p:spTree>
    <p:extLst>
      <p:ext uri="{BB962C8B-B14F-4D97-AF65-F5344CB8AC3E}">
        <p14:creationId xmlns:p14="http://schemas.microsoft.com/office/powerpoint/2010/main" val="2805858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0"/>
            <a:ext cx="10363200" cy="1470025"/>
          </a:xfrm>
        </p:spPr>
        <p:txBody>
          <a:bodyPr/>
          <a:lstStyle/>
          <a:p>
            <a:r>
              <a:rPr lang="en-US"/>
              <a:t>Click to edit Master title style</a:t>
            </a:r>
            <a:endParaRPr lang="nl-NL"/>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nl-NL"/>
          </a:p>
        </p:txBody>
      </p:sp>
      <p:sp>
        <p:nvSpPr>
          <p:cNvPr id="4" name="Date Placeholder 3"/>
          <p:cNvSpPr>
            <a:spLocks noGrp="1"/>
          </p:cNvSpPr>
          <p:nvPr>
            <p:ph type="dt" sz="half" idx="10"/>
          </p:nvPr>
        </p:nvSpPr>
        <p:spPr/>
        <p:txBody>
          <a:bodyPr/>
          <a:lstStyle/>
          <a:p>
            <a:r>
              <a:rPr lang="nl-NL"/>
              <a:t>David Hamers | 29 september 2020</a:t>
            </a:r>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521C8C53-02E6-4493-9744-9EB4A6C9324E}" type="slidenum">
              <a:rPr lang="nl-NL" smtClean="0"/>
              <a:t>‹#›</a:t>
            </a:fld>
            <a:endParaRPr lang="nl-NL"/>
          </a:p>
        </p:txBody>
      </p:sp>
    </p:spTree>
    <p:extLst>
      <p:ext uri="{BB962C8B-B14F-4D97-AF65-F5344CB8AC3E}">
        <p14:creationId xmlns:p14="http://schemas.microsoft.com/office/powerpoint/2010/main" val="17350161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nl-NL"/>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p:cNvSpPr>
            <a:spLocks noGrp="1"/>
          </p:cNvSpPr>
          <p:nvPr>
            <p:ph type="dt" sz="half" idx="10"/>
          </p:nvPr>
        </p:nvSpPr>
        <p:spPr/>
        <p:txBody>
          <a:bodyPr/>
          <a:lstStyle/>
          <a:p>
            <a:r>
              <a:rPr lang="nl-NL"/>
              <a:t>David Hamers | 29 september 2020</a:t>
            </a:r>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521C8C53-02E6-4493-9744-9EB4A6C9324E}" type="slidenum">
              <a:rPr lang="nl-NL" smtClean="0"/>
              <a:t>‹#›</a:t>
            </a:fld>
            <a:endParaRPr lang="nl-NL"/>
          </a:p>
        </p:txBody>
      </p:sp>
    </p:spTree>
    <p:extLst>
      <p:ext uri="{BB962C8B-B14F-4D97-AF65-F5344CB8AC3E}">
        <p14:creationId xmlns:p14="http://schemas.microsoft.com/office/powerpoint/2010/main" val="16400293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3"/>
            <a:ext cx="2743200" cy="5851525"/>
          </a:xfrm>
        </p:spPr>
        <p:txBody>
          <a:bodyPr vert="eaVert"/>
          <a:lstStyle/>
          <a:p>
            <a:r>
              <a:rPr lang="en-US"/>
              <a:t>Click to edit Master title style</a:t>
            </a:r>
            <a:endParaRPr lang="nl-NL"/>
          </a:p>
        </p:txBody>
      </p:sp>
      <p:sp>
        <p:nvSpPr>
          <p:cNvPr id="3" name="Vertical Text Placeholder 2"/>
          <p:cNvSpPr>
            <a:spLocks noGrp="1"/>
          </p:cNvSpPr>
          <p:nvPr>
            <p:ph type="body" orient="vert" idx="1"/>
          </p:nvPr>
        </p:nvSpPr>
        <p:spPr>
          <a:xfrm>
            <a:off x="609600" y="274643"/>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p:cNvSpPr>
            <a:spLocks noGrp="1"/>
          </p:cNvSpPr>
          <p:nvPr>
            <p:ph type="dt" sz="half" idx="10"/>
          </p:nvPr>
        </p:nvSpPr>
        <p:spPr/>
        <p:txBody>
          <a:bodyPr/>
          <a:lstStyle/>
          <a:p>
            <a:r>
              <a:rPr lang="nl-NL"/>
              <a:t>David Hamers | 29 september 2020</a:t>
            </a:r>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521C8C53-02E6-4493-9744-9EB4A6C9324E}" type="slidenum">
              <a:rPr lang="nl-NL" smtClean="0"/>
              <a:t>‹#›</a:t>
            </a:fld>
            <a:endParaRPr lang="nl-NL"/>
          </a:p>
        </p:txBody>
      </p:sp>
    </p:spTree>
    <p:extLst>
      <p:ext uri="{BB962C8B-B14F-4D97-AF65-F5344CB8AC3E}">
        <p14:creationId xmlns:p14="http://schemas.microsoft.com/office/powerpoint/2010/main" val="29836667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nl-NL"/>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p:cNvSpPr>
            <a:spLocks noGrp="1"/>
          </p:cNvSpPr>
          <p:nvPr>
            <p:ph type="dt" sz="half" idx="10"/>
          </p:nvPr>
        </p:nvSpPr>
        <p:spPr/>
        <p:txBody>
          <a:bodyPr/>
          <a:lstStyle/>
          <a:p>
            <a:r>
              <a:rPr lang="nl-NL"/>
              <a:t>David Hamers | 29 september 2020</a:t>
            </a:r>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521C8C53-02E6-4493-9744-9EB4A6C9324E}" type="slidenum">
              <a:rPr lang="nl-NL" smtClean="0"/>
              <a:t>‹#›</a:t>
            </a:fld>
            <a:endParaRPr lang="nl-NL"/>
          </a:p>
        </p:txBody>
      </p:sp>
    </p:spTree>
    <p:extLst>
      <p:ext uri="{BB962C8B-B14F-4D97-AF65-F5344CB8AC3E}">
        <p14:creationId xmlns:p14="http://schemas.microsoft.com/office/powerpoint/2010/main" val="17115735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5"/>
            <a:ext cx="10363200" cy="1362075"/>
          </a:xfrm>
        </p:spPr>
        <p:txBody>
          <a:bodyPr anchor="t"/>
          <a:lstStyle>
            <a:lvl1pPr algn="l">
              <a:defRPr sz="4000" b="1" cap="all"/>
            </a:lvl1pPr>
          </a:lstStyle>
          <a:p>
            <a:r>
              <a:rPr lang="en-US"/>
              <a:t>Click to edit Master title style</a:t>
            </a:r>
            <a:endParaRPr lang="nl-NL"/>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nl-NL"/>
              <a:t>David Hamers | 29 september 2020</a:t>
            </a:r>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521C8C53-02E6-4493-9744-9EB4A6C9324E}" type="slidenum">
              <a:rPr lang="nl-NL" smtClean="0"/>
              <a:t>‹#›</a:t>
            </a:fld>
            <a:endParaRPr lang="nl-NL"/>
          </a:p>
        </p:txBody>
      </p:sp>
    </p:spTree>
    <p:extLst>
      <p:ext uri="{BB962C8B-B14F-4D97-AF65-F5344CB8AC3E}">
        <p14:creationId xmlns:p14="http://schemas.microsoft.com/office/powerpoint/2010/main" val="22594044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nl-NL"/>
          </a:p>
        </p:txBody>
      </p:sp>
      <p:sp>
        <p:nvSpPr>
          <p:cNvPr id="3" name="Content Placeholder 2"/>
          <p:cNvSpPr>
            <a:spLocks noGrp="1"/>
          </p:cNvSpPr>
          <p:nvPr>
            <p:ph sz="half" idx="1"/>
          </p:nvPr>
        </p:nvSpPr>
        <p:spPr>
          <a:xfrm>
            <a:off x="609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Content Placeholder 3"/>
          <p:cNvSpPr>
            <a:spLocks noGrp="1"/>
          </p:cNvSpPr>
          <p:nvPr>
            <p:ph sz="half" idx="2"/>
          </p:nvPr>
        </p:nvSpPr>
        <p:spPr>
          <a:xfrm>
            <a:off x="6197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Date Placeholder 4"/>
          <p:cNvSpPr>
            <a:spLocks noGrp="1"/>
          </p:cNvSpPr>
          <p:nvPr>
            <p:ph type="dt" sz="half" idx="10"/>
          </p:nvPr>
        </p:nvSpPr>
        <p:spPr/>
        <p:txBody>
          <a:bodyPr/>
          <a:lstStyle/>
          <a:p>
            <a:r>
              <a:rPr lang="nl-NL"/>
              <a:t>David Hamers | 29 september 2020</a:t>
            </a:r>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521C8C53-02E6-4493-9744-9EB4A6C9324E}" type="slidenum">
              <a:rPr lang="nl-NL" smtClean="0"/>
              <a:t>‹#›</a:t>
            </a:fld>
            <a:endParaRPr lang="nl-NL"/>
          </a:p>
        </p:txBody>
      </p:sp>
    </p:spTree>
    <p:extLst>
      <p:ext uri="{BB962C8B-B14F-4D97-AF65-F5344CB8AC3E}">
        <p14:creationId xmlns:p14="http://schemas.microsoft.com/office/powerpoint/2010/main" val="40393142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nl-NL"/>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Text Placeholder 4"/>
          <p:cNvSpPr>
            <a:spLocks noGrp="1"/>
          </p:cNvSpPr>
          <p:nvPr>
            <p:ph type="body" sz="quarter" idx="3"/>
          </p:nvPr>
        </p:nvSpPr>
        <p:spPr>
          <a:xfrm>
            <a:off x="619337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7" name="Date Placeholder 6"/>
          <p:cNvSpPr>
            <a:spLocks noGrp="1"/>
          </p:cNvSpPr>
          <p:nvPr>
            <p:ph type="dt" sz="half" idx="10"/>
          </p:nvPr>
        </p:nvSpPr>
        <p:spPr/>
        <p:txBody>
          <a:bodyPr/>
          <a:lstStyle/>
          <a:p>
            <a:r>
              <a:rPr lang="nl-NL"/>
              <a:t>David Hamers | 29 september 2020</a:t>
            </a:r>
          </a:p>
        </p:txBody>
      </p:sp>
      <p:sp>
        <p:nvSpPr>
          <p:cNvPr id="8" name="Footer Placeholder 7"/>
          <p:cNvSpPr>
            <a:spLocks noGrp="1"/>
          </p:cNvSpPr>
          <p:nvPr>
            <p:ph type="ftr" sz="quarter" idx="11"/>
          </p:nvPr>
        </p:nvSpPr>
        <p:spPr/>
        <p:txBody>
          <a:bodyPr/>
          <a:lstStyle/>
          <a:p>
            <a:endParaRPr lang="nl-NL"/>
          </a:p>
        </p:txBody>
      </p:sp>
      <p:sp>
        <p:nvSpPr>
          <p:cNvPr id="9" name="Slide Number Placeholder 8"/>
          <p:cNvSpPr>
            <a:spLocks noGrp="1"/>
          </p:cNvSpPr>
          <p:nvPr>
            <p:ph type="sldNum" sz="quarter" idx="12"/>
          </p:nvPr>
        </p:nvSpPr>
        <p:spPr/>
        <p:txBody>
          <a:bodyPr/>
          <a:lstStyle/>
          <a:p>
            <a:fld id="{521C8C53-02E6-4493-9744-9EB4A6C9324E}" type="slidenum">
              <a:rPr lang="nl-NL" smtClean="0"/>
              <a:t>‹#›</a:t>
            </a:fld>
            <a:endParaRPr lang="nl-NL"/>
          </a:p>
        </p:txBody>
      </p:sp>
    </p:spTree>
    <p:extLst>
      <p:ext uri="{BB962C8B-B14F-4D97-AF65-F5344CB8AC3E}">
        <p14:creationId xmlns:p14="http://schemas.microsoft.com/office/powerpoint/2010/main" val="4227335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nl-NL"/>
          </a:p>
        </p:txBody>
      </p:sp>
      <p:sp>
        <p:nvSpPr>
          <p:cNvPr id="3" name="Date Placeholder 2"/>
          <p:cNvSpPr>
            <a:spLocks noGrp="1"/>
          </p:cNvSpPr>
          <p:nvPr>
            <p:ph type="dt" sz="half" idx="10"/>
          </p:nvPr>
        </p:nvSpPr>
        <p:spPr/>
        <p:txBody>
          <a:bodyPr/>
          <a:lstStyle/>
          <a:p>
            <a:r>
              <a:rPr lang="nl-NL"/>
              <a:t>David Hamers | 29 september 2020</a:t>
            </a:r>
          </a:p>
        </p:txBody>
      </p:sp>
      <p:sp>
        <p:nvSpPr>
          <p:cNvPr id="4" name="Footer Placeholder 3"/>
          <p:cNvSpPr>
            <a:spLocks noGrp="1"/>
          </p:cNvSpPr>
          <p:nvPr>
            <p:ph type="ftr" sz="quarter" idx="11"/>
          </p:nvPr>
        </p:nvSpPr>
        <p:spPr/>
        <p:txBody>
          <a:bodyPr/>
          <a:lstStyle/>
          <a:p>
            <a:endParaRPr lang="nl-NL"/>
          </a:p>
        </p:txBody>
      </p:sp>
      <p:sp>
        <p:nvSpPr>
          <p:cNvPr id="5" name="Slide Number Placeholder 4"/>
          <p:cNvSpPr>
            <a:spLocks noGrp="1"/>
          </p:cNvSpPr>
          <p:nvPr>
            <p:ph type="sldNum" sz="quarter" idx="12"/>
          </p:nvPr>
        </p:nvSpPr>
        <p:spPr/>
        <p:txBody>
          <a:bodyPr/>
          <a:lstStyle/>
          <a:p>
            <a:fld id="{521C8C53-02E6-4493-9744-9EB4A6C9324E}" type="slidenum">
              <a:rPr lang="nl-NL" smtClean="0"/>
              <a:t>‹#›</a:t>
            </a:fld>
            <a:endParaRPr lang="nl-NL"/>
          </a:p>
        </p:txBody>
      </p:sp>
    </p:spTree>
    <p:extLst>
      <p:ext uri="{BB962C8B-B14F-4D97-AF65-F5344CB8AC3E}">
        <p14:creationId xmlns:p14="http://schemas.microsoft.com/office/powerpoint/2010/main" val="31734063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nl-NL"/>
              <a:t>David Hamers | 29 september 2020</a:t>
            </a:r>
          </a:p>
        </p:txBody>
      </p:sp>
      <p:sp>
        <p:nvSpPr>
          <p:cNvPr id="3" name="Footer Placeholder 2"/>
          <p:cNvSpPr>
            <a:spLocks noGrp="1"/>
          </p:cNvSpPr>
          <p:nvPr>
            <p:ph type="ftr" sz="quarter" idx="11"/>
          </p:nvPr>
        </p:nvSpPr>
        <p:spPr/>
        <p:txBody>
          <a:bodyPr/>
          <a:lstStyle/>
          <a:p>
            <a:endParaRPr lang="nl-NL"/>
          </a:p>
        </p:txBody>
      </p:sp>
      <p:sp>
        <p:nvSpPr>
          <p:cNvPr id="4" name="Slide Number Placeholder 3"/>
          <p:cNvSpPr>
            <a:spLocks noGrp="1"/>
          </p:cNvSpPr>
          <p:nvPr>
            <p:ph type="sldNum" sz="quarter" idx="12"/>
          </p:nvPr>
        </p:nvSpPr>
        <p:spPr/>
        <p:txBody>
          <a:bodyPr/>
          <a:lstStyle/>
          <a:p>
            <a:fld id="{521C8C53-02E6-4493-9744-9EB4A6C9324E}" type="slidenum">
              <a:rPr lang="nl-NL" smtClean="0"/>
              <a:t>‹#›</a:t>
            </a:fld>
            <a:endParaRPr lang="nl-NL"/>
          </a:p>
        </p:txBody>
      </p:sp>
    </p:spTree>
    <p:extLst>
      <p:ext uri="{BB962C8B-B14F-4D97-AF65-F5344CB8AC3E}">
        <p14:creationId xmlns:p14="http://schemas.microsoft.com/office/powerpoint/2010/main" val="3225760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nl-NL"/>
          </a:p>
        </p:txBody>
      </p:sp>
      <p:sp>
        <p:nvSpPr>
          <p:cNvPr id="3" name="Content Placeholder 2"/>
          <p:cNvSpPr>
            <a:spLocks noGrp="1"/>
          </p:cNvSpPr>
          <p:nvPr>
            <p:ph idx="1"/>
          </p:nvPr>
        </p:nvSpPr>
        <p:spPr>
          <a:xfrm>
            <a:off x="4766733" y="27305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r>
              <a:rPr lang="nl-NL"/>
              <a:t>David Hamers | 29 september 2020</a:t>
            </a:r>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521C8C53-02E6-4493-9744-9EB4A6C9324E}" type="slidenum">
              <a:rPr lang="nl-NL" smtClean="0"/>
              <a:t>‹#›</a:t>
            </a:fld>
            <a:endParaRPr lang="nl-NL"/>
          </a:p>
        </p:txBody>
      </p:sp>
    </p:spTree>
    <p:extLst>
      <p:ext uri="{BB962C8B-B14F-4D97-AF65-F5344CB8AC3E}">
        <p14:creationId xmlns:p14="http://schemas.microsoft.com/office/powerpoint/2010/main" val="18562741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nl-NL"/>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r>
              <a:rPr lang="nl-NL"/>
              <a:t>David Hamers | 29 september 2020</a:t>
            </a:r>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521C8C53-02E6-4493-9744-9EB4A6C9324E}" type="slidenum">
              <a:rPr lang="nl-NL" smtClean="0"/>
              <a:t>‹#›</a:t>
            </a:fld>
            <a:endParaRPr lang="nl-NL"/>
          </a:p>
        </p:txBody>
      </p:sp>
    </p:spTree>
    <p:extLst>
      <p:ext uri="{BB962C8B-B14F-4D97-AF65-F5344CB8AC3E}">
        <p14:creationId xmlns:p14="http://schemas.microsoft.com/office/powerpoint/2010/main" val="29136661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nl-NL"/>
          </a:p>
        </p:txBody>
      </p:sp>
      <p:sp>
        <p:nvSpPr>
          <p:cNvPr id="3" name="Text Placeholder 2"/>
          <p:cNvSpPr>
            <a:spLocks noGrp="1"/>
          </p:cNvSpPr>
          <p:nvPr>
            <p:ph type="body" idx="1"/>
          </p:nvPr>
        </p:nvSpPr>
        <p:spPr>
          <a:xfrm>
            <a:off x="609600" y="1600205"/>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p:cNvSpPr>
            <a:spLocks noGrp="1"/>
          </p:cNvSpPr>
          <p:nvPr>
            <p:ph type="dt" sz="half" idx="2"/>
          </p:nvPr>
        </p:nvSpPr>
        <p:spPr>
          <a:xfrm>
            <a:off x="609600" y="6356355"/>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nl-NL"/>
              <a:t>David Hamers | 29 september 2020</a:t>
            </a:r>
          </a:p>
        </p:txBody>
      </p:sp>
      <p:sp>
        <p:nvSpPr>
          <p:cNvPr id="5" name="Footer Placeholder 4"/>
          <p:cNvSpPr>
            <a:spLocks noGrp="1"/>
          </p:cNvSpPr>
          <p:nvPr>
            <p:ph type="ftr" sz="quarter" idx="3"/>
          </p:nvPr>
        </p:nvSpPr>
        <p:spPr>
          <a:xfrm>
            <a:off x="4165600" y="6356355"/>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Slide Number Placeholder 5"/>
          <p:cNvSpPr>
            <a:spLocks noGrp="1"/>
          </p:cNvSpPr>
          <p:nvPr>
            <p:ph type="sldNum" sz="quarter" idx="4"/>
          </p:nvPr>
        </p:nvSpPr>
        <p:spPr>
          <a:xfrm>
            <a:off x="8737600" y="6356355"/>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1C8C53-02E6-4493-9744-9EB4A6C9324E}" type="slidenum">
              <a:rPr lang="nl-NL" smtClean="0"/>
              <a:t>‹#›</a:t>
            </a:fld>
            <a:endParaRPr lang="nl-NL"/>
          </a:p>
        </p:txBody>
      </p:sp>
    </p:spTree>
    <p:extLst>
      <p:ext uri="{BB962C8B-B14F-4D97-AF65-F5344CB8AC3E}">
        <p14:creationId xmlns:p14="http://schemas.microsoft.com/office/powerpoint/2010/main" val="42873643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jpeg"/></Relationships>
</file>

<file path=ppt/slides/_rels/slide31.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4.png"/><Relationship Id="rId7" Type="http://schemas.openxmlformats.org/officeDocument/2006/relationships/image" Target="../media/image20.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25.jpg"/></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26.jpg"/></Relationships>
</file>

<file path=ppt/slides/_rels/slide3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9.jp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8" Type="http://schemas.openxmlformats.org/officeDocument/2006/relationships/hyperlink" Target="https://www.pbl.nl/publicaties/scenarios-voor-milieu-natuur-en-ruimte-gebruiken-een-handreiking" TargetMode="External"/><Relationship Id="rId3" Type="http://schemas.openxmlformats.org/officeDocument/2006/relationships/image" Target="../media/image4.png"/><Relationship Id="rId7" Type="http://schemas.openxmlformats.org/officeDocument/2006/relationships/hyperlink" Target="https://vng.nl/publicaties/handreiking-gebiedsgericht-werken" TargetMode="External"/><Relationship Id="rId2" Type="http://schemas.openxmlformats.org/officeDocument/2006/relationships/notesSlide" Target="../notesSlides/notesSlide50.xml"/><Relationship Id="rId1" Type="http://schemas.openxmlformats.org/officeDocument/2006/relationships/slideLayout" Target="../slideLayouts/slideLayout4.xml"/><Relationship Id="rId6" Type="http://schemas.openxmlformats.org/officeDocument/2006/relationships/hyperlink" Target="mailto:info@pbl.nl" TargetMode="External"/><Relationship Id="rId5" Type="http://schemas.openxmlformats.org/officeDocument/2006/relationships/hyperlink" Target="https://themasites.pbl.nl/scenarios-inrichting-nl2050/pbl-2023-ruimtelijke-verkenning-2023-kaarten-5183.pdf" TargetMode="External"/><Relationship Id="rId4" Type="http://schemas.openxmlformats.org/officeDocument/2006/relationships/hyperlink" Target="https://www.pbl.nl/publicaties/ruimtelijke-verkenning-2023-vier-scenarios-voor-de-inrichting-van-nederland-in-2050" TargetMode="External"/></Relationships>
</file>

<file path=ppt/slides/_rels/slide58.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4.png"/><Relationship Id="rId7" Type="http://schemas.openxmlformats.org/officeDocument/2006/relationships/image" Target="../media/image33.png"/><Relationship Id="rId2" Type="http://schemas.openxmlformats.org/officeDocument/2006/relationships/notesSlide" Target="../notesSlides/notesSlide51.xml"/><Relationship Id="rId1" Type="http://schemas.openxmlformats.org/officeDocument/2006/relationships/slideLayout" Target="../slideLayouts/slideLayout4.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g"/></Relationships>
</file>

<file path=ppt/slides/_rels/slide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2.xml"/><Relationship Id="rId1" Type="http://schemas.openxmlformats.org/officeDocument/2006/relationships/slideLayout" Target="../slideLayouts/slideLayout4.xml"/><Relationship Id="rId5" Type="http://schemas.openxmlformats.org/officeDocument/2006/relationships/image" Target="../media/image36.png"/><Relationship Id="rId4" Type="http://schemas.openxmlformats.org/officeDocument/2006/relationships/image" Target="../media/image35.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png"/><Relationship Id="rId2" Type="http://schemas.openxmlformats.org/officeDocument/2006/relationships/notesSlide" Target="../notesSlides/notesSlide53.xml"/><Relationship Id="rId1" Type="http://schemas.openxmlformats.org/officeDocument/2006/relationships/slideLayout" Target="../slideLayouts/slideLayout4.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6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6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46.png"/><Relationship Id="rId2" Type="http://schemas.openxmlformats.org/officeDocument/2006/relationships/notesSlide" Target="../notesSlides/notesSlide56.xml"/><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6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6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8.xml"/><Relationship Id="rId1" Type="http://schemas.openxmlformats.org/officeDocument/2006/relationships/slideLayout" Target="../slideLayouts/slideLayout4.xml"/><Relationship Id="rId4" Type="http://schemas.openxmlformats.org/officeDocument/2006/relationships/image" Target="../media/image48.png"/></Relationships>
</file>

<file path=ppt/slides/_rels/slide6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9.xml"/><Relationship Id="rId1" Type="http://schemas.openxmlformats.org/officeDocument/2006/relationships/slideLayout" Target="../slideLayouts/slideLayout4.xml"/><Relationship Id="rId5" Type="http://schemas.openxmlformats.org/officeDocument/2006/relationships/image" Target="../media/image50.png"/><Relationship Id="rId4" Type="http://schemas.openxmlformats.org/officeDocument/2006/relationships/image" Target="../media/image49.png"/></Relationships>
</file>

<file path=ppt/slides/_rels/slide6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a:extLst>
              <a:ext uri="{FF2B5EF4-FFF2-40B4-BE49-F238E27FC236}">
                <a16:creationId xmlns:a16="http://schemas.microsoft.com/office/drawing/2014/main" id="{D5FB5116-23FF-6CC9-58AB-BCFC6D1F2F31}"/>
              </a:ext>
            </a:extLst>
          </p:cNvPr>
          <p:cNvPicPr>
            <a:picLocks noChangeAspect="1"/>
          </p:cNvPicPr>
          <p:nvPr/>
        </p:nvPicPr>
        <p:blipFill>
          <a:blip r:embed="rId3">
            <a:alphaModFix amt="58000"/>
          </a:blip>
          <a:stretch>
            <a:fillRect/>
          </a:stretch>
        </p:blipFill>
        <p:spPr>
          <a:xfrm>
            <a:off x="-1" y="-1"/>
            <a:ext cx="13085095" cy="6855963"/>
          </a:xfrm>
          <a:prstGeom prst="rect">
            <a:avLst/>
          </a:prstGeom>
        </p:spPr>
      </p:pic>
      <p:sp>
        <p:nvSpPr>
          <p:cNvPr id="9" name="Title 1">
            <a:extLst>
              <a:ext uri="{FF2B5EF4-FFF2-40B4-BE49-F238E27FC236}">
                <a16:creationId xmlns:a16="http://schemas.microsoft.com/office/drawing/2014/main" id="{8A009897-BC24-4EB8-B79A-B08FEF1B2CFA}"/>
              </a:ext>
            </a:extLst>
          </p:cNvPr>
          <p:cNvSpPr>
            <a:spLocks noGrp="1"/>
          </p:cNvSpPr>
          <p:nvPr>
            <p:ph type="title"/>
          </p:nvPr>
        </p:nvSpPr>
        <p:spPr>
          <a:xfrm>
            <a:off x="0" y="3356992"/>
            <a:ext cx="13085094" cy="1143000"/>
          </a:xfrm>
        </p:spPr>
        <p:txBody>
          <a:bodyPr>
            <a:noAutofit/>
          </a:bodyPr>
          <a:lstStyle/>
          <a:p>
            <a:br>
              <a:rPr lang="nl-NL" b="1" dirty="0"/>
            </a:br>
            <a:br>
              <a:rPr lang="nl-NL" b="1" dirty="0"/>
            </a:br>
            <a:r>
              <a:rPr lang="nl-NL" b="1" dirty="0"/>
              <a:t>Praktijkgemeenschap </a:t>
            </a:r>
            <a:r>
              <a:rPr lang="nl-NL" sz="4000" b="1" i="1" dirty="0"/>
              <a:t>Omgevingsvisies:                                   werken met scenario’s</a:t>
            </a:r>
            <a:br>
              <a:rPr lang="nl-NL" b="1" i="1" dirty="0"/>
            </a:br>
            <a:br>
              <a:rPr lang="nl-NL" b="1" dirty="0"/>
            </a:br>
            <a:r>
              <a:rPr lang="nl-NL" b="1" dirty="0"/>
              <a:t>Derde a</a:t>
            </a:r>
            <a:r>
              <a:rPr lang="nl-NL" sz="4000" b="1" dirty="0"/>
              <a:t>telier</a:t>
            </a:r>
            <a:r>
              <a:rPr lang="nl-NL" sz="4000" b="1"/>
              <a:t>: voorkeursvariant benoemen</a:t>
            </a:r>
            <a:br>
              <a:rPr lang="nl-NL" b="1" dirty="0"/>
            </a:br>
            <a:br>
              <a:rPr lang="nl-NL" b="1" dirty="0"/>
            </a:br>
            <a:br>
              <a:rPr lang="nl-NL" sz="3200" dirty="0"/>
            </a:br>
            <a:r>
              <a:rPr lang="nl-NL" sz="3200" dirty="0"/>
              <a:t>[Namen invullen]</a:t>
            </a:r>
            <a:br>
              <a:rPr lang="nl-NL" sz="3200" dirty="0"/>
            </a:br>
            <a:r>
              <a:rPr lang="nl-NL" sz="3200" dirty="0"/>
              <a:t>[Datum invullen]</a:t>
            </a:r>
            <a:br>
              <a:rPr lang="nl-NL" sz="3200" dirty="0"/>
            </a:br>
            <a:endParaRPr lang="nl-NL" sz="4800" dirty="0"/>
          </a:p>
        </p:txBody>
      </p:sp>
      <p:pic>
        <p:nvPicPr>
          <p:cNvPr id="4" name="Afbeelding 3">
            <a:extLst>
              <a:ext uri="{FF2B5EF4-FFF2-40B4-BE49-F238E27FC236}">
                <a16:creationId xmlns:a16="http://schemas.microsoft.com/office/drawing/2014/main" id="{DA2D65E7-0DD1-6BB1-BA4A-414F201009A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168008" y="1341"/>
            <a:ext cx="648072" cy="648073"/>
          </a:xfrm>
          <a:prstGeom prst="rect">
            <a:avLst/>
          </a:prstGeom>
        </p:spPr>
      </p:pic>
    </p:spTree>
    <p:extLst>
      <p:ext uri="{BB962C8B-B14F-4D97-AF65-F5344CB8AC3E}">
        <p14:creationId xmlns:p14="http://schemas.microsoft.com/office/powerpoint/2010/main" val="17025229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F526612C-A69D-4737-8893-9730F411DB36}"/>
              </a:ext>
            </a:extLst>
          </p:cNvPr>
          <p:cNvSpPr>
            <a:spLocks noGrp="1"/>
          </p:cNvSpPr>
          <p:nvPr>
            <p:ph type="title"/>
          </p:nvPr>
        </p:nvSpPr>
        <p:spPr>
          <a:xfrm>
            <a:off x="0" y="831377"/>
            <a:ext cx="12192000" cy="1143000"/>
          </a:xfrm>
        </p:spPr>
        <p:txBody>
          <a:bodyPr>
            <a:normAutofit/>
          </a:bodyPr>
          <a:lstStyle/>
          <a:p>
            <a:pPr algn="ctr"/>
            <a:r>
              <a:rPr lang="nl-NL" sz="3200" b="1" dirty="0">
                <a:solidFill>
                  <a:srgbClr val="0070C0"/>
                </a:solidFill>
                <a:latin typeface="+mn-lt"/>
              </a:rPr>
              <a:t>Onderdelen van scenariostudie</a:t>
            </a:r>
          </a:p>
        </p:txBody>
      </p:sp>
      <p:sp>
        <p:nvSpPr>
          <p:cNvPr id="9" name="Tijdelijke aanduiding voor dianummer 5"/>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10</a:t>
            </a:fld>
            <a:endParaRPr lang="nl-NL" altLang="nl-NL" sz="1200" b="1" dirty="0"/>
          </a:p>
        </p:txBody>
      </p:sp>
      <p:pic>
        <p:nvPicPr>
          <p:cNvPr id="12" name="Afbeelding 11">
            <a:extLst>
              <a:ext uri="{FF2B5EF4-FFF2-40B4-BE49-F238E27FC236}">
                <a16:creationId xmlns:a16="http://schemas.microsoft.com/office/drawing/2014/main" id="{CAFF58F2-D557-24DC-5572-CC244920EF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0275" y="1974377"/>
            <a:ext cx="7791450" cy="4238625"/>
          </a:xfrm>
          <a:prstGeom prst="rect">
            <a:avLst/>
          </a:prstGeom>
        </p:spPr>
      </p:pic>
      <p:pic>
        <p:nvPicPr>
          <p:cNvPr id="2" name="Afbeelding 1">
            <a:extLst>
              <a:ext uri="{FF2B5EF4-FFF2-40B4-BE49-F238E27FC236}">
                <a16:creationId xmlns:a16="http://schemas.microsoft.com/office/drawing/2014/main" id="{59176BCB-A8E1-7B54-A322-B4632162007A}"/>
              </a:ext>
            </a:extLst>
          </p:cNvPr>
          <p:cNvPicPr>
            <a:picLocks noChangeAspect="1"/>
          </p:cNvPicPr>
          <p:nvPr/>
        </p:nvPicPr>
        <p:blipFill>
          <a:blip r:embed="rId4"/>
          <a:stretch>
            <a:fillRect/>
          </a:stretch>
        </p:blipFill>
        <p:spPr>
          <a:xfrm>
            <a:off x="5906285" y="0"/>
            <a:ext cx="2258079" cy="743343"/>
          </a:xfrm>
          <a:prstGeom prst="rect">
            <a:avLst/>
          </a:prstGeom>
        </p:spPr>
      </p:pic>
      <p:sp>
        <p:nvSpPr>
          <p:cNvPr id="3" name="Ovaal 2">
            <a:extLst>
              <a:ext uri="{FF2B5EF4-FFF2-40B4-BE49-F238E27FC236}">
                <a16:creationId xmlns:a16="http://schemas.microsoft.com/office/drawing/2014/main" id="{0CE50C66-BE9B-82A8-209B-B6E8EB0690DA}"/>
              </a:ext>
            </a:extLst>
          </p:cNvPr>
          <p:cNvSpPr/>
          <p:nvPr/>
        </p:nvSpPr>
        <p:spPr>
          <a:xfrm>
            <a:off x="7824192" y="1942154"/>
            <a:ext cx="1944216" cy="1920042"/>
          </a:xfrm>
          <a:prstGeom prst="ellipse">
            <a:avLst/>
          </a:prstGeom>
          <a:noFill/>
          <a:ln>
            <a:solidFill>
              <a:srgbClr val="008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0596568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F526612C-A69D-4737-8893-9730F411DB36}"/>
              </a:ext>
            </a:extLst>
          </p:cNvPr>
          <p:cNvSpPr>
            <a:spLocks noGrp="1"/>
          </p:cNvSpPr>
          <p:nvPr>
            <p:ph type="title"/>
          </p:nvPr>
        </p:nvSpPr>
        <p:spPr>
          <a:xfrm>
            <a:off x="0" y="831377"/>
            <a:ext cx="12192000" cy="1143000"/>
          </a:xfrm>
        </p:spPr>
        <p:txBody>
          <a:bodyPr>
            <a:normAutofit/>
          </a:bodyPr>
          <a:lstStyle/>
          <a:p>
            <a:pPr algn="ctr"/>
            <a:r>
              <a:rPr lang="nl-NL" sz="3200" b="1" dirty="0">
                <a:solidFill>
                  <a:srgbClr val="0070C0"/>
                </a:solidFill>
                <a:latin typeface="+mn-lt"/>
              </a:rPr>
              <a:t>Beleidsscenario’s – functies</a:t>
            </a:r>
          </a:p>
        </p:txBody>
      </p:sp>
      <p:sp>
        <p:nvSpPr>
          <p:cNvPr id="8" name="Tijdelijke aanduiding voor inhoud 7">
            <a:extLst>
              <a:ext uri="{FF2B5EF4-FFF2-40B4-BE49-F238E27FC236}">
                <a16:creationId xmlns:a16="http://schemas.microsoft.com/office/drawing/2014/main" id="{D8BF8BE9-BDBA-46A5-BEBE-24C0230547FA}"/>
              </a:ext>
            </a:extLst>
          </p:cNvPr>
          <p:cNvSpPr>
            <a:spLocks noGrp="1"/>
          </p:cNvSpPr>
          <p:nvPr>
            <p:ph idx="1"/>
          </p:nvPr>
        </p:nvSpPr>
        <p:spPr>
          <a:xfrm>
            <a:off x="2495600" y="2132856"/>
            <a:ext cx="7344816" cy="3960440"/>
          </a:xfrm>
        </p:spPr>
        <p:txBody>
          <a:bodyPr>
            <a:noAutofit/>
          </a:bodyPr>
          <a:lstStyle/>
          <a:p>
            <a:pPr marL="0" lvl="0" indent="0">
              <a:buClr>
                <a:srgbClr val="0070C0"/>
              </a:buClr>
              <a:buNone/>
            </a:pPr>
            <a:r>
              <a:rPr lang="nl-NL" sz="2400" dirty="0"/>
              <a:t>Een meer </a:t>
            </a:r>
            <a:r>
              <a:rPr lang="nl-NL" sz="2400" u="sng" dirty="0"/>
              <a:t>samenhangende</a:t>
            </a:r>
            <a:r>
              <a:rPr lang="nl-NL" sz="2400" dirty="0"/>
              <a:t> en </a:t>
            </a:r>
            <a:r>
              <a:rPr lang="nl-NL" sz="2400" u="sng" dirty="0"/>
              <a:t>toekomstbestendige omgevingsvisie</a:t>
            </a:r>
            <a:r>
              <a:rPr lang="nl-NL" sz="2400" dirty="0"/>
              <a:t> maken door: </a:t>
            </a:r>
          </a:p>
          <a:p>
            <a:pPr lvl="0">
              <a:buClr>
                <a:srgbClr val="0070C0"/>
              </a:buClr>
            </a:pPr>
            <a:endParaRPr lang="nl-NL" sz="2400" dirty="0"/>
          </a:p>
          <a:p>
            <a:pPr lvl="0">
              <a:buClr>
                <a:srgbClr val="0070C0"/>
              </a:buClr>
            </a:pPr>
            <a:r>
              <a:rPr lang="nl-NL" sz="2400" dirty="0"/>
              <a:t>Inzicht in verschillende </a:t>
            </a:r>
            <a:r>
              <a:rPr lang="nl-NL" sz="2400" u="sng" dirty="0"/>
              <a:t>beleidsalternatieven</a:t>
            </a:r>
            <a:r>
              <a:rPr lang="nl-NL" sz="2400" dirty="0"/>
              <a:t> te geven</a:t>
            </a:r>
          </a:p>
          <a:p>
            <a:pPr lvl="0">
              <a:buClr>
                <a:srgbClr val="0070C0"/>
              </a:buClr>
            </a:pPr>
            <a:r>
              <a:rPr lang="nl-NL" sz="2400" dirty="0"/>
              <a:t>Verschillende </a:t>
            </a:r>
            <a:r>
              <a:rPr lang="nl-NL" sz="2400" u="sng" dirty="0"/>
              <a:t>thema’s</a:t>
            </a:r>
            <a:r>
              <a:rPr lang="nl-NL" sz="2400" dirty="0"/>
              <a:t> in samenhang te presenteren</a:t>
            </a:r>
          </a:p>
          <a:p>
            <a:pPr lvl="0">
              <a:buClr>
                <a:srgbClr val="0070C0"/>
              </a:buClr>
            </a:pPr>
            <a:r>
              <a:rPr lang="nl-NL" sz="2400" u="sng" dirty="0"/>
              <a:t>(Neven)effecten</a:t>
            </a:r>
            <a:r>
              <a:rPr lang="nl-NL" sz="2400" dirty="0"/>
              <a:t> van alternatieven in beeld te brengen</a:t>
            </a:r>
          </a:p>
          <a:p>
            <a:pPr lvl="0">
              <a:buClr>
                <a:srgbClr val="0070C0"/>
              </a:buClr>
            </a:pPr>
            <a:r>
              <a:rPr lang="nl-NL" sz="2400" u="sng" dirty="0"/>
              <a:t>Open discussie</a:t>
            </a:r>
            <a:r>
              <a:rPr lang="nl-NL" sz="2400" dirty="0"/>
              <a:t> over ambities en doelen te bevorderen</a:t>
            </a:r>
          </a:p>
          <a:p>
            <a:pPr lvl="0">
              <a:buClr>
                <a:srgbClr val="0070C0"/>
              </a:buClr>
            </a:pPr>
            <a:r>
              <a:rPr lang="nl-NL" sz="2400" dirty="0"/>
              <a:t>Tot inslaan van </a:t>
            </a:r>
            <a:r>
              <a:rPr lang="nl-NL" sz="2400" u="sng" dirty="0"/>
              <a:t>nieuwe weg</a:t>
            </a:r>
            <a:r>
              <a:rPr lang="nl-NL" sz="2400" dirty="0"/>
              <a:t> te inspireren</a:t>
            </a:r>
          </a:p>
          <a:p>
            <a:pPr lvl="0">
              <a:buClr>
                <a:srgbClr val="0070C0"/>
              </a:buClr>
            </a:pPr>
            <a:r>
              <a:rPr lang="nl-NL" sz="2400" u="sng" dirty="0"/>
              <a:t>Commitment</a:t>
            </a:r>
            <a:r>
              <a:rPr lang="nl-NL" sz="2400" dirty="0"/>
              <a:t> voor omgevingsbeleid te vergroten</a:t>
            </a:r>
          </a:p>
          <a:p>
            <a:pPr lvl="0">
              <a:buClr>
                <a:srgbClr val="0070C0"/>
              </a:buClr>
            </a:pPr>
            <a:endParaRPr lang="nl-NL" sz="2400" dirty="0"/>
          </a:p>
          <a:p>
            <a:pPr lvl="0"/>
            <a:endParaRPr lang="nl-NL" sz="2400" dirty="0"/>
          </a:p>
          <a:p>
            <a:pPr lvl="2"/>
            <a:endParaRPr lang="nl-NL" dirty="0"/>
          </a:p>
        </p:txBody>
      </p:sp>
      <p:sp>
        <p:nvSpPr>
          <p:cNvPr id="3" name="Tijdelijke aanduiding voor dianummer 5">
            <a:extLst>
              <a:ext uri="{FF2B5EF4-FFF2-40B4-BE49-F238E27FC236}">
                <a16:creationId xmlns:a16="http://schemas.microsoft.com/office/drawing/2014/main" id="{E38F3750-7B9E-38D6-1CC9-D78D547FD52A}"/>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11</a:t>
            </a:fld>
            <a:endParaRPr lang="nl-NL" altLang="nl-NL" sz="1200" b="1" dirty="0"/>
          </a:p>
        </p:txBody>
      </p:sp>
      <p:pic>
        <p:nvPicPr>
          <p:cNvPr id="4" name="Afbeelding 3">
            <a:extLst>
              <a:ext uri="{FF2B5EF4-FFF2-40B4-BE49-F238E27FC236}">
                <a16:creationId xmlns:a16="http://schemas.microsoft.com/office/drawing/2014/main" id="{9FFD7910-5635-9A06-A25E-AECBDEB5E831}"/>
              </a:ext>
            </a:extLst>
          </p:cNvPr>
          <p:cNvPicPr>
            <a:picLocks noChangeAspect="1"/>
          </p:cNvPicPr>
          <p:nvPr/>
        </p:nvPicPr>
        <p:blipFill>
          <a:blip r:embed="rId3"/>
          <a:stretch>
            <a:fillRect/>
          </a:stretch>
        </p:blipFill>
        <p:spPr>
          <a:xfrm>
            <a:off x="5906285" y="0"/>
            <a:ext cx="2258079" cy="743343"/>
          </a:xfrm>
          <a:prstGeom prst="rect">
            <a:avLst/>
          </a:prstGeom>
        </p:spPr>
      </p:pic>
    </p:spTree>
    <p:extLst>
      <p:ext uri="{BB962C8B-B14F-4D97-AF65-F5344CB8AC3E}">
        <p14:creationId xmlns:p14="http://schemas.microsoft.com/office/powerpoint/2010/main" val="16494050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F526612C-A69D-4737-8893-9730F411DB36}"/>
              </a:ext>
            </a:extLst>
          </p:cNvPr>
          <p:cNvSpPr>
            <a:spLocks noGrp="1"/>
          </p:cNvSpPr>
          <p:nvPr>
            <p:ph type="title"/>
          </p:nvPr>
        </p:nvSpPr>
        <p:spPr>
          <a:xfrm>
            <a:off x="0" y="831377"/>
            <a:ext cx="12192000" cy="1143000"/>
          </a:xfrm>
        </p:spPr>
        <p:txBody>
          <a:bodyPr>
            <a:normAutofit/>
          </a:bodyPr>
          <a:lstStyle/>
          <a:p>
            <a:pPr algn="ctr"/>
            <a:r>
              <a:rPr lang="nl-NL" sz="3200" b="1" dirty="0">
                <a:solidFill>
                  <a:srgbClr val="0070C0"/>
                </a:solidFill>
                <a:latin typeface="+mn-lt"/>
              </a:rPr>
              <a:t>Beleidsscenario’s – inhoud</a:t>
            </a:r>
          </a:p>
        </p:txBody>
      </p:sp>
      <p:sp>
        <p:nvSpPr>
          <p:cNvPr id="8" name="Tijdelijke aanduiding voor inhoud 7">
            <a:extLst>
              <a:ext uri="{FF2B5EF4-FFF2-40B4-BE49-F238E27FC236}">
                <a16:creationId xmlns:a16="http://schemas.microsoft.com/office/drawing/2014/main" id="{D8BF8BE9-BDBA-46A5-BEBE-24C0230547FA}"/>
              </a:ext>
            </a:extLst>
          </p:cNvPr>
          <p:cNvSpPr>
            <a:spLocks noGrp="1"/>
          </p:cNvSpPr>
          <p:nvPr>
            <p:ph idx="1"/>
          </p:nvPr>
        </p:nvSpPr>
        <p:spPr>
          <a:xfrm>
            <a:off x="2423592" y="2027891"/>
            <a:ext cx="3744416" cy="3633357"/>
          </a:xfrm>
        </p:spPr>
        <p:txBody>
          <a:bodyPr>
            <a:noAutofit/>
          </a:bodyPr>
          <a:lstStyle/>
          <a:p>
            <a:pPr marL="0" lvl="0" indent="0">
              <a:buClr>
                <a:srgbClr val="0070C0"/>
              </a:buClr>
              <a:buNone/>
            </a:pPr>
            <a:endParaRPr lang="nl-NL" sz="2400" b="1" dirty="0"/>
          </a:p>
          <a:p>
            <a:pPr marL="0" lvl="0" indent="0">
              <a:buClr>
                <a:srgbClr val="0070C0"/>
              </a:buClr>
              <a:buNone/>
            </a:pPr>
            <a:r>
              <a:rPr lang="nl-NL" sz="2400" b="1" dirty="0"/>
              <a:t>Wenselijke situaties</a:t>
            </a:r>
          </a:p>
          <a:p>
            <a:pPr lvl="0">
              <a:buClr>
                <a:srgbClr val="0070C0"/>
              </a:buClr>
            </a:pPr>
            <a:r>
              <a:rPr lang="nl-NL" sz="2400" dirty="0"/>
              <a:t>Samenleving</a:t>
            </a:r>
          </a:p>
          <a:p>
            <a:pPr lvl="0">
              <a:buClr>
                <a:srgbClr val="0070C0"/>
              </a:buClr>
            </a:pPr>
            <a:r>
              <a:rPr lang="nl-NL" sz="2400" dirty="0"/>
              <a:t>Economie </a:t>
            </a:r>
          </a:p>
          <a:p>
            <a:pPr lvl="0">
              <a:buClr>
                <a:srgbClr val="0070C0"/>
              </a:buClr>
            </a:pPr>
            <a:r>
              <a:rPr lang="nl-NL" sz="2400" dirty="0"/>
              <a:t>Omgevingsbeleid</a:t>
            </a:r>
          </a:p>
          <a:p>
            <a:pPr lvl="0">
              <a:buClr>
                <a:srgbClr val="0070C0"/>
              </a:buClr>
            </a:pPr>
            <a:r>
              <a:rPr lang="nl-NL" sz="2400" dirty="0"/>
              <a:t>Ruimtegebruik</a:t>
            </a:r>
          </a:p>
          <a:p>
            <a:pPr lvl="0">
              <a:buClr>
                <a:srgbClr val="0070C0"/>
              </a:buClr>
            </a:pPr>
            <a:r>
              <a:rPr lang="nl-NL" sz="2400" dirty="0"/>
              <a:t>Ruimtelijk patronen</a:t>
            </a:r>
          </a:p>
          <a:p>
            <a:pPr lvl="0">
              <a:buClr>
                <a:srgbClr val="0070C0"/>
              </a:buClr>
            </a:pPr>
            <a:r>
              <a:rPr lang="nl-NL" sz="2400" dirty="0"/>
              <a:t>Ruimtelijke samenhangen</a:t>
            </a:r>
          </a:p>
          <a:p>
            <a:pPr marL="0" lvl="0" indent="0">
              <a:buClr>
                <a:srgbClr val="0070C0"/>
              </a:buClr>
              <a:buNone/>
            </a:pPr>
            <a:endParaRPr lang="nl-NL" sz="2400" dirty="0"/>
          </a:p>
          <a:p>
            <a:pPr lvl="0"/>
            <a:endParaRPr lang="nl-NL" sz="2400" dirty="0"/>
          </a:p>
          <a:p>
            <a:pPr lvl="2"/>
            <a:endParaRPr lang="nl-NL" dirty="0"/>
          </a:p>
        </p:txBody>
      </p:sp>
      <p:sp>
        <p:nvSpPr>
          <p:cNvPr id="3" name="Tijdelijke aanduiding voor dianummer 5">
            <a:extLst>
              <a:ext uri="{FF2B5EF4-FFF2-40B4-BE49-F238E27FC236}">
                <a16:creationId xmlns:a16="http://schemas.microsoft.com/office/drawing/2014/main" id="{E38F3750-7B9E-38D6-1CC9-D78D547FD52A}"/>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12</a:t>
            </a:fld>
            <a:endParaRPr lang="nl-NL" altLang="nl-NL" sz="1200" b="1" dirty="0"/>
          </a:p>
        </p:txBody>
      </p:sp>
      <p:sp>
        <p:nvSpPr>
          <p:cNvPr id="5" name="Tijdelijke aanduiding voor inhoud 7">
            <a:extLst>
              <a:ext uri="{FF2B5EF4-FFF2-40B4-BE49-F238E27FC236}">
                <a16:creationId xmlns:a16="http://schemas.microsoft.com/office/drawing/2014/main" id="{60AF5DA4-61A8-D710-960A-B6C7A6D19191}"/>
              </a:ext>
            </a:extLst>
          </p:cNvPr>
          <p:cNvSpPr txBox="1">
            <a:spLocks/>
          </p:cNvSpPr>
          <p:nvPr/>
        </p:nvSpPr>
        <p:spPr>
          <a:xfrm>
            <a:off x="6326732" y="1988841"/>
            <a:ext cx="4680520" cy="360039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Clr>
                <a:srgbClr val="0070C0"/>
              </a:buClr>
              <a:buFont typeface="Arial" panose="020B0604020202020204" pitchFamily="34" charset="0"/>
              <a:buNone/>
            </a:pPr>
            <a:endParaRPr lang="nl-NL" sz="2400" b="1" dirty="0">
              <a:solidFill>
                <a:schemeClr val="bg1">
                  <a:lumMod val="65000"/>
                </a:schemeClr>
              </a:solidFill>
              <a:latin typeface="+mj-lt"/>
            </a:endParaRPr>
          </a:p>
          <a:p>
            <a:pPr marL="0" indent="0">
              <a:lnSpc>
                <a:spcPct val="100000"/>
              </a:lnSpc>
              <a:buClr>
                <a:srgbClr val="0070C0"/>
              </a:buClr>
              <a:buFont typeface="Arial" panose="020B0604020202020204" pitchFamily="34" charset="0"/>
              <a:buNone/>
            </a:pPr>
            <a:r>
              <a:rPr lang="nl-NL" sz="2400" b="1" dirty="0">
                <a:solidFill>
                  <a:schemeClr val="bg1">
                    <a:lumMod val="65000"/>
                  </a:schemeClr>
                </a:solidFill>
                <a:latin typeface="+mj-lt"/>
              </a:rPr>
              <a:t>Paden naar situaties</a:t>
            </a:r>
          </a:p>
          <a:p>
            <a:pPr>
              <a:lnSpc>
                <a:spcPct val="100000"/>
              </a:lnSpc>
              <a:buClr>
                <a:schemeClr val="bg1">
                  <a:lumMod val="50000"/>
                </a:schemeClr>
              </a:buClr>
            </a:pPr>
            <a:r>
              <a:rPr lang="nl-NL" sz="2400" dirty="0">
                <a:solidFill>
                  <a:schemeClr val="bg1">
                    <a:lumMod val="65000"/>
                  </a:schemeClr>
                </a:solidFill>
                <a:latin typeface="+mj-lt"/>
              </a:rPr>
              <a:t>Gebeurtenissen</a:t>
            </a:r>
          </a:p>
          <a:p>
            <a:pPr>
              <a:lnSpc>
                <a:spcPct val="100000"/>
              </a:lnSpc>
              <a:buClr>
                <a:schemeClr val="bg1">
                  <a:lumMod val="50000"/>
                </a:schemeClr>
              </a:buClr>
            </a:pPr>
            <a:r>
              <a:rPr lang="nl-NL" sz="2400" dirty="0">
                <a:solidFill>
                  <a:schemeClr val="bg1">
                    <a:lumMod val="65000"/>
                  </a:schemeClr>
                </a:solidFill>
                <a:latin typeface="+mj-lt"/>
              </a:rPr>
              <a:t>Initiatiefnemers</a:t>
            </a:r>
          </a:p>
          <a:p>
            <a:pPr>
              <a:lnSpc>
                <a:spcPct val="100000"/>
              </a:lnSpc>
              <a:buClr>
                <a:schemeClr val="bg1">
                  <a:lumMod val="50000"/>
                </a:schemeClr>
              </a:buClr>
            </a:pPr>
            <a:r>
              <a:rPr lang="nl-NL" sz="2400" dirty="0">
                <a:solidFill>
                  <a:schemeClr val="bg1">
                    <a:lumMod val="65000"/>
                  </a:schemeClr>
                </a:solidFill>
                <a:latin typeface="+mj-lt"/>
              </a:rPr>
              <a:t>Samenwerking</a:t>
            </a:r>
          </a:p>
          <a:p>
            <a:pPr>
              <a:lnSpc>
                <a:spcPct val="100000"/>
              </a:lnSpc>
              <a:buClr>
                <a:schemeClr val="bg1">
                  <a:lumMod val="50000"/>
                </a:schemeClr>
              </a:buClr>
            </a:pPr>
            <a:r>
              <a:rPr lang="nl-NL" sz="2400" dirty="0">
                <a:solidFill>
                  <a:schemeClr val="bg1">
                    <a:lumMod val="65000"/>
                  </a:schemeClr>
                </a:solidFill>
                <a:latin typeface="+mj-lt"/>
              </a:rPr>
              <a:t>Maatregelen</a:t>
            </a:r>
          </a:p>
          <a:p>
            <a:pPr>
              <a:lnSpc>
                <a:spcPct val="100000"/>
              </a:lnSpc>
              <a:buClr>
                <a:schemeClr val="bg1">
                  <a:lumMod val="50000"/>
                </a:schemeClr>
              </a:buClr>
            </a:pPr>
            <a:r>
              <a:rPr lang="nl-NL" sz="2400" dirty="0">
                <a:solidFill>
                  <a:schemeClr val="bg1">
                    <a:lumMod val="65000"/>
                  </a:schemeClr>
                </a:solidFill>
                <a:latin typeface="+mj-lt"/>
              </a:rPr>
              <a:t>Voorwaarden</a:t>
            </a:r>
          </a:p>
          <a:p>
            <a:pPr marL="0" indent="0">
              <a:lnSpc>
                <a:spcPct val="100000"/>
              </a:lnSpc>
              <a:buClr>
                <a:srgbClr val="0070C0"/>
              </a:buClr>
              <a:buFont typeface="Arial" panose="020B0604020202020204" pitchFamily="34" charset="0"/>
              <a:buNone/>
            </a:pPr>
            <a:endParaRPr lang="nl-NL" sz="2400" dirty="0">
              <a:solidFill>
                <a:schemeClr val="bg1">
                  <a:lumMod val="65000"/>
                </a:schemeClr>
              </a:solidFill>
              <a:latin typeface="+mj-lt"/>
            </a:endParaRPr>
          </a:p>
          <a:p>
            <a:pPr>
              <a:lnSpc>
                <a:spcPct val="100000"/>
              </a:lnSpc>
            </a:pPr>
            <a:endParaRPr lang="nl-NL" sz="2400" dirty="0">
              <a:solidFill>
                <a:schemeClr val="bg1">
                  <a:lumMod val="65000"/>
                </a:schemeClr>
              </a:solidFill>
              <a:latin typeface="+mj-lt"/>
            </a:endParaRPr>
          </a:p>
          <a:p>
            <a:pPr lvl="2">
              <a:lnSpc>
                <a:spcPct val="100000"/>
              </a:lnSpc>
            </a:pPr>
            <a:endParaRPr lang="nl-NL" sz="2400" dirty="0">
              <a:solidFill>
                <a:schemeClr val="bg1">
                  <a:lumMod val="65000"/>
                </a:schemeClr>
              </a:solidFill>
              <a:latin typeface="+mj-lt"/>
            </a:endParaRPr>
          </a:p>
        </p:txBody>
      </p:sp>
      <p:pic>
        <p:nvPicPr>
          <p:cNvPr id="4" name="Afbeelding 3">
            <a:extLst>
              <a:ext uri="{FF2B5EF4-FFF2-40B4-BE49-F238E27FC236}">
                <a16:creationId xmlns:a16="http://schemas.microsoft.com/office/drawing/2014/main" id="{0B861935-4813-25FA-64B8-0A45227B2C6F}"/>
              </a:ext>
            </a:extLst>
          </p:cNvPr>
          <p:cNvPicPr>
            <a:picLocks noChangeAspect="1"/>
          </p:cNvPicPr>
          <p:nvPr/>
        </p:nvPicPr>
        <p:blipFill>
          <a:blip r:embed="rId3"/>
          <a:stretch>
            <a:fillRect/>
          </a:stretch>
        </p:blipFill>
        <p:spPr>
          <a:xfrm>
            <a:off x="5906285" y="0"/>
            <a:ext cx="2258079" cy="743343"/>
          </a:xfrm>
          <a:prstGeom prst="rect">
            <a:avLst/>
          </a:prstGeom>
        </p:spPr>
      </p:pic>
    </p:spTree>
    <p:extLst>
      <p:ext uri="{BB962C8B-B14F-4D97-AF65-F5344CB8AC3E}">
        <p14:creationId xmlns:p14="http://schemas.microsoft.com/office/powerpoint/2010/main" val="12069313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F526612C-A69D-4737-8893-9730F411DB36}"/>
              </a:ext>
            </a:extLst>
          </p:cNvPr>
          <p:cNvSpPr>
            <a:spLocks noGrp="1"/>
          </p:cNvSpPr>
          <p:nvPr>
            <p:ph type="title"/>
          </p:nvPr>
        </p:nvSpPr>
        <p:spPr>
          <a:xfrm>
            <a:off x="0" y="831377"/>
            <a:ext cx="12192000" cy="1143000"/>
          </a:xfrm>
        </p:spPr>
        <p:txBody>
          <a:bodyPr>
            <a:normAutofit/>
          </a:bodyPr>
          <a:lstStyle/>
          <a:p>
            <a:r>
              <a:rPr lang="nl-NL" sz="3200" b="1" dirty="0">
                <a:solidFill>
                  <a:srgbClr val="0070C0"/>
                </a:solidFill>
              </a:rPr>
              <a:t>Scenario’s en thema’s</a:t>
            </a:r>
          </a:p>
        </p:txBody>
      </p:sp>
      <p:sp>
        <p:nvSpPr>
          <p:cNvPr id="9" name="Tijdelijke aanduiding voor dianummer 5"/>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13</a:t>
            </a:fld>
            <a:endParaRPr lang="nl-NL" altLang="nl-NL" sz="1200" b="1" dirty="0"/>
          </a:p>
        </p:txBody>
      </p:sp>
      <p:pic>
        <p:nvPicPr>
          <p:cNvPr id="3" name="Afbeelding 2">
            <a:extLst>
              <a:ext uri="{FF2B5EF4-FFF2-40B4-BE49-F238E27FC236}">
                <a16:creationId xmlns:a16="http://schemas.microsoft.com/office/drawing/2014/main" id="{8D59613D-98A0-BBB9-48D7-A29C9CAB0380}"/>
              </a:ext>
            </a:extLst>
          </p:cNvPr>
          <p:cNvPicPr>
            <a:picLocks noChangeAspect="1"/>
          </p:cNvPicPr>
          <p:nvPr/>
        </p:nvPicPr>
        <p:blipFill>
          <a:blip r:embed="rId3"/>
          <a:stretch>
            <a:fillRect/>
          </a:stretch>
        </p:blipFill>
        <p:spPr>
          <a:xfrm>
            <a:off x="5906285" y="0"/>
            <a:ext cx="2258079" cy="743343"/>
          </a:xfrm>
          <a:prstGeom prst="rect">
            <a:avLst/>
          </a:prstGeom>
        </p:spPr>
      </p:pic>
      <p:pic>
        <p:nvPicPr>
          <p:cNvPr id="10" name="Afbeelding 9">
            <a:extLst>
              <a:ext uri="{FF2B5EF4-FFF2-40B4-BE49-F238E27FC236}">
                <a16:creationId xmlns:a16="http://schemas.microsoft.com/office/drawing/2014/main" id="{2A88736F-F0CE-C8BC-25C2-EA464B69F0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24123" y="2091555"/>
            <a:ext cx="5580189" cy="4145757"/>
          </a:xfrm>
          <a:prstGeom prst="rect">
            <a:avLst/>
          </a:prstGeom>
        </p:spPr>
      </p:pic>
    </p:spTree>
    <p:extLst>
      <p:ext uri="{BB962C8B-B14F-4D97-AF65-F5344CB8AC3E}">
        <p14:creationId xmlns:p14="http://schemas.microsoft.com/office/powerpoint/2010/main" val="27713153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F526612C-A69D-4737-8893-9730F411DB36}"/>
              </a:ext>
            </a:extLst>
          </p:cNvPr>
          <p:cNvSpPr>
            <a:spLocks noGrp="1"/>
          </p:cNvSpPr>
          <p:nvPr>
            <p:ph type="title"/>
          </p:nvPr>
        </p:nvSpPr>
        <p:spPr>
          <a:xfrm>
            <a:off x="0" y="831377"/>
            <a:ext cx="12192000" cy="1143000"/>
          </a:xfrm>
        </p:spPr>
        <p:txBody>
          <a:bodyPr>
            <a:normAutofit/>
          </a:bodyPr>
          <a:lstStyle/>
          <a:p>
            <a:r>
              <a:rPr lang="nl-NL" sz="3200" b="1" dirty="0">
                <a:solidFill>
                  <a:srgbClr val="0070C0"/>
                </a:solidFill>
              </a:rPr>
              <a:t>Mondiaal Ondernemend</a:t>
            </a:r>
          </a:p>
        </p:txBody>
      </p:sp>
      <p:sp>
        <p:nvSpPr>
          <p:cNvPr id="8" name="Tijdelijke aanduiding voor inhoud 7">
            <a:extLst>
              <a:ext uri="{FF2B5EF4-FFF2-40B4-BE49-F238E27FC236}">
                <a16:creationId xmlns:a16="http://schemas.microsoft.com/office/drawing/2014/main" id="{D8BF8BE9-BDBA-46A5-BEBE-24C0230547FA}"/>
              </a:ext>
            </a:extLst>
          </p:cNvPr>
          <p:cNvSpPr>
            <a:spLocks noGrp="1"/>
          </p:cNvSpPr>
          <p:nvPr>
            <p:ph idx="1"/>
          </p:nvPr>
        </p:nvSpPr>
        <p:spPr>
          <a:xfrm>
            <a:off x="1775520" y="1600205"/>
            <a:ext cx="8856984" cy="4637107"/>
          </a:xfrm>
        </p:spPr>
        <p:txBody>
          <a:bodyPr>
            <a:noAutofit/>
          </a:bodyPr>
          <a:lstStyle/>
          <a:p>
            <a:pPr marL="0" lvl="0" indent="0">
              <a:buNone/>
            </a:pPr>
            <a:endParaRPr lang="nl-NL" sz="2400" dirty="0">
              <a:solidFill>
                <a:srgbClr val="0A0A02"/>
              </a:solidFill>
            </a:endParaRPr>
          </a:p>
          <a:p>
            <a:pPr lvl="0">
              <a:buClr>
                <a:srgbClr val="0070C0"/>
              </a:buClr>
            </a:pP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De samenleving is prestatiegericht, individualistisch en hedonistisch.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Profit</a:t>
            </a:r>
            <a:r>
              <a:rPr lang="nl-NL" sz="2400" i="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staat voorop. De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ongelijkheid</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is groot. Technologie zorgt voor meer welvaart en minder milieubelasting.</a:t>
            </a:r>
            <a:endParaRPr lang="nl-NL" sz="2400" dirty="0">
              <a:effectLst/>
              <a:latin typeface="RijksoverheidSansText"/>
              <a:ea typeface="Times New Roman" panose="02020603050405020304" pitchFamily="18" charset="0"/>
              <a:cs typeface="Times New Roman" panose="02020603050405020304" pitchFamily="18" charset="0"/>
            </a:endParaRPr>
          </a:p>
          <a:p>
            <a:pPr lvl="0">
              <a:buClr>
                <a:srgbClr val="0070C0"/>
              </a:buClr>
            </a:pP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Grote, internationale bedrijven</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domineren de economie, inclusief de infrastructuur en de stedelijke ontwikkeling (oligopolie). De economie is gericht op groene groei. </a:t>
            </a:r>
            <a:endParaRPr lang="nl-NL" sz="2400" dirty="0">
              <a:effectLst/>
              <a:latin typeface="RijksoverheidSansText"/>
              <a:ea typeface="Times New Roman" panose="02020603050405020304" pitchFamily="18" charset="0"/>
              <a:cs typeface="Times New Roman" panose="02020603050405020304" pitchFamily="18" charset="0"/>
            </a:endParaRPr>
          </a:p>
          <a:p>
            <a:pPr lvl="0">
              <a:buClr>
                <a:srgbClr val="0070C0"/>
              </a:buClr>
            </a:pP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De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overheid faciliteert</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het bedrijfsleven, maar stelt strenge eisen wat betreft verduurzaming. Negatieve milieueffecten worden in rekening gebracht: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vervuiler betaalt</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nl-NL" sz="2400" dirty="0">
              <a:effectLst/>
              <a:latin typeface="RijksoverheidSansText"/>
              <a:ea typeface="Times New Roman" panose="02020603050405020304" pitchFamily="18" charset="0"/>
              <a:cs typeface="Times New Roman" panose="02020603050405020304" pitchFamily="18" charset="0"/>
            </a:endParaRPr>
          </a:p>
          <a:p>
            <a:pPr lvl="0">
              <a:buClr>
                <a:srgbClr val="0070C0"/>
              </a:buClr>
            </a:pPr>
            <a:endParaRPr lang="nl-NL" sz="24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300"/>
              </a:spcAft>
              <a:buClr>
                <a:srgbClr val="00B0F0"/>
              </a:buClr>
            </a:pPr>
            <a:endParaRPr lang="nl-NL" sz="2400" dirty="0">
              <a:latin typeface="Calibri" panose="020F0502020204030204" pitchFamily="34" charset="0"/>
              <a:ea typeface="Calibri" panose="020F0502020204030204" pitchFamily="34" charset="0"/>
              <a:cs typeface="Times New Roman" panose="02020603050405020304" pitchFamily="18" charset="0"/>
            </a:endParaRPr>
          </a:p>
          <a:p>
            <a:pPr>
              <a:spcAft>
                <a:spcPts val="300"/>
              </a:spcAft>
              <a:buClr>
                <a:srgbClr val="00B0F0"/>
              </a:buClr>
            </a:pPr>
            <a:endParaRPr lang="nl-NL" sz="2400" dirty="0">
              <a:effectLst/>
              <a:ea typeface="Calibri" panose="020F0502020204030204" pitchFamily="34" charset="0"/>
              <a:cs typeface="Times New Roman" panose="02020603050405020304" pitchFamily="18" charset="0"/>
            </a:endParaRPr>
          </a:p>
          <a:p>
            <a:pPr lvl="0"/>
            <a:endParaRPr lang="nl-NL" sz="2400" i="1" dirty="0"/>
          </a:p>
          <a:p>
            <a:pPr lvl="0"/>
            <a:endParaRPr lang="nl-NL" sz="2400" dirty="0"/>
          </a:p>
          <a:p>
            <a:pPr lvl="0"/>
            <a:endParaRPr lang="nl-NL" altLang="nl-NL" sz="2400" dirty="0">
              <a:solidFill>
                <a:srgbClr val="0A0A02"/>
              </a:solidFill>
            </a:endParaRPr>
          </a:p>
        </p:txBody>
      </p:sp>
      <p:sp>
        <p:nvSpPr>
          <p:cNvPr id="9" name="Tijdelijke aanduiding voor dianummer 5"/>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14</a:t>
            </a:fld>
            <a:endParaRPr lang="nl-NL" altLang="nl-NL" sz="1200" b="1" dirty="0"/>
          </a:p>
        </p:txBody>
      </p:sp>
      <p:pic>
        <p:nvPicPr>
          <p:cNvPr id="2" name="Afbeelding 1">
            <a:extLst>
              <a:ext uri="{FF2B5EF4-FFF2-40B4-BE49-F238E27FC236}">
                <a16:creationId xmlns:a16="http://schemas.microsoft.com/office/drawing/2014/main" id="{87EEDB5A-84A0-1DF4-F822-EEA034175B0F}"/>
              </a:ext>
            </a:extLst>
          </p:cNvPr>
          <p:cNvPicPr>
            <a:picLocks noChangeAspect="1"/>
          </p:cNvPicPr>
          <p:nvPr/>
        </p:nvPicPr>
        <p:blipFill>
          <a:blip r:embed="rId3"/>
          <a:stretch>
            <a:fillRect/>
          </a:stretch>
        </p:blipFill>
        <p:spPr>
          <a:xfrm>
            <a:off x="5906285" y="0"/>
            <a:ext cx="2258079" cy="743343"/>
          </a:xfrm>
          <a:prstGeom prst="rect">
            <a:avLst/>
          </a:prstGeom>
        </p:spPr>
      </p:pic>
    </p:spTree>
    <p:extLst>
      <p:ext uri="{BB962C8B-B14F-4D97-AF65-F5344CB8AC3E}">
        <p14:creationId xmlns:p14="http://schemas.microsoft.com/office/powerpoint/2010/main" val="10465966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ianummer 5">
            <a:extLst>
              <a:ext uri="{FF2B5EF4-FFF2-40B4-BE49-F238E27FC236}">
                <a16:creationId xmlns:a16="http://schemas.microsoft.com/office/drawing/2014/main" id="{B63962F6-C9E5-381B-172A-4BF8863FBA74}"/>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15</a:t>
            </a:fld>
            <a:endParaRPr lang="nl-NL" altLang="nl-NL" sz="1200" b="1" dirty="0"/>
          </a:p>
        </p:txBody>
      </p:sp>
      <p:pic>
        <p:nvPicPr>
          <p:cNvPr id="4" name="Afbeelding 3">
            <a:extLst>
              <a:ext uri="{FF2B5EF4-FFF2-40B4-BE49-F238E27FC236}">
                <a16:creationId xmlns:a16="http://schemas.microsoft.com/office/drawing/2014/main" id="{9EE4B016-3360-D38B-E6F3-792331724E9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3688" y="0"/>
            <a:ext cx="11084624" cy="6858000"/>
          </a:xfrm>
          <a:prstGeom prst="rect">
            <a:avLst/>
          </a:prstGeom>
        </p:spPr>
      </p:pic>
      <p:sp>
        <p:nvSpPr>
          <p:cNvPr id="5" name="Tijdelijke aanduiding voor dianummer 5">
            <a:extLst>
              <a:ext uri="{FF2B5EF4-FFF2-40B4-BE49-F238E27FC236}">
                <a16:creationId xmlns:a16="http://schemas.microsoft.com/office/drawing/2014/main" id="{D7471179-FCD3-FC5A-D366-81F5506828FB}"/>
              </a:ext>
            </a:extLst>
          </p:cNvPr>
          <p:cNvSpPr txBox="1">
            <a:spLocks/>
          </p:cNvSpPr>
          <p:nvPr/>
        </p:nvSpPr>
        <p:spPr>
          <a:xfrm>
            <a:off x="5735960" y="6434308"/>
            <a:ext cx="540222" cy="37906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lstStyle>
            <a:defPPr>
              <a:defRPr lang="nl-NL"/>
            </a:defPPr>
            <a:lvl1pPr marL="0" algn="r" defTabSz="914400" rtl="0" eaLnBrk="1" latinLnBrk="0" hangingPunct="1">
              <a:spcBef>
                <a:spcPct val="20000"/>
              </a:spcBef>
              <a:buClr>
                <a:srgbClr val="007BC7"/>
              </a:buClr>
              <a:buFont typeface="Wingdings" panose="05000000000000000000" pitchFamily="2" charset="2"/>
              <a:buChar char="§"/>
              <a:defRPr sz="2000" kern="1200">
                <a:solidFill>
                  <a:schemeClr val="tx1"/>
                </a:solidFill>
                <a:latin typeface="Verdana" panose="020B0604030504040204" pitchFamily="34" charset="0"/>
                <a:ea typeface="+mn-ea"/>
                <a:cs typeface="Arial" panose="020B0604020202020204" pitchFamily="34" charset="0"/>
              </a:defRPr>
            </a:lvl1pPr>
            <a:lvl2pPr marL="742950" indent="-285750" algn="l" defTabSz="914400" rtl="0" eaLnBrk="1" latinLnBrk="0" hangingPunct="1">
              <a:spcBef>
                <a:spcPct val="20000"/>
              </a:spcBef>
              <a:buClr>
                <a:srgbClr val="007BC7"/>
              </a:buClr>
              <a:buFont typeface="Verdana" panose="020B0604030504040204" pitchFamily="34" charset="0"/>
              <a:buChar char="–"/>
              <a:defRPr sz="1800" kern="1200">
                <a:solidFill>
                  <a:schemeClr val="tx1"/>
                </a:solidFill>
                <a:latin typeface="Verdana" panose="020B0604030504040204" pitchFamily="34" charset="0"/>
                <a:ea typeface="+mn-ea"/>
                <a:cs typeface="Arial" panose="020B0604020202020204" pitchFamily="34" charset="0"/>
              </a:defRPr>
            </a:lvl2pPr>
            <a:lvl3pPr marL="1143000" indent="-228600" algn="l" defTabSz="914400" rtl="0" eaLnBrk="1" latinLnBrk="0" hangingPunct="1">
              <a:spcBef>
                <a:spcPct val="20000"/>
              </a:spcBef>
              <a:buFont typeface="Verdana" panose="020B0604030504040204" pitchFamily="34" charset="0"/>
              <a:buChar char="›"/>
              <a:defRPr sz="1800" kern="1200">
                <a:solidFill>
                  <a:schemeClr val="tx1"/>
                </a:solidFill>
                <a:latin typeface="Verdana" panose="020B0604030504040204" pitchFamily="34" charset="0"/>
                <a:ea typeface="+mn-ea"/>
                <a:cs typeface="Arial" panose="020B0604020202020204" pitchFamily="34" charset="0"/>
              </a:defRPr>
            </a:lvl3pPr>
            <a:lvl4pPr marL="1600200" indent="-228600" algn="l" defTabSz="914400" rtl="0" eaLnBrk="1" latinLnBrk="0" hangingPunct="1">
              <a:spcBef>
                <a:spcPct val="20000"/>
              </a:spcBef>
              <a:buFont typeface="Verdana" panose="020B0604030504040204" pitchFamily="34" charset="0"/>
              <a:buChar char="●"/>
              <a:defRPr sz="1800" kern="1200">
                <a:solidFill>
                  <a:schemeClr val="tx1"/>
                </a:solidFill>
                <a:latin typeface="Verdana" panose="020B0604030504040204" pitchFamily="34" charset="0"/>
                <a:ea typeface="+mn-ea"/>
                <a:cs typeface="Arial" panose="020B0604020202020204" pitchFamily="34" charset="0"/>
              </a:defRPr>
            </a:lvl4pPr>
            <a:lvl5pPr marL="2057400" indent="-228600" algn="l" defTabSz="914400" rtl="0" eaLnBrk="1" latinLnBrk="0" hangingPunct="1">
              <a:spcBef>
                <a:spcPct val="20000"/>
              </a:spcBef>
              <a:buFont typeface="Verdana" panose="020B0604030504040204" pitchFamily="34" charset="0"/>
              <a:buChar char="–"/>
              <a:defRPr sz="1800" kern="1200">
                <a:solidFill>
                  <a:schemeClr val="tx1"/>
                </a:solidFill>
                <a:latin typeface="Verdana" panose="020B0604030504040204" pitchFamily="34" charset="0"/>
                <a:ea typeface="+mn-ea"/>
                <a:cs typeface="Arial" panose="020B0604020202020204" pitchFamily="34" charset="0"/>
              </a:defRPr>
            </a:lvl5pPr>
            <a:lvl6pPr marL="2514600" indent="-228600" algn="l" defTabSz="914400" rtl="0" eaLnBrk="0" fontAlgn="base" latinLnBrk="0" hangingPunct="0">
              <a:spcBef>
                <a:spcPct val="20000"/>
              </a:spcBef>
              <a:spcAft>
                <a:spcPct val="0"/>
              </a:spcAft>
              <a:buFont typeface="Verdana" panose="020B0604030504040204" pitchFamily="34" charset="0"/>
              <a:buChar char="–"/>
              <a:defRPr sz="1800" kern="1200">
                <a:solidFill>
                  <a:schemeClr val="tx1"/>
                </a:solidFill>
                <a:latin typeface="Verdana" panose="020B0604030504040204" pitchFamily="34" charset="0"/>
                <a:ea typeface="+mn-ea"/>
                <a:cs typeface="Arial" panose="020B0604020202020204" pitchFamily="34" charset="0"/>
              </a:defRPr>
            </a:lvl6pPr>
            <a:lvl7pPr marL="2971800" indent="-228600" algn="l" defTabSz="914400" rtl="0" eaLnBrk="0" fontAlgn="base" latinLnBrk="0" hangingPunct="0">
              <a:spcBef>
                <a:spcPct val="20000"/>
              </a:spcBef>
              <a:spcAft>
                <a:spcPct val="0"/>
              </a:spcAft>
              <a:buFont typeface="Verdana" panose="020B0604030504040204" pitchFamily="34" charset="0"/>
              <a:buChar char="–"/>
              <a:defRPr sz="1800" kern="1200">
                <a:solidFill>
                  <a:schemeClr val="tx1"/>
                </a:solidFill>
                <a:latin typeface="Verdana" panose="020B0604030504040204" pitchFamily="34" charset="0"/>
                <a:ea typeface="+mn-ea"/>
                <a:cs typeface="Arial" panose="020B0604020202020204" pitchFamily="34" charset="0"/>
              </a:defRPr>
            </a:lvl7pPr>
            <a:lvl8pPr marL="3429000" indent="-228600" algn="l" defTabSz="914400" rtl="0" eaLnBrk="0" fontAlgn="base" latinLnBrk="0" hangingPunct="0">
              <a:spcBef>
                <a:spcPct val="20000"/>
              </a:spcBef>
              <a:spcAft>
                <a:spcPct val="0"/>
              </a:spcAft>
              <a:buFont typeface="Verdana" panose="020B0604030504040204" pitchFamily="34" charset="0"/>
              <a:buChar char="–"/>
              <a:defRPr sz="1800" kern="1200">
                <a:solidFill>
                  <a:schemeClr val="tx1"/>
                </a:solidFill>
                <a:latin typeface="Verdana" panose="020B0604030504040204" pitchFamily="34" charset="0"/>
                <a:ea typeface="+mn-ea"/>
                <a:cs typeface="Arial" panose="020B0604020202020204" pitchFamily="34" charset="0"/>
              </a:defRPr>
            </a:lvl8pPr>
            <a:lvl9pPr marL="3886200" indent="-228600" algn="l" defTabSz="914400" rtl="0" eaLnBrk="0" fontAlgn="base" latinLnBrk="0" hangingPunct="0">
              <a:spcBef>
                <a:spcPct val="20000"/>
              </a:spcBef>
              <a:spcAft>
                <a:spcPct val="0"/>
              </a:spcAft>
              <a:buFont typeface="Verdana" panose="020B0604030504040204" pitchFamily="34" charset="0"/>
              <a:buChar char="–"/>
              <a:defRPr sz="1800" kern="1200">
                <a:solidFill>
                  <a:schemeClr val="tx1"/>
                </a:solidFill>
                <a:latin typeface="Verdana" panose="020B0604030504040204" pitchFamily="34" charset="0"/>
                <a:ea typeface="+mn-ea"/>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15</a:t>
            </a:fld>
            <a:endParaRPr lang="nl-NL" altLang="nl-NL" sz="1200" b="1" dirty="0"/>
          </a:p>
        </p:txBody>
      </p:sp>
    </p:spTree>
    <p:extLst>
      <p:ext uri="{BB962C8B-B14F-4D97-AF65-F5344CB8AC3E}">
        <p14:creationId xmlns:p14="http://schemas.microsoft.com/office/powerpoint/2010/main" val="16637472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F526612C-A69D-4737-8893-9730F411DB36}"/>
              </a:ext>
            </a:extLst>
          </p:cNvPr>
          <p:cNvSpPr>
            <a:spLocks noGrp="1"/>
          </p:cNvSpPr>
          <p:nvPr>
            <p:ph type="title"/>
          </p:nvPr>
        </p:nvSpPr>
        <p:spPr>
          <a:xfrm>
            <a:off x="0" y="831377"/>
            <a:ext cx="12192000" cy="1143000"/>
          </a:xfrm>
        </p:spPr>
        <p:txBody>
          <a:bodyPr>
            <a:normAutofit/>
          </a:bodyPr>
          <a:lstStyle/>
          <a:p>
            <a:r>
              <a:rPr lang="nl-NL" sz="3200" b="1" dirty="0">
                <a:solidFill>
                  <a:srgbClr val="0070C0"/>
                </a:solidFill>
              </a:rPr>
              <a:t>Mondiaal Ondernemend</a:t>
            </a:r>
          </a:p>
        </p:txBody>
      </p:sp>
      <p:sp>
        <p:nvSpPr>
          <p:cNvPr id="8" name="Tijdelijke aanduiding voor inhoud 7">
            <a:extLst>
              <a:ext uri="{FF2B5EF4-FFF2-40B4-BE49-F238E27FC236}">
                <a16:creationId xmlns:a16="http://schemas.microsoft.com/office/drawing/2014/main" id="{D8BF8BE9-BDBA-46A5-BEBE-24C0230547FA}"/>
              </a:ext>
            </a:extLst>
          </p:cNvPr>
          <p:cNvSpPr>
            <a:spLocks noGrp="1"/>
          </p:cNvSpPr>
          <p:nvPr>
            <p:ph idx="1"/>
          </p:nvPr>
        </p:nvSpPr>
        <p:spPr>
          <a:xfrm>
            <a:off x="1847528" y="1600205"/>
            <a:ext cx="9073008" cy="4637107"/>
          </a:xfrm>
        </p:spPr>
        <p:txBody>
          <a:bodyPr>
            <a:noAutofit/>
          </a:bodyPr>
          <a:lstStyle/>
          <a:p>
            <a:pPr marL="0" lvl="0" indent="0">
              <a:buNone/>
            </a:pPr>
            <a:endParaRPr lang="nl-NL" sz="2400" dirty="0">
              <a:solidFill>
                <a:srgbClr val="0A0A02"/>
              </a:solidFill>
            </a:endParaRPr>
          </a:p>
          <a:p>
            <a:pPr lvl="0">
              <a:buClr>
                <a:srgbClr val="0070C0"/>
              </a:buClr>
            </a:pP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Bedrijven zijn gevestigd op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vervoersknopen</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Er zijn veel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exclusieve woonmilieus</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waaronder drijvende woningen. De landbouw is grootschalig. Een aantal natuurgebieden is geprivatiseerd. </a:t>
            </a:r>
            <a:endParaRPr lang="nl-NL" sz="2400" dirty="0">
              <a:effectLst/>
              <a:latin typeface="RijksoverheidSansText"/>
              <a:ea typeface="Times New Roman" panose="02020603050405020304" pitchFamily="18" charset="0"/>
              <a:cs typeface="Times New Roman" panose="02020603050405020304" pitchFamily="18" charset="0"/>
            </a:endParaRPr>
          </a:p>
          <a:p>
            <a:pPr lvl="0">
              <a:buClr>
                <a:srgbClr val="0070C0"/>
              </a:buClr>
            </a:pP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De Randstad is veranderd in de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Middenstad</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dat concurreert met Londen en Parijs. Zij contrasteert sterk met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Kransland</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dat in het noorden, oosten en zuiden van het land ligt. </a:t>
            </a:r>
            <a:endParaRPr lang="nl-NL" sz="2400" dirty="0">
              <a:effectLst/>
              <a:latin typeface="RijksoverheidSansText"/>
              <a:ea typeface="Times New Roman" panose="02020603050405020304" pitchFamily="18" charset="0"/>
              <a:cs typeface="Times New Roman" panose="02020603050405020304" pitchFamily="18" charset="0"/>
            </a:endParaRPr>
          </a:p>
          <a:p>
            <a:pPr lvl="0">
              <a:buClr>
                <a:srgbClr val="0070C0"/>
              </a:buClr>
            </a:pPr>
            <a:r>
              <a:rPr lang="nl-NL" sz="2400" dirty="0">
                <a:effectLst/>
                <a:latin typeface="Calibri" panose="020F0502020204030204" pitchFamily="34" charset="0"/>
                <a:ea typeface="Times New Roman" panose="02020603050405020304" pitchFamily="18" charset="0"/>
                <a:cs typeface="Times New Roman" panose="02020603050405020304" pitchFamily="18" charset="0"/>
              </a:rPr>
              <a:t>De </a:t>
            </a:r>
            <a:r>
              <a:rPr lang="nl-NL" sz="2400" u="sng" dirty="0">
                <a:effectLst/>
                <a:latin typeface="Calibri" panose="020F0502020204030204" pitchFamily="34" charset="0"/>
                <a:ea typeface="Times New Roman" panose="02020603050405020304" pitchFamily="18" charset="0"/>
                <a:cs typeface="Times New Roman" panose="02020603050405020304" pitchFamily="18" charset="0"/>
              </a:rPr>
              <a:t>samenhang</a:t>
            </a:r>
            <a:r>
              <a:rPr lang="nl-NL" sz="2400" dirty="0">
                <a:effectLst/>
                <a:latin typeface="Calibri" panose="020F0502020204030204" pitchFamily="34" charset="0"/>
                <a:ea typeface="Times New Roman" panose="02020603050405020304" pitchFamily="18" charset="0"/>
                <a:cs typeface="Times New Roman" panose="02020603050405020304" pitchFamily="18" charset="0"/>
              </a:rPr>
              <a:t> tussen ruimtelijke functies is groot waar dat aan het </a:t>
            </a:r>
            <a:r>
              <a:rPr lang="nl-NL" sz="2400" u="sng" dirty="0">
                <a:effectLst/>
                <a:latin typeface="Calibri" panose="020F0502020204030204" pitchFamily="34" charset="0"/>
                <a:ea typeface="Times New Roman" panose="02020603050405020304" pitchFamily="18" charset="0"/>
                <a:cs typeface="Times New Roman" panose="02020603050405020304" pitchFamily="18" charset="0"/>
              </a:rPr>
              <a:t>internationale vestigingsklimaat</a:t>
            </a:r>
            <a:r>
              <a:rPr lang="nl-NL" sz="2400" dirty="0">
                <a:effectLst/>
                <a:latin typeface="Calibri" panose="020F0502020204030204" pitchFamily="34" charset="0"/>
                <a:ea typeface="Times New Roman" panose="02020603050405020304" pitchFamily="18" charset="0"/>
                <a:cs typeface="Times New Roman" panose="02020603050405020304" pitchFamily="18" charset="0"/>
              </a:rPr>
              <a:t> bijdraagt. Op nationaal niveau is de samenhang het grootst.</a:t>
            </a:r>
            <a:endParaRPr lang="nl-NL" sz="2400" dirty="0">
              <a:effectLst/>
              <a:latin typeface="RijksoverheidSansText"/>
              <a:ea typeface="Times New Roman" panose="02020603050405020304" pitchFamily="18" charset="0"/>
              <a:cs typeface="Times New Roman" panose="02020603050405020304" pitchFamily="18" charset="0"/>
            </a:endParaRPr>
          </a:p>
          <a:p>
            <a:endParaRPr lang="nl-NL" sz="2400" dirty="0">
              <a:ea typeface="Calibri" panose="020F0502020204030204" pitchFamily="34" charset="0"/>
              <a:cs typeface="Times New Roman" panose="02020603050405020304" pitchFamily="18" charset="0"/>
            </a:endParaRPr>
          </a:p>
          <a:p>
            <a:pPr>
              <a:spcAft>
                <a:spcPts val="300"/>
              </a:spcAft>
              <a:buClr>
                <a:srgbClr val="00B0F0"/>
              </a:buClr>
            </a:pPr>
            <a:endParaRPr lang="nl-NL" sz="2400" dirty="0">
              <a:effectLst/>
              <a:ea typeface="Calibri" panose="020F0502020204030204" pitchFamily="34" charset="0"/>
              <a:cs typeface="Times New Roman" panose="02020603050405020304" pitchFamily="18" charset="0"/>
            </a:endParaRPr>
          </a:p>
          <a:p>
            <a:pPr lvl="0"/>
            <a:endParaRPr lang="nl-NL" sz="2400" i="1" dirty="0"/>
          </a:p>
          <a:p>
            <a:pPr lvl="0"/>
            <a:endParaRPr lang="nl-NL" sz="2400" dirty="0"/>
          </a:p>
          <a:p>
            <a:pPr lvl="0"/>
            <a:endParaRPr lang="nl-NL" altLang="nl-NL" sz="2400" dirty="0">
              <a:solidFill>
                <a:srgbClr val="0A0A02"/>
              </a:solidFill>
            </a:endParaRPr>
          </a:p>
        </p:txBody>
      </p:sp>
      <p:sp>
        <p:nvSpPr>
          <p:cNvPr id="9" name="Tijdelijke aanduiding voor dianummer 5"/>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16</a:t>
            </a:fld>
            <a:endParaRPr lang="nl-NL" altLang="nl-NL" sz="1200" b="1" dirty="0"/>
          </a:p>
        </p:txBody>
      </p:sp>
      <p:pic>
        <p:nvPicPr>
          <p:cNvPr id="3" name="Afbeelding 2">
            <a:extLst>
              <a:ext uri="{FF2B5EF4-FFF2-40B4-BE49-F238E27FC236}">
                <a16:creationId xmlns:a16="http://schemas.microsoft.com/office/drawing/2014/main" id="{3CA11F06-BAD8-4117-683D-8BE0599B0631}"/>
              </a:ext>
            </a:extLst>
          </p:cNvPr>
          <p:cNvPicPr>
            <a:picLocks noChangeAspect="1"/>
          </p:cNvPicPr>
          <p:nvPr/>
        </p:nvPicPr>
        <p:blipFill>
          <a:blip r:embed="rId3"/>
          <a:stretch>
            <a:fillRect/>
          </a:stretch>
        </p:blipFill>
        <p:spPr>
          <a:xfrm>
            <a:off x="5906285" y="0"/>
            <a:ext cx="2258079" cy="743343"/>
          </a:xfrm>
          <a:prstGeom prst="rect">
            <a:avLst/>
          </a:prstGeom>
        </p:spPr>
      </p:pic>
    </p:spTree>
    <p:extLst>
      <p:ext uri="{BB962C8B-B14F-4D97-AF65-F5344CB8AC3E}">
        <p14:creationId xmlns:p14="http://schemas.microsoft.com/office/powerpoint/2010/main" val="21863938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137632DC-D3E1-F0ED-DD77-E30BD96EA89A}"/>
              </a:ext>
            </a:extLst>
          </p:cNvPr>
          <p:cNvPicPr>
            <a:picLocks noChangeAspect="1"/>
          </p:cNvPicPr>
          <p:nvPr/>
        </p:nvPicPr>
        <p:blipFill>
          <a:blip r:embed="rId3"/>
          <a:stretch>
            <a:fillRect/>
          </a:stretch>
        </p:blipFill>
        <p:spPr>
          <a:xfrm>
            <a:off x="1232858" y="0"/>
            <a:ext cx="9726283" cy="6858000"/>
          </a:xfrm>
          <a:prstGeom prst="rect">
            <a:avLst/>
          </a:prstGeom>
        </p:spPr>
      </p:pic>
      <p:sp>
        <p:nvSpPr>
          <p:cNvPr id="2" name="Tijdelijke aanduiding voor dianummer 5">
            <a:extLst>
              <a:ext uri="{FF2B5EF4-FFF2-40B4-BE49-F238E27FC236}">
                <a16:creationId xmlns:a16="http://schemas.microsoft.com/office/drawing/2014/main" id="{46487C78-041A-461E-C35D-FE8A690E72AA}"/>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17</a:t>
            </a:fld>
            <a:endParaRPr lang="nl-NL" altLang="nl-NL" sz="1200" b="1" dirty="0"/>
          </a:p>
        </p:txBody>
      </p:sp>
      <p:sp>
        <p:nvSpPr>
          <p:cNvPr id="5" name="Tekstvak 4">
            <a:extLst>
              <a:ext uri="{FF2B5EF4-FFF2-40B4-BE49-F238E27FC236}">
                <a16:creationId xmlns:a16="http://schemas.microsoft.com/office/drawing/2014/main" id="{5BF3D86F-0E55-5A21-D456-6063295E5158}"/>
              </a:ext>
            </a:extLst>
          </p:cNvPr>
          <p:cNvSpPr txBox="1"/>
          <p:nvPr/>
        </p:nvSpPr>
        <p:spPr>
          <a:xfrm>
            <a:off x="2917628" y="2060848"/>
            <a:ext cx="6282810" cy="830997"/>
          </a:xfrm>
          <a:prstGeom prst="rect">
            <a:avLst/>
          </a:prstGeom>
          <a:noFill/>
        </p:spPr>
        <p:txBody>
          <a:bodyPr wrap="none" rtlCol="0">
            <a:spAutoFit/>
          </a:bodyPr>
          <a:lstStyle/>
          <a:p>
            <a:pPr algn="ctr"/>
            <a:r>
              <a:rPr lang="nl-NL" sz="2400" b="1" dirty="0"/>
              <a:t>Deze kaartuitsnede uit Mondiaal Ondernemend</a:t>
            </a:r>
          </a:p>
          <a:p>
            <a:pPr algn="ctr"/>
            <a:r>
              <a:rPr lang="nl-NL" sz="2400" b="1" dirty="0"/>
              <a:t>vervangen door kaartuitsnede van eigen gebied</a:t>
            </a:r>
          </a:p>
        </p:txBody>
      </p:sp>
    </p:spTree>
    <p:extLst>
      <p:ext uri="{BB962C8B-B14F-4D97-AF65-F5344CB8AC3E}">
        <p14:creationId xmlns:p14="http://schemas.microsoft.com/office/powerpoint/2010/main" val="27056868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F526612C-A69D-4737-8893-9730F411DB36}"/>
              </a:ext>
            </a:extLst>
          </p:cNvPr>
          <p:cNvSpPr>
            <a:spLocks noGrp="1"/>
          </p:cNvSpPr>
          <p:nvPr>
            <p:ph type="title"/>
          </p:nvPr>
        </p:nvSpPr>
        <p:spPr>
          <a:xfrm>
            <a:off x="0" y="831377"/>
            <a:ext cx="12192000" cy="1143000"/>
          </a:xfrm>
        </p:spPr>
        <p:txBody>
          <a:bodyPr>
            <a:normAutofit/>
          </a:bodyPr>
          <a:lstStyle/>
          <a:p>
            <a:r>
              <a:rPr lang="nl-NL" sz="3200" b="1" dirty="0">
                <a:solidFill>
                  <a:srgbClr val="0070C0"/>
                </a:solidFill>
              </a:rPr>
              <a:t>Snelle Wereld</a:t>
            </a:r>
          </a:p>
        </p:txBody>
      </p:sp>
      <p:sp>
        <p:nvSpPr>
          <p:cNvPr id="8" name="Tijdelijke aanduiding voor inhoud 7">
            <a:extLst>
              <a:ext uri="{FF2B5EF4-FFF2-40B4-BE49-F238E27FC236}">
                <a16:creationId xmlns:a16="http://schemas.microsoft.com/office/drawing/2014/main" id="{D8BF8BE9-BDBA-46A5-BEBE-24C0230547FA}"/>
              </a:ext>
            </a:extLst>
          </p:cNvPr>
          <p:cNvSpPr>
            <a:spLocks noGrp="1"/>
          </p:cNvSpPr>
          <p:nvPr>
            <p:ph idx="1"/>
          </p:nvPr>
        </p:nvSpPr>
        <p:spPr>
          <a:xfrm>
            <a:off x="1559496" y="1600205"/>
            <a:ext cx="9289032" cy="4637107"/>
          </a:xfrm>
        </p:spPr>
        <p:txBody>
          <a:bodyPr>
            <a:noAutofit/>
          </a:bodyPr>
          <a:lstStyle/>
          <a:p>
            <a:pPr marL="0" lvl="0" indent="0">
              <a:buNone/>
            </a:pPr>
            <a:endParaRPr lang="nl-NL" sz="2400" dirty="0">
              <a:solidFill>
                <a:srgbClr val="0A0A02"/>
              </a:solidFill>
            </a:endParaRPr>
          </a:p>
          <a:p>
            <a:pPr lvl="0">
              <a:buClr>
                <a:srgbClr val="0070C0"/>
              </a:buClr>
            </a:pP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Digitale leefstijlgroepen</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zijn vluchtig, maar ondernemen veel initiatieven. De voorkeur voor </a:t>
            </a:r>
            <a:r>
              <a:rPr lang="nl-NL" sz="2400" u="sng"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P</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lanet</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People</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of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Profit</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verschilt per bubbel. Er is veel vertrouwen in technologie.</a:t>
            </a:r>
            <a:endParaRPr lang="nl-NL" sz="2400" dirty="0">
              <a:effectLst/>
              <a:latin typeface="RijksoverheidSansText"/>
              <a:ea typeface="Times New Roman" panose="02020603050405020304" pitchFamily="18" charset="0"/>
              <a:cs typeface="Times New Roman" panose="02020603050405020304" pitchFamily="18" charset="0"/>
            </a:endParaRPr>
          </a:p>
          <a:p>
            <a:pPr lvl="0">
              <a:buClr>
                <a:srgbClr val="0070C0"/>
              </a:buClr>
            </a:pP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Nederland is economisch welvarend.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Kleine hightechbedrijven</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zijn leidend. De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beleveniseconomie</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draait op volle toeren en de deeleconomie en de bezorgdiensten bloeien.</a:t>
            </a:r>
            <a:endParaRPr lang="nl-NL" sz="2400" dirty="0">
              <a:effectLst/>
              <a:latin typeface="RijksoverheidSansText"/>
              <a:ea typeface="Times New Roman" panose="02020603050405020304" pitchFamily="18" charset="0"/>
              <a:cs typeface="Times New Roman" panose="02020603050405020304" pitchFamily="18" charset="0"/>
            </a:endParaRPr>
          </a:p>
          <a:p>
            <a:pPr lvl="0">
              <a:buClr>
                <a:srgbClr val="0070C0"/>
              </a:buClr>
            </a:pP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Een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sterke mededingautoriteit</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garandeert een vrijemarkt. De overheid investeert in energienetwerken, datanetwerken en cyberveiligheid. Het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omgevingsbeleid</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is geminimaliseerd en door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AI</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gestuurd. </a:t>
            </a:r>
            <a:r>
              <a:rPr lang="nl-NL" sz="2400" dirty="0">
                <a:effectLst/>
                <a:latin typeface="Calibri" panose="020F0502020204030204" pitchFamily="34" charset="0"/>
                <a:ea typeface="Times New Roman" panose="02020603050405020304" pitchFamily="18" charset="0"/>
                <a:cs typeface="Times New Roman" panose="02020603050405020304" pitchFamily="18" charset="0"/>
              </a:rPr>
              <a:t> </a:t>
            </a:r>
            <a:endParaRPr lang="nl-NL" sz="2400" dirty="0">
              <a:effectLst/>
              <a:latin typeface="RijksoverheidSansText"/>
              <a:ea typeface="Times New Roman" panose="02020603050405020304" pitchFamily="18" charset="0"/>
              <a:cs typeface="Times New Roman" panose="02020603050405020304" pitchFamily="18" charset="0"/>
            </a:endParaRPr>
          </a:p>
          <a:p>
            <a:pPr lvl="0">
              <a:buClr>
                <a:srgbClr val="0070C0"/>
              </a:buClr>
            </a:pPr>
            <a:endParaRPr lang="nl-NL" sz="24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300"/>
              </a:spcAft>
              <a:buClr>
                <a:srgbClr val="00B0F0"/>
              </a:buClr>
            </a:pPr>
            <a:endParaRPr lang="nl-NL" sz="2400" dirty="0">
              <a:latin typeface="Calibri" panose="020F0502020204030204" pitchFamily="34" charset="0"/>
              <a:ea typeface="Calibri" panose="020F0502020204030204" pitchFamily="34" charset="0"/>
              <a:cs typeface="Times New Roman" panose="02020603050405020304" pitchFamily="18" charset="0"/>
            </a:endParaRPr>
          </a:p>
          <a:p>
            <a:pPr>
              <a:spcAft>
                <a:spcPts val="300"/>
              </a:spcAft>
              <a:buClr>
                <a:srgbClr val="00B0F0"/>
              </a:buClr>
            </a:pPr>
            <a:endParaRPr lang="nl-NL" sz="2400" dirty="0">
              <a:effectLst/>
              <a:ea typeface="Calibri" panose="020F0502020204030204" pitchFamily="34" charset="0"/>
              <a:cs typeface="Times New Roman" panose="02020603050405020304" pitchFamily="18" charset="0"/>
            </a:endParaRPr>
          </a:p>
          <a:p>
            <a:pPr lvl="0"/>
            <a:endParaRPr lang="nl-NL" sz="2400" i="1" dirty="0"/>
          </a:p>
          <a:p>
            <a:pPr lvl="0"/>
            <a:endParaRPr lang="nl-NL" sz="2400" dirty="0"/>
          </a:p>
          <a:p>
            <a:pPr lvl="0"/>
            <a:endParaRPr lang="nl-NL" altLang="nl-NL" sz="2400" dirty="0">
              <a:solidFill>
                <a:srgbClr val="0A0A02"/>
              </a:solidFill>
            </a:endParaRPr>
          </a:p>
        </p:txBody>
      </p:sp>
      <p:sp>
        <p:nvSpPr>
          <p:cNvPr id="9" name="Tijdelijke aanduiding voor dianummer 5"/>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18</a:t>
            </a:fld>
            <a:endParaRPr lang="nl-NL" altLang="nl-NL" sz="1200" b="1" dirty="0"/>
          </a:p>
        </p:txBody>
      </p:sp>
      <p:pic>
        <p:nvPicPr>
          <p:cNvPr id="2" name="Afbeelding 1">
            <a:extLst>
              <a:ext uri="{FF2B5EF4-FFF2-40B4-BE49-F238E27FC236}">
                <a16:creationId xmlns:a16="http://schemas.microsoft.com/office/drawing/2014/main" id="{BD60E055-3812-B0CE-E265-D1AB0C7BCC39}"/>
              </a:ext>
            </a:extLst>
          </p:cNvPr>
          <p:cNvPicPr>
            <a:picLocks noChangeAspect="1"/>
          </p:cNvPicPr>
          <p:nvPr/>
        </p:nvPicPr>
        <p:blipFill>
          <a:blip r:embed="rId3"/>
          <a:stretch>
            <a:fillRect/>
          </a:stretch>
        </p:blipFill>
        <p:spPr>
          <a:xfrm>
            <a:off x="5906285" y="0"/>
            <a:ext cx="2258079" cy="743343"/>
          </a:xfrm>
          <a:prstGeom prst="rect">
            <a:avLst/>
          </a:prstGeom>
        </p:spPr>
      </p:pic>
    </p:spTree>
    <p:extLst>
      <p:ext uri="{BB962C8B-B14F-4D97-AF65-F5344CB8AC3E}">
        <p14:creationId xmlns:p14="http://schemas.microsoft.com/office/powerpoint/2010/main" val="40952423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ianummer 5">
            <a:extLst>
              <a:ext uri="{FF2B5EF4-FFF2-40B4-BE49-F238E27FC236}">
                <a16:creationId xmlns:a16="http://schemas.microsoft.com/office/drawing/2014/main" id="{51AF9192-9AA6-04FD-54D0-F80286C2D0F0}"/>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19</a:t>
            </a:fld>
            <a:endParaRPr lang="nl-NL" altLang="nl-NL" sz="1200" b="1" dirty="0"/>
          </a:p>
        </p:txBody>
      </p:sp>
      <p:pic>
        <p:nvPicPr>
          <p:cNvPr id="4" name="Afbeelding 3">
            <a:extLst>
              <a:ext uri="{FF2B5EF4-FFF2-40B4-BE49-F238E27FC236}">
                <a16:creationId xmlns:a16="http://schemas.microsoft.com/office/drawing/2014/main" id="{06721CBF-A7B6-DB73-14D3-CEC04C02C72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3688" y="0"/>
            <a:ext cx="11084624" cy="6858000"/>
          </a:xfrm>
          <a:prstGeom prst="rect">
            <a:avLst/>
          </a:prstGeom>
        </p:spPr>
      </p:pic>
      <p:sp>
        <p:nvSpPr>
          <p:cNvPr id="5" name="Tijdelijke aanduiding voor dianummer 5">
            <a:extLst>
              <a:ext uri="{FF2B5EF4-FFF2-40B4-BE49-F238E27FC236}">
                <a16:creationId xmlns:a16="http://schemas.microsoft.com/office/drawing/2014/main" id="{D3E93E98-8D83-8826-617D-D25B7CD62283}"/>
              </a:ext>
            </a:extLst>
          </p:cNvPr>
          <p:cNvSpPr txBox="1">
            <a:spLocks/>
          </p:cNvSpPr>
          <p:nvPr/>
        </p:nvSpPr>
        <p:spPr>
          <a:xfrm>
            <a:off x="5735960" y="6434308"/>
            <a:ext cx="540222" cy="37906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lstStyle>
            <a:defPPr>
              <a:defRPr lang="nl-NL"/>
            </a:defPPr>
            <a:lvl1pPr marL="0" algn="r" defTabSz="914400" rtl="0" eaLnBrk="1" latinLnBrk="0" hangingPunct="1">
              <a:spcBef>
                <a:spcPct val="20000"/>
              </a:spcBef>
              <a:buClr>
                <a:srgbClr val="007BC7"/>
              </a:buClr>
              <a:buFont typeface="Wingdings" panose="05000000000000000000" pitchFamily="2" charset="2"/>
              <a:buChar char="§"/>
              <a:defRPr sz="2000" kern="1200">
                <a:solidFill>
                  <a:schemeClr val="tx1"/>
                </a:solidFill>
                <a:latin typeface="Verdana" panose="020B0604030504040204" pitchFamily="34" charset="0"/>
                <a:ea typeface="+mn-ea"/>
                <a:cs typeface="Arial" panose="020B0604020202020204" pitchFamily="34" charset="0"/>
              </a:defRPr>
            </a:lvl1pPr>
            <a:lvl2pPr marL="742950" indent="-285750" algn="l" defTabSz="914400" rtl="0" eaLnBrk="1" latinLnBrk="0" hangingPunct="1">
              <a:spcBef>
                <a:spcPct val="20000"/>
              </a:spcBef>
              <a:buClr>
                <a:srgbClr val="007BC7"/>
              </a:buClr>
              <a:buFont typeface="Verdana" panose="020B0604030504040204" pitchFamily="34" charset="0"/>
              <a:buChar char="–"/>
              <a:defRPr sz="1800" kern="1200">
                <a:solidFill>
                  <a:schemeClr val="tx1"/>
                </a:solidFill>
                <a:latin typeface="Verdana" panose="020B0604030504040204" pitchFamily="34" charset="0"/>
                <a:ea typeface="+mn-ea"/>
                <a:cs typeface="Arial" panose="020B0604020202020204" pitchFamily="34" charset="0"/>
              </a:defRPr>
            </a:lvl2pPr>
            <a:lvl3pPr marL="1143000" indent="-228600" algn="l" defTabSz="914400" rtl="0" eaLnBrk="1" latinLnBrk="0" hangingPunct="1">
              <a:spcBef>
                <a:spcPct val="20000"/>
              </a:spcBef>
              <a:buFont typeface="Verdana" panose="020B0604030504040204" pitchFamily="34" charset="0"/>
              <a:buChar char="›"/>
              <a:defRPr sz="1800" kern="1200">
                <a:solidFill>
                  <a:schemeClr val="tx1"/>
                </a:solidFill>
                <a:latin typeface="Verdana" panose="020B0604030504040204" pitchFamily="34" charset="0"/>
                <a:ea typeface="+mn-ea"/>
                <a:cs typeface="Arial" panose="020B0604020202020204" pitchFamily="34" charset="0"/>
              </a:defRPr>
            </a:lvl3pPr>
            <a:lvl4pPr marL="1600200" indent="-228600" algn="l" defTabSz="914400" rtl="0" eaLnBrk="1" latinLnBrk="0" hangingPunct="1">
              <a:spcBef>
                <a:spcPct val="20000"/>
              </a:spcBef>
              <a:buFont typeface="Verdana" panose="020B0604030504040204" pitchFamily="34" charset="0"/>
              <a:buChar char="●"/>
              <a:defRPr sz="1800" kern="1200">
                <a:solidFill>
                  <a:schemeClr val="tx1"/>
                </a:solidFill>
                <a:latin typeface="Verdana" panose="020B0604030504040204" pitchFamily="34" charset="0"/>
                <a:ea typeface="+mn-ea"/>
                <a:cs typeface="Arial" panose="020B0604020202020204" pitchFamily="34" charset="0"/>
              </a:defRPr>
            </a:lvl4pPr>
            <a:lvl5pPr marL="2057400" indent="-228600" algn="l" defTabSz="914400" rtl="0" eaLnBrk="1" latinLnBrk="0" hangingPunct="1">
              <a:spcBef>
                <a:spcPct val="20000"/>
              </a:spcBef>
              <a:buFont typeface="Verdana" panose="020B0604030504040204" pitchFamily="34" charset="0"/>
              <a:buChar char="–"/>
              <a:defRPr sz="1800" kern="1200">
                <a:solidFill>
                  <a:schemeClr val="tx1"/>
                </a:solidFill>
                <a:latin typeface="Verdana" panose="020B0604030504040204" pitchFamily="34" charset="0"/>
                <a:ea typeface="+mn-ea"/>
                <a:cs typeface="Arial" panose="020B0604020202020204" pitchFamily="34" charset="0"/>
              </a:defRPr>
            </a:lvl5pPr>
            <a:lvl6pPr marL="2514600" indent="-228600" algn="l" defTabSz="914400" rtl="0" eaLnBrk="0" fontAlgn="base" latinLnBrk="0" hangingPunct="0">
              <a:spcBef>
                <a:spcPct val="20000"/>
              </a:spcBef>
              <a:spcAft>
                <a:spcPct val="0"/>
              </a:spcAft>
              <a:buFont typeface="Verdana" panose="020B0604030504040204" pitchFamily="34" charset="0"/>
              <a:buChar char="–"/>
              <a:defRPr sz="1800" kern="1200">
                <a:solidFill>
                  <a:schemeClr val="tx1"/>
                </a:solidFill>
                <a:latin typeface="Verdana" panose="020B0604030504040204" pitchFamily="34" charset="0"/>
                <a:ea typeface="+mn-ea"/>
                <a:cs typeface="Arial" panose="020B0604020202020204" pitchFamily="34" charset="0"/>
              </a:defRPr>
            </a:lvl6pPr>
            <a:lvl7pPr marL="2971800" indent="-228600" algn="l" defTabSz="914400" rtl="0" eaLnBrk="0" fontAlgn="base" latinLnBrk="0" hangingPunct="0">
              <a:spcBef>
                <a:spcPct val="20000"/>
              </a:spcBef>
              <a:spcAft>
                <a:spcPct val="0"/>
              </a:spcAft>
              <a:buFont typeface="Verdana" panose="020B0604030504040204" pitchFamily="34" charset="0"/>
              <a:buChar char="–"/>
              <a:defRPr sz="1800" kern="1200">
                <a:solidFill>
                  <a:schemeClr val="tx1"/>
                </a:solidFill>
                <a:latin typeface="Verdana" panose="020B0604030504040204" pitchFamily="34" charset="0"/>
                <a:ea typeface="+mn-ea"/>
                <a:cs typeface="Arial" panose="020B0604020202020204" pitchFamily="34" charset="0"/>
              </a:defRPr>
            </a:lvl7pPr>
            <a:lvl8pPr marL="3429000" indent="-228600" algn="l" defTabSz="914400" rtl="0" eaLnBrk="0" fontAlgn="base" latinLnBrk="0" hangingPunct="0">
              <a:spcBef>
                <a:spcPct val="20000"/>
              </a:spcBef>
              <a:spcAft>
                <a:spcPct val="0"/>
              </a:spcAft>
              <a:buFont typeface="Verdana" panose="020B0604030504040204" pitchFamily="34" charset="0"/>
              <a:buChar char="–"/>
              <a:defRPr sz="1800" kern="1200">
                <a:solidFill>
                  <a:schemeClr val="tx1"/>
                </a:solidFill>
                <a:latin typeface="Verdana" panose="020B0604030504040204" pitchFamily="34" charset="0"/>
                <a:ea typeface="+mn-ea"/>
                <a:cs typeface="Arial" panose="020B0604020202020204" pitchFamily="34" charset="0"/>
              </a:defRPr>
            </a:lvl8pPr>
            <a:lvl9pPr marL="3886200" indent="-228600" algn="l" defTabSz="914400" rtl="0" eaLnBrk="0" fontAlgn="base" latinLnBrk="0" hangingPunct="0">
              <a:spcBef>
                <a:spcPct val="20000"/>
              </a:spcBef>
              <a:spcAft>
                <a:spcPct val="0"/>
              </a:spcAft>
              <a:buFont typeface="Verdana" panose="020B0604030504040204" pitchFamily="34" charset="0"/>
              <a:buChar char="–"/>
              <a:defRPr sz="1800" kern="1200">
                <a:solidFill>
                  <a:schemeClr val="tx1"/>
                </a:solidFill>
                <a:latin typeface="Verdana" panose="020B0604030504040204" pitchFamily="34" charset="0"/>
                <a:ea typeface="+mn-ea"/>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19</a:t>
            </a:fld>
            <a:endParaRPr lang="nl-NL" altLang="nl-NL" sz="1200" b="1" dirty="0"/>
          </a:p>
        </p:txBody>
      </p:sp>
    </p:spTree>
    <p:extLst>
      <p:ext uri="{BB962C8B-B14F-4D97-AF65-F5344CB8AC3E}">
        <p14:creationId xmlns:p14="http://schemas.microsoft.com/office/powerpoint/2010/main" val="24904694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E12A55-B5FC-FE91-A26E-187252BAC663}"/>
            </a:ext>
          </a:extLst>
        </p:cNvPr>
        <p:cNvGrpSpPr/>
        <p:nvPr/>
      </p:nvGrpSpPr>
      <p:grpSpPr>
        <a:xfrm>
          <a:off x="0" y="0"/>
          <a:ext cx="0" cy="0"/>
          <a:chOff x="0" y="0"/>
          <a:chExt cx="0" cy="0"/>
        </a:xfrm>
      </p:grpSpPr>
      <p:pic>
        <p:nvPicPr>
          <p:cNvPr id="5" name="Afbeelding 4">
            <a:extLst>
              <a:ext uri="{FF2B5EF4-FFF2-40B4-BE49-F238E27FC236}">
                <a16:creationId xmlns:a16="http://schemas.microsoft.com/office/drawing/2014/main" id="{14E09BF1-E6CC-1E6F-CC34-3B3A0FEFADA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04256" y="1916832"/>
            <a:ext cx="7752184" cy="4344544"/>
          </a:xfrm>
          <a:prstGeom prst="rect">
            <a:avLst/>
          </a:prstGeom>
        </p:spPr>
      </p:pic>
      <p:sp>
        <p:nvSpPr>
          <p:cNvPr id="7" name="Titel 6">
            <a:extLst>
              <a:ext uri="{FF2B5EF4-FFF2-40B4-BE49-F238E27FC236}">
                <a16:creationId xmlns:a16="http://schemas.microsoft.com/office/drawing/2014/main" id="{0B508BAD-8684-CE90-8D60-8BD5934AFDD7}"/>
              </a:ext>
            </a:extLst>
          </p:cNvPr>
          <p:cNvSpPr>
            <a:spLocks noGrp="1"/>
          </p:cNvSpPr>
          <p:nvPr>
            <p:ph type="title"/>
          </p:nvPr>
        </p:nvSpPr>
        <p:spPr>
          <a:xfrm>
            <a:off x="0" y="831377"/>
            <a:ext cx="12192000" cy="1143000"/>
          </a:xfrm>
        </p:spPr>
        <p:txBody>
          <a:bodyPr>
            <a:normAutofit/>
          </a:bodyPr>
          <a:lstStyle/>
          <a:p>
            <a:pPr algn="ctr"/>
            <a:r>
              <a:rPr lang="nl-NL" sz="3200" b="1" dirty="0">
                <a:solidFill>
                  <a:srgbClr val="0070C0"/>
                </a:solidFill>
                <a:latin typeface="+mn-lt"/>
              </a:rPr>
              <a:t>Praktijkgemeenschap</a:t>
            </a:r>
          </a:p>
        </p:txBody>
      </p:sp>
      <p:sp>
        <p:nvSpPr>
          <p:cNvPr id="16" name="Tijdelijke aanduiding voor dianummer 5">
            <a:extLst>
              <a:ext uri="{FF2B5EF4-FFF2-40B4-BE49-F238E27FC236}">
                <a16:creationId xmlns:a16="http://schemas.microsoft.com/office/drawing/2014/main" id="{8831D6C4-CF55-BDB1-FAA6-06F7151FDB59}"/>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2</a:t>
            </a:fld>
            <a:endParaRPr lang="nl-NL" altLang="nl-NL" sz="1200" b="1" dirty="0"/>
          </a:p>
        </p:txBody>
      </p:sp>
      <p:pic>
        <p:nvPicPr>
          <p:cNvPr id="10" name="Afbeelding 9">
            <a:extLst>
              <a:ext uri="{FF2B5EF4-FFF2-40B4-BE49-F238E27FC236}">
                <a16:creationId xmlns:a16="http://schemas.microsoft.com/office/drawing/2014/main" id="{618A8758-D553-0BE4-A2A5-D054F5A53686}"/>
              </a:ext>
            </a:extLst>
          </p:cNvPr>
          <p:cNvPicPr>
            <a:picLocks noChangeAspect="1"/>
          </p:cNvPicPr>
          <p:nvPr/>
        </p:nvPicPr>
        <p:blipFill>
          <a:blip r:embed="rId4"/>
          <a:stretch>
            <a:fillRect/>
          </a:stretch>
        </p:blipFill>
        <p:spPr>
          <a:xfrm>
            <a:off x="5906285" y="0"/>
            <a:ext cx="2258079" cy="743343"/>
          </a:xfrm>
          <a:prstGeom prst="rect">
            <a:avLst/>
          </a:prstGeom>
        </p:spPr>
      </p:pic>
      <p:sp>
        <p:nvSpPr>
          <p:cNvPr id="2" name="Ovaal 1">
            <a:extLst>
              <a:ext uri="{FF2B5EF4-FFF2-40B4-BE49-F238E27FC236}">
                <a16:creationId xmlns:a16="http://schemas.microsoft.com/office/drawing/2014/main" id="{7E2A3C8E-62F2-0D6F-6912-82B03FE5FF91}"/>
              </a:ext>
            </a:extLst>
          </p:cNvPr>
          <p:cNvSpPr/>
          <p:nvPr/>
        </p:nvSpPr>
        <p:spPr>
          <a:xfrm>
            <a:off x="6168008" y="3933056"/>
            <a:ext cx="1944216" cy="1872208"/>
          </a:xfrm>
          <a:prstGeom prst="ellipse">
            <a:avLst/>
          </a:prstGeom>
          <a:noFill/>
          <a:ln>
            <a:solidFill>
              <a:srgbClr val="CC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solidFill>
                <a:srgbClr val="FF0000"/>
              </a:solidFill>
            </a:endParaRPr>
          </a:p>
        </p:txBody>
      </p:sp>
    </p:spTree>
    <p:extLst>
      <p:ext uri="{BB962C8B-B14F-4D97-AF65-F5344CB8AC3E}">
        <p14:creationId xmlns:p14="http://schemas.microsoft.com/office/powerpoint/2010/main" val="32882498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F526612C-A69D-4737-8893-9730F411DB36}"/>
              </a:ext>
            </a:extLst>
          </p:cNvPr>
          <p:cNvSpPr>
            <a:spLocks noGrp="1"/>
          </p:cNvSpPr>
          <p:nvPr>
            <p:ph type="title"/>
          </p:nvPr>
        </p:nvSpPr>
        <p:spPr>
          <a:xfrm>
            <a:off x="0" y="831377"/>
            <a:ext cx="12192000" cy="1143000"/>
          </a:xfrm>
        </p:spPr>
        <p:txBody>
          <a:bodyPr>
            <a:normAutofit/>
          </a:bodyPr>
          <a:lstStyle/>
          <a:p>
            <a:r>
              <a:rPr lang="nl-NL" sz="3200" b="1" dirty="0">
                <a:solidFill>
                  <a:srgbClr val="0070C0"/>
                </a:solidFill>
              </a:rPr>
              <a:t>Snelle Wereld</a:t>
            </a:r>
          </a:p>
        </p:txBody>
      </p:sp>
      <p:sp>
        <p:nvSpPr>
          <p:cNvPr id="8" name="Tijdelijke aanduiding voor inhoud 7">
            <a:extLst>
              <a:ext uri="{FF2B5EF4-FFF2-40B4-BE49-F238E27FC236}">
                <a16:creationId xmlns:a16="http://schemas.microsoft.com/office/drawing/2014/main" id="{D8BF8BE9-BDBA-46A5-BEBE-24C0230547FA}"/>
              </a:ext>
            </a:extLst>
          </p:cNvPr>
          <p:cNvSpPr>
            <a:spLocks noGrp="1"/>
          </p:cNvSpPr>
          <p:nvPr>
            <p:ph idx="1"/>
          </p:nvPr>
        </p:nvSpPr>
        <p:spPr>
          <a:xfrm>
            <a:off x="1271464" y="1600205"/>
            <a:ext cx="9721080" cy="4637107"/>
          </a:xfrm>
        </p:spPr>
        <p:txBody>
          <a:bodyPr>
            <a:noAutofit/>
          </a:bodyPr>
          <a:lstStyle/>
          <a:p>
            <a:pPr marL="0" lvl="0" indent="0">
              <a:buNone/>
            </a:pPr>
            <a:endParaRPr lang="nl-NL" sz="2400" dirty="0">
              <a:solidFill>
                <a:srgbClr val="0A0A02"/>
              </a:solidFill>
            </a:endParaRPr>
          </a:p>
          <a:p>
            <a:pPr lvl="0">
              <a:buClr>
                <a:srgbClr val="0070C0"/>
              </a:buClr>
            </a:pP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De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ruimte</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wordt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meervoudig gebruikt</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en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digitaal geprogrammeerd</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nl-NL" sz="2400" dirty="0" err="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Werk-locaties</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zijn sterk flexibel. Landbouw varieert van grootschalig en hightech tot kleinschalig en multifunctioneel. Natuurgebieden zijn klein en tijdelijk. </a:t>
            </a:r>
            <a:endParaRPr lang="nl-NL" sz="2400" dirty="0">
              <a:effectLst/>
              <a:latin typeface="RijksoverheidSansText"/>
              <a:ea typeface="Times New Roman" panose="02020603050405020304" pitchFamily="18" charset="0"/>
              <a:cs typeface="Times New Roman" panose="02020603050405020304" pitchFamily="18" charset="0"/>
            </a:endParaRPr>
          </a:p>
          <a:p>
            <a:pPr lvl="0">
              <a:buClr>
                <a:srgbClr val="0070C0"/>
              </a:buClr>
            </a:pP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De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digitale ruimte</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is belangrijker dan de fysieke ruimte. De locatie doet er minder toe, wat leidt tot spreiding. Fysiek levert dit een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veranderende lappendeken</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op. Naast hotspots zijn er ook </a:t>
            </a:r>
            <a:r>
              <a:rPr lang="nl-NL" sz="2400" dirty="0" err="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coldspots</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nl-NL" sz="2400" dirty="0">
              <a:effectLst/>
              <a:latin typeface="RijksoverheidSansText"/>
              <a:ea typeface="Times New Roman" panose="02020603050405020304" pitchFamily="18" charset="0"/>
              <a:cs typeface="Times New Roman" panose="02020603050405020304" pitchFamily="18" charset="0"/>
            </a:endParaRPr>
          </a:p>
          <a:p>
            <a:pPr lvl="0">
              <a:buClr>
                <a:srgbClr val="0070C0"/>
              </a:buClr>
            </a:pPr>
            <a:r>
              <a:rPr lang="nl-NL" sz="2400" dirty="0">
                <a:effectLst/>
                <a:latin typeface="Calibri" panose="020F0502020204030204" pitchFamily="34" charset="0"/>
                <a:ea typeface="Times New Roman" panose="02020603050405020304" pitchFamily="18" charset="0"/>
                <a:cs typeface="Times New Roman" panose="02020603050405020304" pitchFamily="18" charset="0"/>
              </a:rPr>
              <a:t>Er is </a:t>
            </a:r>
            <a:r>
              <a:rPr lang="nl-NL" sz="2400" u="sng" dirty="0">
                <a:effectLst/>
                <a:latin typeface="Calibri" panose="020F0502020204030204" pitchFamily="34" charset="0"/>
                <a:ea typeface="Times New Roman" panose="02020603050405020304" pitchFamily="18" charset="0"/>
                <a:cs typeface="Times New Roman" panose="02020603050405020304" pitchFamily="18" charset="0"/>
              </a:rPr>
              <a:t>virtuele samenhang</a:t>
            </a:r>
            <a:r>
              <a:rPr lang="nl-NL" sz="2400" dirty="0">
                <a:effectLst/>
                <a:latin typeface="Calibri" panose="020F0502020204030204" pitchFamily="34" charset="0"/>
                <a:ea typeface="Times New Roman" panose="02020603050405020304" pitchFamily="18" charset="0"/>
                <a:cs typeface="Times New Roman" panose="02020603050405020304" pitchFamily="18" charset="0"/>
              </a:rPr>
              <a:t> tussen ruimtelijke functies door koppeling van verschillende datastromen. De </a:t>
            </a:r>
            <a:r>
              <a:rPr lang="nl-NL" sz="2400" u="sng" dirty="0">
                <a:effectLst/>
                <a:latin typeface="Calibri" panose="020F0502020204030204" pitchFamily="34" charset="0"/>
                <a:ea typeface="Times New Roman" panose="02020603050405020304" pitchFamily="18" charset="0"/>
                <a:cs typeface="Times New Roman" panose="02020603050405020304" pitchFamily="18" charset="0"/>
              </a:rPr>
              <a:t>fysieke wereld</a:t>
            </a:r>
            <a:r>
              <a:rPr lang="nl-NL" sz="2400" dirty="0">
                <a:effectLst/>
                <a:latin typeface="Calibri" panose="020F0502020204030204" pitchFamily="34" charset="0"/>
                <a:ea typeface="Times New Roman" panose="02020603050405020304" pitchFamily="18" charset="0"/>
                <a:cs typeface="Times New Roman" panose="02020603050405020304" pitchFamily="18" charset="0"/>
              </a:rPr>
              <a:t> is </a:t>
            </a:r>
            <a:r>
              <a:rPr lang="nl-NL" sz="2400" u="sng" dirty="0">
                <a:effectLst/>
                <a:latin typeface="Calibri" panose="020F0502020204030204" pitchFamily="34" charset="0"/>
                <a:ea typeface="Times New Roman" panose="02020603050405020304" pitchFamily="18" charset="0"/>
                <a:cs typeface="Times New Roman" panose="02020603050405020304" pitchFamily="18" charset="0"/>
              </a:rPr>
              <a:t>gefragmenteerd</a:t>
            </a:r>
            <a:r>
              <a:rPr lang="nl-NL" sz="2400" dirty="0">
                <a:effectLst/>
                <a:latin typeface="Calibri" panose="020F0502020204030204" pitchFamily="34" charset="0"/>
                <a:ea typeface="Times New Roman" panose="02020603050405020304" pitchFamily="18" charset="0"/>
                <a:cs typeface="Times New Roman" panose="02020603050405020304" pitchFamily="18" charset="0"/>
              </a:rPr>
              <a:t>. Waar nodig is er functiescheiding. Samenhang in de tijd is gericht op flexibiliteit.</a:t>
            </a:r>
            <a:endParaRPr lang="nl-NL" sz="2400" dirty="0">
              <a:effectLst/>
              <a:latin typeface="RijksoverheidSansText"/>
              <a:ea typeface="Times New Roman" panose="02020603050405020304" pitchFamily="18" charset="0"/>
              <a:cs typeface="Times New Roman" panose="02020603050405020304" pitchFamily="18" charset="0"/>
            </a:endParaRPr>
          </a:p>
          <a:p>
            <a:endParaRPr lang="nl-NL" sz="2400" dirty="0">
              <a:ea typeface="Calibri" panose="020F0502020204030204" pitchFamily="34" charset="0"/>
              <a:cs typeface="Times New Roman" panose="02020603050405020304" pitchFamily="18" charset="0"/>
            </a:endParaRPr>
          </a:p>
          <a:p>
            <a:pPr>
              <a:spcAft>
                <a:spcPts val="300"/>
              </a:spcAft>
              <a:buClr>
                <a:srgbClr val="00B0F0"/>
              </a:buClr>
            </a:pPr>
            <a:endParaRPr lang="nl-NL" sz="2400" dirty="0">
              <a:effectLst/>
              <a:ea typeface="Calibri" panose="020F0502020204030204" pitchFamily="34" charset="0"/>
              <a:cs typeface="Times New Roman" panose="02020603050405020304" pitchFamily="18" charset="0"/>
            </a:endParaRPr>
          </a:p>
          <a:p>
            <a:pPr lvl="0"/>
            <a:endParaRPr lang="nl-NL" sz="2400" i="1" dirty="0"/>
          </a:p>
          <a:p>
            <a:pPr lvl="0"/>
            <a:endParaRPr lang="nl-NL" sz="2400" dirty="0"/>
          </a:p>
          <a:p>
            <a:pPr lvl="0"/>
            <a:endParaRPr lang="nl-NL" altLang="nl-NL" sz="2400" dirty="0">
              <a:solidFill>
                <a:srgbClr val="0A0A02"/>
              </a:solidFill>
            </a:endParaRPr>
          </a:p>
        </p:txBody>
      </p:sp>
      <p:sp>
        <p:nvSpPr>
          <p:cNvPr id="9" name="Tijdelijke aanduiding voor dianummer 5"/>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20</a:t>
            </a:fld>
            <a:endParaRPr lang="nl-NL" altLang="nl-NL" sz="1200" b="1" dirty="0"/>
          </a:p>
        </p:txBody>
      </p:sp>
      <p:pic>
        <p:nvPicPr>
          <p:cNvPr id="2" name="Afbeelding 1">
            <a:extLst>
              <a:ext uri="{FF2B5EF4-FFF2-40B4-BE49-F238E27FC236}">
                <a16:creationId xmlns:a16="http://schemas.microsoft.com/office/drawing/2014/main" id="{55645846-7FFB-089E-14E1-52DFFFDAA8B8}"/>
              </a:ext>
            </a:extLst>
          </p:cNvPr>
          <p:cNvPicPr>
            <a:picLocks noChangeAspect="1"/>
          </p:cNvPicPr>
          <p:nvPr/>
        </p:nvPicPr>
        <p:blipFill>
          <a:blip r:embed="rId3"/>
          <a:stretch>
            <a:fillRect/>
          </a:stretch>
        </p:blipFill>
        <p:spPr>
          <a:xfrm>
            <a:off x="5906285" y="0"/>
            <a:ext cx="2258079" cy="743343"/>
          </a:xfrm>
          <a:prstGeom prst="rect">
            <a:avLst/>
          </a:prstGeom>
        </p:spPr>
      </p:pic>
    </p:spTree>
    <p:extLst>
      <p:ext uri="{BB962C8B-B14F-4D97-AF65-F5344CB8AC3E}">
        <p14:creationId xmlns:p14="http://schemas.microsoft.com/office/powerpoint/2010/main" val="595635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C3ACC098-9761-1D83-7D46-989E36DE1F3F}"/>
              </a:ext>
            </a:extLst>
          </p:cNvPr>
          <p:cNvPicPr>
            <a:picLocks noChangeAspect="1"/>
          </p:cNvPicPr>
          <p:nvPr/>
        </p:nvPicPr>
        <p:blipFill>
          <a:blip r:embed="rId3"/>
          <a:stretch>
            <a:fillRect/>
          </a:stretch>
        </p:blipFill>
        <p:spPr>
          <a:xfrm>
            <a:off x="1255269" y="0"/>
            <a:ext cx="9681461" cy="6858000"/>
          </a:xfrm>
          <a:prstGeom prst="rect">
            <a:avLst/>
          </a:prstGeom>
        </p:spPr>
      </p:pic>
      <p:sp>
        <p:nvSpPr>
          <p:cNvPr id="2" name="Tijdelijke aanduiding voor dianummer 5">
            <a:extLst>
              <a:ext uri="{FF2B5EF4-FFF2-40B4-BE49-F238E27FC236}">
                <a16:creationId xmlns:a16="http://schemas.microsoft.com/office/drawing/2014/main" id="{C33FB276-F5C5-9160-B5BA-F61FB6C04BB8}"/>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21</a:t>
            </a:fld>
            <a:endParaRPr lang="nl-NL" altLang="nl-NL" sz="1200" b="1" dirty="0"/>
          </a:p>
        </p:txBody>
      </p:sp>
      <p:sp>
        <p:nvSpPr>
          <p:cNvPr id="4" name="Tekstvak 3">
            <a:extLst>
              <a:ext uri="{FF2B5EF4-FFF2-40B4-BE49-F238E27FC236}">
                <a16:creationId xmlns:a16="http://schemas.microsoft.com/office/drawing/2014/main" id="{F42D546B-223A-1D6A-E492-A87C00ED1198}"/>
              </a:ext>
            </a:extLst>
          </p:cNvPr>
          <p:cNvSpPr txBox="1"/>
          <p:nvPr/>
        </p:nvSpPr>
        <p:spPr>
          <a:xfrm>
            <a:off x="2931670" y="2060848"/>
            <a:ext cx="6254726" cy="830997"/>
          </a:xfrm>
          <a:prstGeom prst="rect">
            <a:avLst/>
          </a:prstGeom>
          <a:noFill/>
        </p:spPr>
        <p:txBody>
          <a:bodyPr wrap="none" rtlCol="0">
            <a:spAutoFit/>
          </a:bodyPr>
          <a:lstStyle/>
          <a:p>
            <a:pPr algn="ctr"/>
            <a:r>
              <a:rPr lang="nl-NL" sz="2400" b="1" dirty="0"/>
              <a:t>Deze kaartuitsnede uit Snelle Wereld</a:t>
            </a:r>
          </a:p>
          <a:p>
            <a:pPr algn="ctr"/>
            <a:r>
              <a:rPr lang="nl-NL" sz="2400" b="1" dirty="0"/>
              <a:t>vervangen door kaartuitsnede van eigen gebied</a:t>
            </a:r>
          </a:p>
        </p:txBody>
      </p:sp>
    </p:spTree>
    <p:extLst>
      <p:ext uri="{BB962C8B-B14F-4D97-AF65-F5344CB8AC3E}">
        <p14:creationId xmlns:p14="http://schemas.microsoft.com/office/powerpoint/2010/main" val="5886294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F526612C-A69D-4737-8893-9730F411DB36}"/>
              </a:ext>
            </a:extLst>
          </p:cNvPr>
          <p:cNvSpPr>
            <a:spLocks noGrp="1"/>
          </p:cNvSpPr>
          <p:nvPr>
            <p:ph type="title"/>
          </p:nvPr>
        </p:nvSpPr>
        <p:spPr>
          <a:xfrm>
            <a:off x="0" y="831377"/>
            <a:ext cx="12192000" cy="1143000"/>
          </a:xfrm>
        </p:spPr>
        <p:txBody>
          <a:bodyPr>
            <a:normAutofit/>
          </a:bodyPr>
          <a:lstStyle/>
          <a:p>
            <a:r>
              <a:rPr lang="nl-NL" sz="3200" b="1" dirty="0">
                <a:solidFill>
                  <a:srgbClr val="0070C0"/>
                </a:solidFill>
              </a:rPr>
              <a:t>Groen Land</a:t>
            </a:r>
          </a:p>
        </p:txBody>
      </p:sp>
      <p:sp>
        <p:nvSpPr>
          <p:cNvPr id="8" name="Tijdelijke aanduiding voor inhoud 7">
            <a:extLst>
              <a:ext uri="{FF2B5EF4-FFF2-40B4-BE49-F238E27FC236}">
                <a16:creationId xmlns:a16="http://schemas.microsoft.com/office/drawing/2014/main" id="{D8BF8BE9-BDBA-46A5-BEBE-24C0230547FA}"/>
              </a:ext>
            </a:extLst>
          </p:cNvPr>
          <p:cNvSpPr>
            <a:spLocks noGrp="1"/>
          </p:cNvSpPr>
          <p:nvPr>
            <p:ph idx="1"/>
          </p:nvPr>
        </p:nvSpPr>
        <p:spPr>
          <a:xfrm>
            <a:off x="1415480" y="1600205"/>
            <a:ext cx="9433048" cy="4637107"/>
          </a:xfrm>
        </p:spPr>
        <p:txBody>
          <a:bodyPr>
            <a:noAutofit/>
          </a:bodyPr>
          <a:lstStyle/>
          <a:p>
            <a:pPr marL="0" lvl="0" indent="0">
              <a:buNone/>
            </a:pPr>
            <a:endParaRPr lang="nl-NL" sz="2400" dirty="0">
              <a:solidFill>
                <a:srgbClr val="0A0A02"/>
              </a:solidFill>
            </a:endParaRPr>
          </a:p>
          <a:p>
            <a:pPr lvl="0">
              <a:buClr>
                <a:srgbClr val="0070C0"/>
              </a:buClr>
            </a:pP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Mensen zien zichzelf als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onderdeel</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van de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natuur</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en als actieve leden van de samenleving.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Planet</a:t>
            </a:r>
            <a:r>
              <a:rPr lang="nl-NL" sz="2400" i="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staat voorop. Natuurlijke oplossingen hebben de voorkeur boven technische. </a:t>
            </a:r>
            <a:endParaRPr lang="nl-NL" sz="2400" dirty="0">
              <a:effectLst/>
              <a:latin typeface="RijksoverheidSansText"/>
              <a:ea typeface="Times New Roman" panose="02020603050405020304" pitchFamily="18" charset="0"/>
              <a:cs typeface="Times New Roman" panose="02020603050405020304" pitchFamily="18" charset="0"/>
            </a:endParaRPr>
          </a:p>
          <a:p>
            <a:pPr lvl="0">
              <a:buClr>
                <a:srgbClr val="0070C0"/>
              </a:buClr>
            </a:pP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De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economie</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is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niet meer op groei gericht</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Het materiaalgebruik is geminimaliseerd. Er is veel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publieke rijkdom</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en weinig private rijkdom. De inkomens- en vermogensverschillen zijn klein.</a:t>
            </a:r>
            <a:endParaRPr lang="nl-NL" sz="2400" dirty="0">
              <a:effectLst/>
              <a:latin typeface="RijksoverheidSansText"/>
              <a:ea typeface="Times New Roman" panose="02020603050405020304" pitchFamily="18" charset="0"/>
              <a:cs typeface="Times New Roman" panose="02020603050405020304" pitchFamily="18" charset="0"/>
            </a:endParaRPr>
          </a:p>
          <a:p>
            <a:pPr lvl="0">
              <a:buClr>
                <a:srgbClr val="0070C0"/>
              </a:buClr>
            </a:pP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Het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Rijk voert</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de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regie</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binnen internationale afspraken. Het maakt integrale visies en past veel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regelgeving</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en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normering</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toe.</a:t>
            </a:r>
            <a:r>
              <a:rPr lang="nl-NL" sz="2400" i="1" dirty="0">
                <a:effectLst/>
                <a:latin typeface="Calibri" panose="020F0502020204030204" pitchFamily="34" charset="0"/>
                <a:ea typeface="Times New Roman" panose="02020603050405020304" pitchFamily="18" charset="0"/>
                <a:cs typeface="Times New Roman" panose="02020603050405020304" pitchFamily="18" charset="0"/>
              </a:rPr>
              <a:t> </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Als onderdeel hiervan voert het en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planeetpuntensysteem</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in. </a:t>
            </a:r>
            <a:endParaRPr lang="nl-NL" sz="2400" dirty="0">
              <a:effectLst/>
              <a:latin typeface="RijksoverheidSansText"/>
              <a:ea typeface="Times New Roman" panose="02020603050405020304" pitchFamily="18" charset="0"/>
              <a:cs typeface="Times New Roman" panose="02020603050405020304" pitchFamily="18" charset="0"/>
            </a:endParaRPr>
          </a:p>
          <a:p>
            <a:pPr lvl="0">
              <a:buClr>
                <a:srgbClr val="0070C0"/>
              </a:buClr>
            </a:pPr>
            <a:endParaRPr lang="nl-NL" sz="2400" dirty="0">
              <a:effectLst/>
              <a:ea typeface="Calibri" panose="020F0502020204030204" pitchFamily="34" charset="0"/>
              <a:cs typeface="Times New Roman" panose="02020603050405020304" pitchFamily="18" charset="0"/>
            </a:endParaRPr>
          </a:p>
          <a:p>
            <a:pPr>
              <a:spcAft>
                <a:spcPts val="300"/>
              </a:spcAft>
              <a:buClr>
                <a:srgbClr val="00B0F0"/>
              </a:buClr>
            </a:pPr>
            <a:endParaRPr lang="nl-NL" sz="2400" dirty="0">
              <a:ea typeface="Calibri" panose="020F0502020204030204" pitchFamily="34" charset="0"/>
              <a:cs typeface="Times New Roman" panose="02020603050405020304" pitchFamily="18" charset="0"/>
            </a:endParaRPr>
          </a:p>
          <a:p>
            <a:pPr>
              <a:spcAft>
                <a:spcPts val="300"/>
              </a:spcAft>
              <a:buClr>
                <a:srgbClr val="00B0F0"/>
              </a:buClr>
            </a:pPr>
            <a:endParaRPr lang="nl-NL" sz="2400" dirty="0">
              <a:effectLst/>
              <a:ea typeface="Calibri" panose="020F0502020204030204" pitchFamily="34" charset="0"/>
              <a:cs typeface="Times New Roman" panose="02020603050405020304" pitchFamily="18" charset="0"/>
            </a:endParaRPr>
          </a:p>
          <a:p>
            <a:pPr lvl="0"/>
            <a:endParaRPr lang="nl-NL" sz="2400" i="1" dirty="0"/>
          </a:p>
          <a:p>
            <a:pPr lvl="0"/>
            <a:endParaRPr lang="nl-NL" sz="2400" dirty="0"/>
          </a:p>
          <a:p>
            <a:pPr lvl="0"/>
            <a:endParaRPr lang="nl-NL" altLang="nl-NL" sz="2400" dirty="0">
              <a:solidFill>
                <a:srgbClr val="0A0A02"/>
              </a:solidFill>
            </a:endParaRPr>
          </a:p>
        </p:txBody>
      </p:sp>
      <p:sp>
        <p:nvSpPr>
          <p:cNvPr id="9" name="Tijdelijke aanduiding voor dianummer 5"/>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22</a:t>
            </a:fld>
            <a:endParaRPr lang="nl-NL" altLang="nl-NL" sz="1200" b="1" dirty="0"/>
          </a:p>
        </p:txBody>
      </p:sp>
      <p:pic>
        <p:nvPicPr>
          <p:cNvPr id="2" name="Afbeelding 1">
            <a:extLst>
              <a:ext uri="{FF2B5EF4-FFF2-40B4-BE49-F238E27FC236}">
                <a16:creationId xmlns:a16="http://schemas.microsoft.com/office/drawing/2014/main" id="{1DA3950A-974B-BACA-BAB5-2FE4602C9F7C}"/>
              </a:ext>
            </a:extLst>
          </p:cNvPr>
          <p:cNvPicPr>
            <a:picLocks noChangeAspect="1"/>
          </p:cNvPicPr>
          <p:nvPr/>
        </p:nvPicPr>
        <p:blipFill>
          <a:blip r:embed="rId3"/>
          <a:stretch>
            <a:fillRect/>
          </a:stretch>
        </p:blipFill>
        <p:spPr>
          <a:xfrm>
            <a:off x="5906285" y="0"/>
            <a:ext cx="2258079" cy="743343"/>
          </a:xfrm>
          <a:prstGeom prst="rect">
            <a:avLst/>
          </a:prstGeom>
        </p:spPr>
      </p:pic>
    </p:spTree>
    <p:extLst>
      <p:ext uri="{BB962C8B-B14F-4D97-AF65-F5344CB8AC3E}">
        <p14:creationId xmlns:p14="http://schemas.microsoft.com/office/powerpoint/2010/main" val="20505270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ianummer 5">
            <a:extLst>
              <a:ext uri="{FF2B5EF4-FFF2-40B4-BE49-F238E27FC236}">
                <a16:creationId xmlns:a16="http://schemas.microsoft.com/office/drawing/2014/main" id="{B77B91B8-9D5A-5537-8603-E23BDA4B4F9E}"/>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23</a:t>
            </a:fld>
            <a:endParaRPr lang="nl-NL" altLang="nl-NL" sz="1200" b="1" dirty="0"/>
          </a:p>
        </p:txBody>
      </p:sp>
      <p:pic>
        <p:nvPicPr>
          <p:cNvPr id="4" name="Afbeelding 3">
            <a:extLst>
              <a:ext uri="{FF2B5EF4-FFF2-40B4-BE49-F238E27FC236}">
                <a16:creationId xmlns:a16="http://schemas.microsoft.com/office/drawing/2014/main" id="{C1E6FA2B-7C23-9BD0-17ED-903E7E16AEF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3688" y="0"/>
            <a:ext cx="11084624" cy="6858000"/>
          </a:xfrm>
          <a:prstGeom prst="rect">
            <a:avLst/>
          </a:prstGeom>
        </p:spPr>
      </p:pic>
      <p:sp>
        <p:nvSpPr>
          <p:cNvPr id="5" name="Tijdelijke aanduiding voor dianummer 5">
            <a:extLst>
              <a:ext uri="{FF2B5EF4-FFF2-40B4-BE49-F238E27FC236}">
                <a16:creationId xmlns:a16="http://schemas.microsoft.com/office/drawing/2014/main" id="{B2FEC479-78C3-81EB-5368-9E9095A80277}"/>
              </a:ext>
            </a:extLst>
          </p:cNvPr>
          <p:cNvSpPr txBox="1">
            <a:spLocks/>
          </p:cNvSpPr>
          <p:nvPr/>
        </p:nvSpPr>
        <p:spPr>
          <a:xfrm>
            <a:off x="5735960" y="6434308"/>
            <a:ext cx="540222" cy="37906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lstStyle>
            <a:defPPr>
              <a:defRPr lang="nl-NL"/>
            </a:defPPr>
            <a:lvl1pPr marL="0" algn="r" defTabSz="914400" rtl="0" eaLnBrk="1" latinLnBrk="0" hangingPunct="1">
              <a:spcBef>
                <a:spcPct val="20000"/>
              </a:spcBef>
              <a:buClr>
                <a:srgbClr val="007BC7"/>
              </a:buClr>
              <a:buFont typeface="Wingdings" panose="05000000000000000000" pitchFamily="2" charset="2"/>
              <a:buChar char="§"/>
              <a:defRPr sz="2000" kern="1200">
                <a:solidFill>
                  <a:schemeClr val="tx1"/>
                </a:solidFill>
                <a:latin typeface="Verdana" panose="020B0604030504040204" pitchFamily="34" charset="0"/>
                <a:ea typeface="+mn-ea"/>
                <a:cs typeface="Arial" panose="020B0604020202020204" pitchFamily="34" charset="0"/>
              </a:defRPr>
            </a:lvl1pPr>
            <a:lvl2pPr marL="742950" indent="-285750" algn="l" defTabSz="914400" rtl="0" eaLnBrk="1" latinLnBrk="0" hangingPunct="1">
              <a:spcBef>
                <a:spcPct val="20000"/>
              </a:spcBef>
              <a:buClr>
                <a:srgbClr val="007BC7"/>
              </a:buClr>
              <a:buFont typeface="Verdana" panose="020B0604030504040204" pitchFamily="34" charset="0"/>
              <a:buChar char="–"/>
              <a:defRPr sz="1800" kern="1200">
                <a:solidFill>
                  <a:schemeClr val="tx1"/>
                </a:solidFill>
                <a:latin typeface="Verdana" panose="020B0604030504040204" pitchFamily="34" charset="0"/>
                <a:ea typeface="+mn-ea"/>
                <a:cs typeface="Arial" panose="020B0604020202020204" pitchFamily="34" charset="0"/>
              </a:defRPr>
            </a:lvl2pPr>
            <a:lvl3pPr marL="1143000" indent="-228600" algn="l" defTabSz="914400" rtl="0" eaLnBrk="1" latinLnBrk="0" hangingPunct="1">
              <a:spcBef>
                <a:spcPct val="20000"/>
              </a:spcBef>
              <a:buFont typeface="Verdana" panose="020B0604030504040204" pitchFamily="34" charset="0"/>
              <a:buChar char="›"/>
              <a:defRPr sz="1800" kern="1200">
                <a:solidFill>
                  <a:schemeClr val="tx1"/>
                </a:solidFill>
                <a:latin typeface="Verdana" panose="020B0604030504040204" pitchFamily="34" charset="0"/>
                <a:ea typeface="+mn-ea"/>
                <a:cs typeface="Arial" panose="020B0604020202020204" pitchFamily="34" charset="0"/>
              </a:defRPr>
            </a:lvl3pPr>
            <a:lvl4pPr marL="1600200" indent="-228600" algn="l" defTabSz="914400" rtl="0" eaLnBrk="1" latinLnBrk="0" hangingPunct="1">
              <a:spcBef>
                <a:spcPct val="20000"/>
              </a:spcBef>
              <a:buFont typeface="Verdana" panose="020B0604030504040204" pitchFamily="34" charset="0"/>
              <a:buChar char="●"/>
              <a:defRPr sz="1800" kern="1200">
                <a:solidFill>
                  <a:schemeClr val="tx1"/>
                </a:solidFill>
                <a:latin typeface="Verdana" panose="020B0604030504040204" pitchFamily="34" charset="0"/>
                <a:ea typeface="+mn-ea"/>
                <a:cs typeface="Arial" panose="020B0604020202020204" pitchFamily="34" charset="0"/>
              </a:defRPr>
            </a:lvl4pPr>
            <a:lvl5pPr marL="2057400" indent="-228600" algn="l" defTabSz="914400" rtl="0" eaLnBrk="1" latinLnBrk="0" hangingPunct="1">
              <a:spcBef>
                <a:spcPct val="20000"/>
              </a:spcBef>
              <a:buFont typeface="Verdana" panose="020B0604030504040204" pitchFamily="34" charset="0"/>
              <a:buChar char="–"/>
              <a:defRPr sz="1800" kern="1200">
                <a:solidFill>
                  <a:schemeClr val="tx1"/>
                </a:solidFill>
                <a:latin typeface="Verdana" panose="020B0604030504040204" pitchFamily="34" charset="0"/>
                <a:ea typeface="+mn-ea"/>
                <a:cs typeface="Arial" panose="020B0604020202020204" pitchFamily="34" charset="0"/>
              </a:defRPr>
            </a:lvl5pPr>
            <a:lvl6pPr marL="2514600" indent="-228600" algn="l" defTabSz="914400" rtl="0" eaLnBrk="0" fontAlgn="base" latinLnBrk="0" hangingPunct="0">
              <a:spcBef>
                <a:spcPct val="20000"/>
              </a:spcBef>
              <a:spcAft>
                <a:spcPct val="0"/>
              </a:spcAft>
              <a:buFont typeface="Verdana" panose="020B0604030504040204" pitchFamily="34" charset="0"/>
              <a:buChar char="–"/>
              <a:defRPr sz="1800" kern="1200">
                <a:solidFill>
                  <a:schemeClr val="tx1"/>
                </a:solidFill>
                <a:latin typeface="Verdana" panose="020B0604030504040204" pitchFamily="34" charset="0"/>
                <a:ea typeface="+mn-ea"/>
                <a:cs typeface="Arial" panose="020B0604020202020204" pitchFamily="34" charset="0"/>
              </a:defRPr>
            </a:lvl6pPr>
            <a:lvl7pPr marL="2971800" indent="-228600" algn="l" defTabSz="914400" rtl="0" eaLnBrk="0" fontAlgn="base" latinLnBrk="0" hangingPunct="0">
              <a:spcBef>
                <a:spcPct val="20000"/>
              </a:spcBef>
              <a:spcAft>
                <a:spcPct val="0"/>
              </a:spcAft>
              <a:buFont typeface="Verdana" panose="020B0604030504040204" pitchFamily="34" charset="0"/>
              <a:buChar char="–"/>
              <a:defRPr sz="1800" kern="1200">
                <a:solidFill>
                  <a:schemeClr val="tx1"/>
                </a:solidFill>
                <a:latin typeface="Verdana" panose="020B0604030504040204" pitchFamily="34" charset="0"/>
                <a:ea typeface="+mn-ea"/>
                <a:cs typeface="Arial" panose="020B0604020202020204" pitchFamily="34" charset="0"/>
              </a:defRPr>
            </a:lvl7pPr>
            <a:lvl8pPr marL="3429000" indent="-228600" algn="l" defTabSz="914400" rtl="0" eaLnBrk="0" fontAlgn="base" latinLnBrk="0" hangingPunct="0">
              <a:spcBef>
                <a:spcPct val="20000"/>
              </a:spcBef>
              <a:spcAft>
                <a:spcPct val="0"/>
              </a:spcAft>
              <a:buFont typeface="Verdana" panose="020B0604030504040204" pitchFamily="34" charset="0"/>
              <a:buChar char="–"/>
              <a:defRPr sz="1800" kern="1200">
                <a:solidFill>
                  <a:schemeClr val="tx1"/>
                </a:solidFill>
                <a:latin typeface="Verdana" panose="020B0604030504040204" pitchFamily="34" charset="0"/>
                <a:ea typeface="+mn-ea"/>
                <a:cs typeface="Arial" panose="020B0604020202020204" pitchFamily="34" charset="0"/>
              </a:defRPr>
            </a:lvl8pPr>
            <a:lvl9pPr marL="3886200" indent="-228600" algn="l" defTabSz="914400" rtl="0" eaLnBrk="0" fontAlgn="base" latinLnBrk="0" hangingPunct="0">
              <a:spcBef>
                <a:spcPct val="20000"/>
              </a:spcBef>
              <a:spcAft>
                <a:spcPct val="0"/>
              </a:spcAft>
              <a:buFont typeface="Verdana" panose="020B0604030504040204" pitchFamily="34" charset="0"/>
              <a:buChar char="–"/>
              <a:defRPr sz="1800" kern="1200">
                <a:solidFill>
                  <a:schemeClr val="tx1"/>
                </a:solidFill>
                <a:latin typeface="Verdana" panose="020B0604030504040204" pitchFamily="34" charset="0"/>
                <a:ea typeface="+mn-ea"/>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23</a:t>
            </a:fld>
            <a:endParaRPr lang="nl-NL" altLang="nl-NL" sz="1200" b="1" dirty="0"/>
          </a:p>
        </p:txBody>
      </p:sp>
    </p:spTree>
    <p:extLst>
      <p:ext uri="{BB962C8B-B14F-4D97-AF65-F5344CB8AC3E}">
        <p14:creationId xmlns:p14="http://schemas.microsoft.com/office/powerpoint/2010/main" val="40193230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F526612C-A69D-4737-8893-9730F411DB36}"/>
              </a:ext>
            </a:extLst>
          </p:cNvPr>
          <p:cNvSpPr>
            <a:spLocks noGrp="1"/>
          </p:cNvSpPr>
          <p:nvPr>
            <p:ph type="title"/>
          </p:nvPr>
        </p:nvSpPr>
        <p:spPr>
          <a:xfrm>
            <a:off x="0" y="831377"/>
            <a:ext cx="12192000" cy="1143000"/>
          </a:xfrm>
        </p:spPr>
        <p:txBody>
          <a:bodyPr>
            <a:normAutofit/>
          </a:bodyPr>
          <a:lstStyle/>
          <a:p>
            <a:r>
              <a:rPr lang="nl-NL" sz="3200" b="1" dirty="0">
                <a:solidFill>
                  <a:srgbClr val="0070C0"/>
                </a:solidFill>
              </a:rPr>
              <a:t>Groen Land</a:t>
            </a:r>
          </a:p>
        </p:txBody>
      </p:sp>
      <p:sp>
        <p:nvSpPr>
          <p:cNvPr id="8" name="Tijdelijke aanduiding voor inhoud 7">
            <a:extLst>
              <a:ext uri="{FF2B5EF4-FFF2-40B4-BE49-F238E27FC236}">
                <a16:creationId xmlns:a16="http://schemas.microsoft.com/office/drawing/2014/main" id="{D8BF8BE9-BDBA-46A5-BEBE-24C0230547FA}"/>
              </a:ext>
            </a:extLst>
          </p:cNvPr>
          <p:cNvSpPr>
            <a:spLocks noGrp="1"/>
          </p:cNvSpPr>
          <p:nvPr>
            <p:ph idx="1"/>
          </p:nvPr>
        </p:nvSpPr>
        <p:spPr>
          <a:xfrm>
            <a:off x="1631504" y="1600205"/>
            <a:ext cx="9289032" cy="4637107"/>
          </a:xfrm>
        </p:spPr>
        <p:txBody>
          <a:bodyPr>
            <a:noAutofit/>
          </a:bodyPr>
          <a:lstStyle/>
          <a:p>
            <a:pPr marL="0" lvl="0" indent="0">
              <a:buNone/>
            </a:pPr>
            <a:endParaRPr lang="nl-NL" sz="2400" dirty="0">
              <a:solidFill>
                <a:srgbClr val="0A0A02"/>
              </a:solidFill>
            </a:endParaRPr>
          </a:p>
          <a:p>
            <a:pPr lvl="0">
              <a:buClr>
                <a:srgbClr val="0070C0"/>
              </a:buClr>
            </a:pP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Het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ruimtegebruik</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is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natuur-inclusief</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Dagelijkse bestemmingen zijn dichtbij door meervoudig ruimtegebruik. Bedrijventerreinen liggen dicht bij steden. Er is een nationaal ecologisch netwerk. </a:t>
            </a:r>
            <a:endParaRPr lang="nl-NL" sz="2400" dirty="0">
              <a:effectLst/>
              <a:latin typeface="RijksoverheidSansText"/>
              <a:ea typeface="Times New Roman" panose="02020603050405020304" pitchFamily="18" charset="0"/>
              <a:cs typeface="Times New Roman" panose="02020603050405020304" pitchFamily="18" charset="0"/>
            </a:endParaRPr>
          </a:p>
          <a:p>
            <a:pPr lvl="0">
              <a:buClr>
                <a:srgbClr val="0070C0"/>
              </a:buClr>
            </a:pP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Er is een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sterke, nationale ruimtelijke hoofdstructuur</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Water en bodem, en de netwerken van OV, energie en zijn structurerend. Zij vormen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kralensnoeren</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van bebouwing en infrastructuur. </a:t>
            </a:r>
            <a:endParaRPr lang="nl-NL" sz="2400" dirty="0">
              <a:effectLst/>
              <a:latin typeface="RijksoverheidSansText"/>
              <a:ea typeface="Times New Roman" panose="02020603050405020304" pitchFamily="18" charset="0"/>
              <a:cs typeface="Times New Roman" panose="02020603050405020304" pitchFamily="18" charset="0"/>
            </a:endParaRPr>
          </a:p>
          <a:p>
            <a:pPr lvl="0">
              <a:buClr>
                <a:srgbClr val="0070C0"/>
              </a:buClr>
            </a:pPr>
            <a:r>
              <a:rPr lang="nl-NL" sz="2400" dirty="0">
                <a:effectLst/>
                <a:latin typeface="Calibri" panose="020F0502020204030204" pitchFamily="34" charset="0"/>
                <a:ea typeface="Times New Roman" panose="02020603050405020304" pitchFamily="18" charset="0"/>
                <a:cs typeface="Times New Roman" panose="02020603050405020304" pitchFamily="18" charset="0"/>
              </a:rPr>
              <a:t>Er is veel </a:t>
            </a:r>
            <a:r>
              <a:rPr lang="nl-NL" sz="2400" u="sng" dirty="0">
                <a:effectLst/>
                <a:latin typeface="Calibri" panose="020F0502020204030204" pitchFamily="34" charset="0"/>
                <a:ea typeface="Times New Roman" panose="02020603050405020304" pitchFamily="18" charset="0"/>
                <a:cs typeface="Times New Roman" panose="02020603050405020304" pitchFamily="18" charset="0"/>
              </a:rPr>
              <a:t>ruimtelijke samenhang</a:t>
            </a:r>
            <a:r>
              <a:rPr lang="nl-NL" sz="2400" dirty="0">
                <a:effectLst/>
                <a:latin typeface="Calibri" panose="020F0502020204030204" pitchFamily="34" charset="0"/>
                <a:ea typeface="Times New Roman" panose="02020603050405020304" pitchFamily="18" charset="0"/>
                <a:cs typeface="Times New Roman" panose="02020603050405020304" pitchFamily="18" charset="0"/>
              </a:rPr>
              <a:t> waar het om </a:t>
            </a:r>
            <a:r>
              <a:rPr lang="nl-NL" sz="2400" u="sng" dirty="0">
                <a:effectLst/>
                <a:latin typeface="Calibri" panose="020F0502020204030204" pitchFamily="34" charset="0"/>
                <a:ea typeface="Times New Roman" panose="02020603050405020304" pitchFamily="18" charset="0"/>
                <a:cs typeface="Times New Roman" panose="02020603050405020304" pitchFamily="18" charset="0"/>
              </a:rPr>
              <a:t>nationale belangen</a:t>
            </a:r>
            <a:r>
              <a:rPr lang="nl-NL" sz="2400" dirty="0">
                <a:effectLst/>
                <a:latin typeface="Calibri" panose="020F0502020204030204" pitchFamily="34" charset="0"/>
                <a:ea typeface="Times New Roman" panose="02020603050405020304" pitchFamily="18" charset="0"/>
                <a:cs typeface="Times New Roman" panose="02020603050405020304" pitchFamily="18" charset="0"/>
              </a:rPr>
              <a:t> en internationale afspraken gaat. Er is </a:t>
            </a:r>
            <a:r>
              <a:rPr lang="nl-NL" sz="2400" u="sng" dirty="0">
                <a:effectLst/>
                <a:latin typeface="Calibri" panose="020F0502020204030204" pitchFamily="34" charset="0"/>
                <a:ea typeface="Times New Roman" panose="02020603050405020304" pitchFamily="18" charset="0"/>
                <a:cs typeface="Times New Roman" panose="02020603050405020304" pitchFamily="18" charset="0"/>
              </a:rPr>
              <a:t>weinig afwenteling</a:t>
            </a:r>
            <a:r>
              <a:rPr lang="nl-NL" sz="2400" dirty="0">
                <a:effectLst/>
                <a:latin typeface="Calibri" panose="020F0502020204030204" pitchFamily="34" charset="0"/>
                <a:ea typeface="Times New Roman" panose="02020603050405020304" pitchFamily="18" charset="0"/>
                <a:cs typeface="Times New Roman" panose="02020603050405020304" pitchFamily="18" charset="0"/>
              </a:rPr>
              <a:t> tussen gebieden en er is veel samenhang op lange termijn.</a:t>
            </a:r>
            <a:endParaRPr lang="nl-NL" sz="2400" dirty="0">
              <a:effectLst/>
              <a:latin typeface="RijksoverheidSansText"/>
              <a:ea typeface="Times New Roman" panose="02020603050405020304" pitchFamily="18" charset="0"/>
              <a:cs typeface="Times New Roman" panose="02020603050405020304" pitchFamily="18" charset="0"/>
            </a:endParaRPr>
          </a:p>
          <a:p>
            <a:endParaRPr lang="nl-NL" sz="2400" dirty="0">
              <a:ea typeface="Calibri" panose="020F0502020204030204" pitchFamily="34" charset="0"/>
              <a:cs typeface="Times New Roman" panose="02020603050405020304" pitchFamily="18" charset="0"/>
            </a:endParaRPr>
          </a:p>
          <a:p>
            <a:pPr>
              <a:spcAft>
                <a:spcPts val="300"/>
              </a:spcAft>
              <a:buClr>
                <a:srgbClr val="00B0F0"/>
              </a:buClr>
            </a:pPr>
            <a:endParaRPr lang="nl-NL" sz="2400" dirty="0">
              <a:effectLst/>
              <a:ea typeface="Calibri" panose="020F0502020204030204" pitchFamily="34" charset="0"/>
              <a:cs typeface="Times New Roman" panose="02020603050405020304" pitchFamily="18" charset="0"/>
            </a:endParaRPr>
          </a:p>
          <a:p>
            <a:pPr lvl="0"/>
            <a:endParaRPr lang="nl-NL" sz="2400" i="1" dirty="0"/>
          </a:p>
          <a:p>
            <a:pPr lvl="0"/>
            <a:endParaRPr lang="nl-NL" sz="2400" dirty="0"/>
          </a:p>
          <a:p>
            <a:pPr lvl="0"/>
            <a:endParaRPr lang="nl-NL" altLang="nl-NL" sz="2400" dirty="0">
              <a:solidFill>
                <a:srgbClr val="0A0A02"/>
              </a:solidFill>
            </a:endParaRPr>
          </a:p>
        </p:txBody>
      </p:sp>
      <p:sp>
        <p:nvSpPr>
          <p:cNvPr id="9" name="Tijdelijke aanduiding voor dianummer 5"/>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24</a:t>
            </a:fld>
            <a:endParaRPr lang="nl-NL" altLang="nl-NL" sz="1200" b="1" dirty="0"/>
          </a:p>
        </p:txBody>
      </p:sp>
      <p:pic>
        <p:nvPicPr>
          <p:cNvPr id="2" name="Afbeelding 1">
            <a:extLst>
              <a:ext uri="{FF2B5EF4-FFF2-40B4-BE49-F238E27FC236}">
                <a16:creationId xmlns:a16="http://schemas.microsoft.com/office/drawing/2014/main" id="{064DCBA8-BA14-386F-D66B-43448EA2FABA}"/>
              </a:ext>
            </a:extLst>
          </p:cNvPr>
          <p:cNvPicPr>
            <a:picLocks noChangeAspect="1"/>
          </p:cNvPicPr>
          <p:nvPr/>
        </p:nvPicPr>
        <p:blipFill>
          <a:blip r:embed="rId3"/>
          <a:stretch>
            <a:fillRect/>
          </a:stretch>
        </p:blipFill>
        <p:spPr>
          <a:xfrm>
            <a:off x="5906285" y="0"/>
            <a:ext cx="2258079" cy="743343"/>
          </a:xfrm>
          <a:prstGeom prst="rect">
            <a:avLst/>
          </a:prstGeom>
        </p:spPr>
      </p:pic>
    </p:spTree>
    <p:extLst>
      <p:ext uri="{BB962C8B-B14F-4D97-AF65-F5344CB8AC3E}">
        <p14:creationId xmlns:p14="http://schemas.microsoft.com/office/powerpoint/2010/main" val="26573662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50216873-6293-0E43-92B8-9F555DA88741}"/>
              </a:ext>
            </a:extLst>
          </p:cNvPr>
          <p:cNvPicPr>
            <a:picLocks noChangeAspect="1"/>
          </p:cNvPicPr>
          <p:nvPr/>
        </p:nvPicPr>
        <p:blipFill>
          <a:blip r:embed="rId3"/>
          <a:stretch>
            <a:fillRect/>
          </a:stretch>
        </p:blipFill>
        <p:spPr>
          <a:xfrm>
            <a:off x="1267481" y="0"/>
            <a:ext cx="9657038" cy="6858000"/>
          </a:xfrm>
          <a:prstGeom prst="rect">
            <a:avLst/>
          </a:prstGeom>
        </p:spPr>
      </p:pic>
      <p:sp>
        <p:nvSpPr>
          <p:cNvPr id="2" name="Tijdelijke aanduiding voor dianummer 5">
            <a:extLst>
              <a:ext uri="{FF2B5EF4-FFF2-40B4-BE49-F238E27FC236}">
                <a16:creationId xmlns:a16="http://schemas.microsoft.com/office/drawing/2014/main" id="{21F3016A-56D3-EA45-3586-3FD02A1294F3}"/>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25</a:t>
            </a:fld>
            <a:endParaRPr lang="nl-NL" altLang="nl-NL" sz="1200" b="1" dirty="0"/>
          </a:p>
        </p:txBody>
      </p:sp>
      <p:sp>
        <p:nvSpPr>
          <p:cNvPr id="5" name="Tekstvak 4">
            <a:extLst>
              <a:ext uri="{FF2B5EF4-FFF2-40B4-BE49-F238E27FC236}">
                <a16:creationId xmlns:a16="http://schemas.microsoft.com/office/drawing/2014/main" id="{A99092CE-8966-7A83-BC66-4826F1C23A4A}"/>
              </a:ext>
            </a:extLst>
          </p:cNvPr>
          <p:cNvSpPr txBox="1"/>
          <p:nvPr/>
        </p:nvSpPr>
        <p:spPr>
          <a:xfrm>
            <a:off x="2931670" y="2060848"/>
            <a:ext cx="6254726" cy="830997"/>
          </a:xfrm>
          <a:prstGeom prst="rect">
            <a:avLst/>
          </a:prstGeom>
          <a:noFill/>
        </p:spPr>
        <p:txBody>
          <a:bodyPr wrap="none" rtlCol="0">
            <a:spAutoFit/>
          </a:bodyPr>
          <a:lstStyle/>
          <a:p>
            <a:pPr algn="ctr"/>
            <a:r>
              <a:rPr lang="nl-NL" sz="2400" b="1" dirty="0"/>
              <a:t>Deze kaartuitsnede uit Groen Land</a:t>
            </a:r>
          </a:p>
          <a:p>
            <a:pPr algn="ctr"/>
            <a:r>
              <a:rPr lang="nl-NL" sz="2400" b="1" dirty="0"/>
              <a:t>vervangen door kaartuitsnede van eigen gebied</a:t>
            </a:r>
          </a:p>
        </p:txBody>
      </p:sp>
    </p:spTree>
    <p:extLst>
      <p:ext uri="{BB962C8B-B14F-4D97-AF65-F5344CB8AC3E}">
        <p14:creationId xmlns:p14="http://schemas.microsoft.com/office/powerpoint/2010/main" val="3239142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F526612C-A69D-4737-8893-9730F411DB36}"/>
              </a:ext>
            </a:extLst>
          </p:cNvPr>
          <p:cNvSpPr>
            <a:spLocks noGrp="1"/>
          </p:cNvSpPr>
          <p:nvPr>
            <p:ph type="title"/>
          </p:nvPr>
        </p:nvSpPr>
        <p:spPr>
          <a:xfrm>
            <a:off x="0" y="831377"/>
            <a:ext cx="12192000" cy="1143000"/>
          </a:xfrm>
        </p:spPr>
        <p:txBody>
          <a:bodyPr>
            <a:normAutofit/>
          </a:bodyPr>
          <a:lstStyle/>
          <a:p>
            <a:r>
              <a:rPr lang="nl-NL" sz="3200" b="1" dirty="0">
                <a:solidFill>
                  <a:srgbClr val="0070C0"/>
                </a:solidFill>
              </a:rPr>
              <a:t>Regionaal Geworteld</a:t>
            </a:r>
          </a:p>
        </p:txBody>
      </p:sp>
      <p:sp>
        <p:nvSpPr>
          <p:cNvPr id="8" name="Tijdelijke aanduiding voor inhoud 7">
            <a:extLst>
              <a:ext uri="{FF2B5EF4-FFF2-40B4-BE49-F238E27FC236}">
                <a16:creationId xmlns:a16="http://schemas.microsoft.com/office/drawing/2014/main" id="{D8BF8BE9-BDBA-46A5-BEBE-24C0230547FA}"/>
              </a:ext>
            </a:extLst>
          </p:cNvPr>
          <p:cNvSpPr>
            <a:spLocks noGrp="1"/>
          </p:cNvSpPr>
          <p:nvPr>
            <p:ph idx="1"/>
          </p:nvPr>
        </p:nvSpPr>
        <p:spPr>
          <a:xfrm>
            <a:off x="1271464" y="1600205"/>
            <a:ext cx="9577064" cy="4637107"/>
          </a:xfrm>
        </p:spPr>
        <p:txBody>
          <a:bodyPr>
            <a:noAutofit/>
          </a:bodyPr>
          <a:lstStyle/>
          <a:p>
            <a:pPr marL="0" lvl="0" indent="0">
              <a:buNone/>
            </a:pPr>
            <a:endParaRPr lang="nl-NL" sz="2400" dirty="0">
              <a:solidFill>
                <a:srgbClr val="0A0A02"/>
              </a:solidFill>
            </a:endParaRPr>
          </a:p>
          <a:p>
            <a:pPr lvl="0">
              <a:buClr>
                <a:srgbClr val="0070C0"/>
              </a:buClr>
            </a:pP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Burgers zorgen via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gemeenschappen</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voor elkaar en voor de natuur en het landschap. Vertrouwen, samenredzaamheid en menselijke maat zijn belangrijk.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People</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gaat voor Planet en Profit.</a:t>
            </a:r>
            <a:endParaRPr lang="nl-NL" sz="2400" dirty="0">
              <a:effectLst/>
              <a:latin typeface="RijksoverheidSansText"/>
              <a:ea typeface="Times New Roman" panose="02020603050405020304" pitchFamily="18" charset="0"/>
              <a:cs typeface="Times New Roman" panose="02020603050405020304" pitchFamily="18" charset="0"/>
            </a:endParaRPr>
          </a:p>
          <a:p>
            <a:pPr lvl="0">
              <a:buClr>
                <a:srgbClr val="0070C0"/>
              </a:buClr>
            </a:pP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Kleine en middelgrote bedrijven spelen een voorname rol.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Burgers</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en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bedrijven</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werken veel samen. Regionale zelfvoorziening staat voorop. De informele economie is sterk gegroeid.</a:t>
            </a:r>
            <a:endParaRPr lang="nl-NL" sz="2400" dirty="0">
              <a:effectLst/>
              <a:latin typeface="RijksoverheidSansText"/>
              <a:ea typeface="Times New Roman" panose="02020603050405020304" pitchFamily="18" charset="0"/>
              <a:cs typeface="Times New Roman" panose="02020603050405020304" pitchFamily="18" charset="0"/>
            </a:endParaRPr>
          </a:p>
          <a:p>
            <a:pPr lvl="0">
              <a:buClr>
                <a:srgbClr val="0070C0"/>
              </a:buClr>
            </a:pP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Het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beleid</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is sterk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gedecentraliseerd</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naar regioprovincies, gemeenten, buurt-raden en coöperaties. Burgers nemen veel initiatieven. Het Rijk zorgt voor de hoofdinfrastructuur en de basiskwaliteit.</a:t>
            </a:r>
            <a:r>
              <a:rPr lang="nl-NL" sz="2400" i="1" dirty="0">
                <a:effectLst/>
                <a:latin typeface="Calibri" panose="020F0502020204030204" pitchFamily="34" charset="0"/>
                <a:ea typeface="Times New Roman" panose="02020603050405020304" pitchFamily="18" charset="0"/>
                <a:cs typeface="Times New Roman" panose="02020603050405020304" pitchFamily="18" charset="0"/>
              </a:rPr>
              <a:t> </a:t>
            </a:r>
            <a:endParaRPr lang="nl-NL" sz="2400" dirty="0">
              <a:effectLst/>
              <a:latin typeface="RijksoverheidSansText"/>
              <a:ea typeface="Times New Roman" panose="02020603050405020304" pitchFamily="18" charset="0"/>
              <a:cs typeface="Times New Roman" panose="02020603050405020304" pitchFamily="18" charset="0"/>
            </a:endParaRPr>
          </a:p>
          <a:p>
            <a:pPr lvl="0">
              <a:buClr>
                <a:srgbClr val="0070C0"/>
              </a:buClr>
            </a:pPr>
            <a:endParaRPr lang="nl-NL" sz="2400" dirty="0">
              <a:effectLst/>
              <a:ea typeface="Calibri" panose="020F0502020204030204" pitchFamily="34" charset="0"/>
              <a:cs typeface="Times New Roman" panose="02020603050405020304" pitchFamily="18" charset="0"/>
            </a:endParaRPr>
          </a:p>
          <a:p>
            <a:pPr>
              <a:spcAft>
                <a:spcPts val="300"/>
              </a:spcAft>
              <a:buClr>
                <a:srgbClr val="00B0F0"/>
              </a:buClr>
            </a:pPr>
            <a:endParaRPr lang="nl-NL" sz="2400" dirty="0">
              <a:ea typeface="Calibri" panose="020F0502020204030204" pitchFamily="34" charset="0"/>
              <a:cs typeface="Times New Roman" panose="02020603050405020304" pitchFamily="18" charset="0"/>
            </a:endParaRPr>
          </a:p>
          <a:p>
            <a:pPr>
              <a:spcAft>
                <a:spcPts val="300"/>
              </a:spcAft>
              <a:buClr>
                <a:srgbClr val="00B0F0"/>
              </a:buClr>
            </a:pPr>
            <a:endParaRPr lang="nl-NL" sz="2400" dirty="0">
              <a:effectLst/>
              <a:ea typeface="Calibri" panose="020F0502020204030204" pitchFamily="34" charset="0"/>
              <a:cs typeface="Times New Roman" panose="02020603050405020304" pitchFamily="18" charset="0"/>
            </a:endParaRPr>
          </a:p>
          <a:p>
            <a:pPr lvl="0"/>
            <a:endParaRPr lang="nl-NL" sz="2400" i="1" dirty="0"/>
          </a:p>
          <a:p>
            <a:pPr lvl="0"/>
            <a:endParaRPr lang="nl-NL" sz="2400" dirty="0"/>
          </a:p>
          <a:p>
            <a:pPr lvl="0"/>
            <a:endParaRPr lang="nl-NL" altLang="nl-NL" sz="2400" dirty="0">
              <a:solidFill>
                <a:srgbClr val="0A0A02"/>
              </a:solidFill>
            </a:endParaRPr>
          </a:p>
        </p:txBody>
      </p:sp>
      <p:sp>
        <p:nvSpPr>
          <p:cNvPr id="9" name="Tijdelijke aanduiding voor dianummer 5"/>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26</a:t>
            </a:fld>
            <a:endParaRPr lang="nl-NL" altLang="nl-NL" sz="1200" b="1" dirty="0"/>
          </a:p>
        </p:txBody>
      </p:sp>
      <p:pic>
        <p:nvPicPr>
          <p:cNvPr id="2" name="Afbeelding 1">
            <a:extLst>
              <a:ext uri="{FF2B5EF4-FFF2-40B4-BE49-F238E27FC236}">
                <a16:creationId xmlns:a16="http://schemas.microsoft.com/office/drawing/2014/main" id="{527DA4B5-06B7-8ABF-8A3E-F61F37A01C36}"/>
              </a:ext>
            </a:extLst>
          </p:cNvPr>
          <p:cNvPicPr>
            <a:picLocks noChangeAspect="1"/>
          </p:cNvPicPr>
          <p:nvPr/>
        </p:nvPicPr>
        <p:blipFill>
          <a:blip r:embed="rId3"/>
          <a:stretch>
            <a:fillRect/>
          </a:stretch>
        </p:blipFill>
        <p:spPr>
          <a:xfrm>
            <a:off x="5906285" y="0"/>
            <a:ext cx="2258079" cy="743343"/>
          </a:xfrm>
          <a:prstGeom prst="rect">
            <a:avLst/>
          </a:prstGeom>
        </p:spPr>
      </p:pic>
    </p:spTree>
    <p:extLst>
      <p:ext uri="{BB962C8B-B14F-4D97-AF65-F5344CB8AC3E}">
        <p14:creationId xmlns:p14="http://schemas.microsoft.com/office/powerpoint/2010/main" val="1497933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ianummer 5">
            <a:extLst>
              <a:ext uri="{FF2B5EF4-FFF2-40B4-BE49-F238E27FC236}">
                <a16:creationId xmlns:a16="http://schemas.microsoft.com/office/drawing/2014/main" id="{709F0E68-EAC1-534F-D908-EA710B3F2B5F}"/>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27</a:t>
            </a:fld>
            <a:endParaRPr lang="nl-NL" altLang="nl-NL" sz="1200" b="1" dirty="0"/>
          </a:p>
        </p:txBody>
      </p:sp>
      <p:pic>
        <p:nvPicPr>
          <p:cNvPr id="4" name="Afbeelding 3">
            <a:extLst>
              <a:ext uri="{FF2B5EF4-FFF2-40B4-BE49-F238E27FC236}">
                <a16:creationId xmlns:a16="http://schemas.microsoft.com/office/drawing/2014/main" id="{683AEA5E-02F2-50F2-ADCD-4580E496966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3688" y="0"/>
            <a:ext cx="11084624" cy="6858000"/>
          </a:xfrm>
          <a:prstGeom prst="rect">
            <a:avLst/>
          </a:prstGeom>
        </p:spPr>
      </p:pic>
      <p:sp>
        <p:nvSpPr>
          <p:cNvPr id="5" name="Tijdelijke aanduiding voor dianummer 5">
            <a:extLst>
              <a:ext uri="{FF2B5EF4-FFF2-40B4-BE49-F238E27FC236}">
                <a16:creationId xmlns:a16="http://schemas.microsoft.com/office/drawing/2014/main" id="{DE9D74BC-6681-F3D4-8B75-23D0F7884BE3}"/>
              </a:ext>
            </a:extLst>
          </p:cNvPr>
          <p:cNvSpPr txBox="1">
            <a:spLocks/>
          </p:cNvSpPr>
          <p:nvPr/>
        </p:nvSpPr>
        <p:spPr>
          <a:xfrm>
            <a:off x="5735960" y="6434308"/>
            <a:ext cx="540222" cy="37906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lstStyle>
            <a:defPPr>
              <a:defRPr lang="nl-NL"/>
            </a:defPPr>
            <a:lvl1pPr marL="0" algn="r" defTabSz="914400" rtl="0" eaLnBrk="1" latinLnBrk="0" hangingPunct="1">
              <a:spcBef>
                <a:spcPct val="20000"/>
              </a:spcBef>
              <a:buClr>
                <a:srgbClr val="007BC7"/>
              </a:buClr>
              <a:buFont typeface="Wingdings" panose="05000000000000000000" pitchFamily="2" charset="2"/>
              <a:buChar char="§"/>
              <a:defRPr sz="2000" kern="1200">
                <a:solidFill>
                  <a:schemeClr val="tx1"/>
                </a:solidFill>
                <a:latin typeface="Verdana" panose="020B0604030504040204" pitchFamily="34" charset="0"/>
                <a:ea typeface="+mn-ea"/>
                <a:cs typeface="Arial" panose="020B0604020202020204" pitchFamily="34" charset="0"/>
              </a:defRPr>
            </a:lvl1pPr>
            <a:lvl2pPr marL="742950" indent="-285750" algn="l" defTabSz="914400" rtl="0" eaLnBrk="1" latinLnBrk="0" hangingPunct="1">
              <a:spcBef>
                <a:spcPct val="20000"/>
              </a:spcBef>
              <a:buClr>
                <a:srgbClr val="007BC7"/>
              </a:buClr>
              <a:buFont typeface="Verdana" panose="020B0604030504040204" pitchFamily="34" charset="0"/>
              <a:buChar char="–"/>
              <a:defRPr sz="1800" kern="1200">
                <a:solidFill>
                  <a:schemeClr val="tx1"/>
                </a:solidFill>
                <a:latin typeface="Verdana" panose="020B0604030504040204" pitchFamily="34" charset="0"/>
                <a:ea typeface="+mn-ea"/>
                <a:cs typeface="Arial" panose="020B0604020202020204" pitchFamily="34" charset="0"/>
              </a:defRPr>
            </a:lvl2pPr>
            <a:lvl3pPr marL="1143000" indent="-228600" algn="l" defTabSz="914400" rtl="0" eaLnBrk="1" latinLnBrk="0" hangingPunct="1">
              <a:spcBef>
                <a:spcPct val="20000"/>
              </a:spcBef>
              <a:buFont typeface="Verdana" panose="020B0604030504040204" pitchFamily="34" charset="0"/>
              <a:buChar char="›"/>
              <a:defRPr sz="1800" kern="1200">
                <a:solidFill>
                  <a:schemeClr val="tx1"/>
                </a:solidFill>
                <a:latin typeface="Verdana" panose="020B0604030504040204" pitchFamily="34" charset="0"/>
                <a:ea typeface="+mn-ea"/>
                <a:cs typeface="Arial" panose="020B0604020202020204" pitchFamily="34" charset="0"/>
              </a:defRPr>
            </a:lvl3pPr>
            <a:lvl4pPr marL="1600200" indent="-228600" algn="l" defTabSz="914400" rtl="0" eaLnBrk="1" latinLnBrk="0" hangingPunct="1">
              <a:spcBef>
                <a:spcPct val="20000"/>
              </a:spcBef>
              <a:buFont typeface="Verdana" panose="020B0604030504040204" pitchFamily="34" charset="0"/>
              <a:buChar char="●"/>
              <a:defRPr sz="1800" kern="1200">
                <a:solidFill>
                  <a:schemeClr val="tx1"/>
                </a:solidFill>
                <a:latin typeface="Verdana" panose="020B0604030504040204" pitchFamily="34" charset="0"/>
                <a:ea typeface="+mn-ea"/>
                <a:cs typeface="Arial" panose="020B0604020202020204" pitchFamily="34" charset="0"/>
              </a:defRPr>
            </a:lvl4pPr>
            <a:lvl5pPr marL="2057400" indent="-228600" algn="l" defTabSz="914400" rtl="0" eaLnBrk="1" latinLnBrk="0" hangingPunct="1">
              <a:spcBef>
                <a:spcPct val="20000"/>
              </a:spcBef>
              <a:buFont typeface="Verdana" panose="020B0604030504040204" pitchFamily="34" charset="0"/>
              <a:buChar char="–"/>
              <a:defRPr sz="1800" kern="1200">
                <a:solidFill>
                  <a:schemeClr val="tx1"/>
                </a:solidFill>
                <a:latin typeface="Verdana" panose="020B0604030504040204" pitchFamily="34" charset="0"/>
                <a:ea typeface="+mn-ea"/>
                <a:cs typeface="Arial" panose="020B0604020202020204" pitchFamily="34" charset="0"/>
              </a:defRPr>
            </a:lvl5pPr>
            <a:lvl6pPr marL="2514600" indent="-228600" algn="l" defTabSz="914400" rtl="0" eaLnBrk="0" fontAlgn="base" latinLnBrk="0" hangingPunct="0">
              <a:spcBef>
                <a:spcPct val="20000"/>
              </a:spcBef>
              <a:spcAft>
                <a:spcPct val="0"/>
              </a:spcAft>
              <a:buFont typeface="Verdana" panose="020B0604030504040204" pitchFamily="34" charset="0"/>
              <a:buChar char="–"/>
              <a:defRPr sz="1800" kern="1200">
                <a:solidFill>
                  <a:schemeClr val="tx1"/>
                </a:solidFill>
                <a:latin typeface="Verdana" panose="020B0604030504040204" pitchFamily="34" charset="0"/>
                <a:ea typeface="+mn-ea"/>
                <a:cs typeface="Arial" panose="020B0604020202020204" pitchFamily="34" charset="0"/>
              </a:defRPr>
            </a:lvl6pPr>
            <a:lvl7pPr marL="2971800" indent="-228600" algn="l" defTabSz="914400" rtl="0" eaLnBrk="0" fontAlgn="base" latinLnBrk="0" hangingPunct="0">
              <a:spcBef>
                <a:spcPct val="20000"/>
              </a:spcBef>
              <a:spcAft>
                <a:spcPct val="0"/>
              </a:spcAft>
              <a:buFont typeface="Verdana" panose="020B0604030504040204" pitchFamily="34" charset="0"/>
              <a:buChar char="–"/>
              <a:defRPr sz="1800" kern="1200">
                <a:solidFill>
                  <a:schemeClr val="tx1"/>
                </a:solidFill>
                <a:latin typeface="Verdana" panose="020B0604030504040204" pitchFamily="34" charset="0"/>
                <a:ea typeface="+mn-ea"/>
                <a:cs typeface="Arial" panose="020B0604020202020204" pitchFamily="34" charset="0"/>
              </a:defRPr>
            </a:lvl7pPr>
            <a:lvl8pPr marL="3429000" indent="-228600" algn="l" defTabSz="914400" rtl="0" eaLnBrk="0" fontAlgn="base" latinLnBrk="0" hangingPunct="0">
              <a:spcBef>
                <a:spcPct val="20000"/>
              </a:spcBef>
              <a:spcAft>
                <a:spcPct val="0"/>
              </a:spcAft>
              <a:buFont typeface="Verdana" panose="020B0604030504040204" pitchFamily="34" charset="0"/>
              <a:buChar char="–"/>
              <a:defRPr sz="1800" kern="1200">
                <a:solidFill>
                  <a:schemeClr val="tx1"/>
                </a:solidFill>
                <a:latin typeface="Verdana" panose="020B0604030504040204" pitchFamily="34" charset="0"/>
                <a:ea typeface="+mn-ea"/>
                <a:cs typeface="Arial" panose="020B0604020202020204" pitchFamily="34" charset="0"/>
              </a:defRPr>
            </a:lvl8pPr>
            <a:lvl9pPr marL="3886200" indent="-228600" algn="l" defTabSz="914400" rtl="0" eaLnBrk="0" fontAlgn="base" latinLnBrk="0" hangingPunct="0">
              <a:spcBef>
                <a:spcPct val="20000"/>
              </a:spcBef>
              <a:spcAft>
                <a:spcPct val="0"/>
              </a:spcAft>
              <a:buFont typeface="Verdana" panose="020B0604030504040204" pitchFamily="34" charset="0"/>
              <a:buChar char="–"/>
              <a:defRPr sz="1800" kern="1200">
                <a:solidFill>
                  <a:schemeClr val="tx1"/>
                </a:solidFill>
                <a:latin typeface="Verdana" panose="020B0604030504040204" pitchFamily="34" charset="0"/>
                <a:ea typeface="+mn-ea"/>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27</a:t>
            </a:fld>
            <a:endParaRPr lang="nl-NL" altLang="nl-NL" sz="1200" b="1" dirty="0"/>
          </a:p>
        </p:txBody>
      </p:sp>
    </p:spTree>
    <p:extLst>
      <p:ext uri="{BB962C8B-B14F-4D97-AF65-F5344CB8AC3E}">
        <p14:creationId xmlns:p14="http://schemas.microsoft.com/office/powerpoint/2010/main" val="27258454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F526612C-A69D-4737-8893-9730F411DB36}"/>
              </a:ext>
            </a:extLst>
          </p:cNvPr>
          <p:cNvSpPr>
            <a:spLocks noGrp="1"/>
          </p:cNvSpPr>
          <p:nvPr>
            <p:ph type="title"/>
          </p:nvPr>
        </p:nvSpPr>
        <p:spPr>
          <a:xfrm>
            <a:off x="0" y="831377"/>
            <a:ext cx="12192000" cy="1143000"/>
          </a:xfrm>
        </p:spPr>
        <p:txBody>
          <a:bodyPr>
            <a:normAutofit/>
          </a:bodyPr>
          <a:lstStyle/>
          <a:p>
            <a:r>
              <a:rPr lang="nl-NL" sz="3200" b="1" dirty="0">
                <a:solidFill>
                  <a:srgbClr val="0070C0"/>
                </a:solidFill>
              </a:rPr>
              <a:t>Regionaal Geworteld</a:t>
            </a:r>
          </a:p>
        </p:txBody>
      </p:sp>
      <p:sp>
        <p:nvSpPr>
          <p:cNvPr id="8" name="Tijdelijke aanduiding voor inhoud 7">
            <a:extLst>
              <a:ext uri="{FF2B5EF4-FFF2-40B4-BE49-F238E27FC236}">
                <a16:creationId xmlns:a16="http://schemas.microsoft.com/office/drawing/2014/main" id="{D8BF8BE9-BDBA-46A5-BEBE-24C0230547FA}"/>
              </a:ext>
            </a:extLst>
          </p:cNvPr>
          <p:cNvSpPr>
            <a:spLocks noGrp="1"/>
          </p:cNvSpPr>
          <p:nvPr>
            <p:ph idx="1"/>
          </p:nvPr>
        </p:nvSpPr>
        <p:spPr>
          <a:xfrm>
            <a:off x="1127448" y="1600205"/>
            <a:ext cx="10009112" cy="4637107"/>
          </a:xfrm>
        </p:spPr>
        <p:txBody>
          <a:bodyPr>
            <a:noAutofit/>
          </a:bodyPr>
          <a:lstStyle/>
          <a:p>
            <a:pPr marL="0" lvl="0" indent="0">
              <a:buNone/>
            </a:pPr>
            <a:endParaRPr lang="nl-NL" sz="2400" dirty="0">
              <a:solidFill>
                <a:srgbClr val="0A0A02"/>
              </a:solidFill>
            </a:endParaRPr>
          </a:p>
          <a:p>
            <a:pPr lvl="0">
              <a:buClr>
                <a:srgbClr val="0070C0"/>
              </a:buClr>
            </a:pP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Het lokale is belangrijk. Er zijn veel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buurthubs</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voor kleinschalige reparatie en hergebruik van producten. Er is een grote diversiteit aan natuur-inclusieve landbouwbedrijven. Veel natuurgebieden zijn klein en toegankelijk. </a:t>
            </a:r>
            <a:endParaRPr lang="nl-NL" sz="2400" dirty="0">
              <a:effectLst/>
              <a:latin typeface="RijksoverheidSansText"/>
              <a:ea typeface="Times New Roman" panose="02020603050405020304" pitchFamily="18" charset="0"/>
              <a:cs typeface="Times New Roman" panose="02020603050405020304" pitchFamily="18" charset="0"/>
            </a:endParaRPr>
          </a:p>
          <a:p>
            <a:pPr lvl="0">
              <a:buClr>
                <a:srgbClr val="0070C0"/>
              </a:buClr>
            </a:pP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Nederland bestaat uit een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mozaïek van lokale en regionale landschappen</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Er is een gevarieerd patroon van woonkernen. Kleinschalige bedrijventerreinen liggen in de woonkernen. </a:t>
            </a:r>
            <a:endParaRPr lang="nl-NL" sz="2400" dirty="0">
              <a:effectLst/>
              <a:latin typeface="RijksoverheidSansText"/>
              <a:ea typeface="Times New Roman" panose="02020603050405020304" pitchFamily="18" charset="0"/>
              <a:cs typeface="Times New Roman" panose="02020603050405020304" pitchFamily="18" charset="0"/>
            </a:endParaRPr>
          </a:p>
          <a:p>
            <a:pPr lvl="0">
              <a:buClr>
                <a:srgbClr val="0070C0"/>
              </a:buClr>
            </a:pPr>
            <a:r>
              <a:rPr lang="nl-NL" sz="2400" dirty="0">
                <a:effectLst/>
                <a:latin typeface="Calibri" panose="020F0502020204030204" pitchFamily="34" charset="0"/>
                <a:ea typeface="Times New Roman" panose="02020603050405020304" pitchFamily="18" charset="0"/>
                <a:cs typeface="Times New Roman" panose="02020603050405020304" pitchFamily="18" charset="0"/>
              </a:rPr>
              <a:t>Er is een </a:t>
            </a:r>
            <a:r>
              <a:rPr lang="nl-NL" sz="2400" u="sng" dirty="0">
                <a:effectLst/>
                <a:latin typeface="Calibri" panose="020F0502020204030204" pitchFamily="34" charset="0"/>
                <a:ea typeface="Times New Roman" panose="02020603050405020304" pitchFamily="18" charset="0"/>
                <a:cs typeface="Times New Roman" panose="02020603050405020304" pitchFamily="18" charset="0"/>
              </a:rPr>
              <a:t>sterke samenhang</a:t>
            </a:r>
            <a:r>
              <a:rPr lang="nl-NL" sz="2400" dirty="0">
                <a:effectLst/>
                <a:latin typeface="Calibri" panose="020F0502020204030204" pitchFamily="34" charset="0"/>
                <a:ea typeface="Times New Roman" panose="02020603050405020304" pitchFamily="18" charset="0"/>
                <a:cs typeface="Times New Roman" panose="02020603050405020304" pitchFamily="18" charset="0"/>
              </a:rPr>
              <a:t> tussen ruimtelijke functies waar zij de </a:t>
            </a:r>
            <a:r>
              <a:rPr lang="nl-NL" sz="2400" u="sng" dirty="0">
                <a:effectLst/>
                <a:latin typeface="Calibri" panose="020F0502020204030204" pitchFamily="34" charset="0"/>
                <a:ea typeface="Times New Roman" panose="02020603050405020304" pitchFamily="18" charset="0"/>
                <a:cs typeface="Times New Roman" panose="02020603050405020304" pitchFamily="18" charset="0"/>
              </a:rPr>
              <a:t>lokale en regionale identiteit</a:t>
            </a:r>
            <a:r>
              <a:rPr lang="nl-NL" sz="2400" dirty="0">
                <a:effectLst/>
                <a:latin typeface="Calibri" panose="020F0502020204030204" pitchFamily="34" charset="0"/>
                <a:ea typeface="Times New Roman" panose="02020603050405020304" pitchFamily="18" charset="0"/>
                <a:cs typeface="Times New Roman" panose="02020603050405020304" pitchFamily="18" charset="0"/>
              </a:rPr>
              <a:t> en de sociale, ecologische en economische vitaliteit versterken. De </a:t>
            </a:r>
            <a:r>
              <a:rPr lang="nl-NL" sz="2400" u="sng" dirty="0">
                <a:effectLst/>
                <a:latin typeface="Calibri" panose="020F0502020204030204" pitchFamily="34" charset="0"/>
                <a:ea typeface="Times New Roman" panose="02020603050405020304" pitchFamily="18" charset="0"/>
                <a:cs typeface="Times New Roman" panose="02020603050405020304" pitchFamily="18" charset="0"/>
              </a:rPr>
              <a:t>samenhang</a:t>
            </a:r>
            <a:r>
              <a:rPr lang="nl-NL" sz="2400" dirty="0">
                <a:effectLst/>
                <a:latin typeface="Calibri" panose="020F0502020204030204" pitchFamily="34" charset="0"/>
                <a:ea typeface="Times New Roman" panose="02020603050405020304" pitchFamily="18" charset="0"/>
                <a:cs typeface="Times New Roman" panose="02020603050405020304" pitchFamily="18" charset="0"/>
              </a:rPr>
              <a:t> tussen de regio’s is </a:t>
            </a:r>
            <a:r>
              <a:rPr lang="nl-NL" sz="2400" u="sng" dirty="0">
                <a:effectLst/>
                <a:latin typeface="Calibri" panose="020F0502020204030204" pitchFamily="34" charset="0"/>
                <a:ea typeface="Times New Roman" panose="02020603050405020304" pitchFamily="18" charset="0"/>
                <a:cs typeface="Times New Roman" panose="02020603050405020304" pitchFamily="18" charset="0"/>
              </a:rPr>
              <a:t>beperkt</a:t>
            </a:r>
            <a:r>
              <a:rPr lang="nl-NL" sz="2400" dirty="0">
                <a:effectLst/>
                <a:latin typeface="Calibri" panose="020F0502020204030204" pitchFamily="34" charset="0"/>
                <a:ea typeface="Times New Roman" panose="02020603050405020304" pitchFamily="18" charset="0"/>
                <a:cs typeface="Times New Roman" panose="02020603050405020304" pitchFamily="18" charset="0"/>
              </a:rPr>
              <a:t>.</a:t>
            </a:r>
            <a:endParaRPr lang="nl-NL" sz="2400" dirty="0">
              <a:effectLst/>
              <a:latin typeface="RijksoverheidSansText"/>
              <a:ea typeface="Times New Roman" panose="02020603050405020304" pitchFamily="18" charset="0"/>
              <a:cs typeface="Times New Roman" panose="02020603050405020304" pitchFamily="18" charset="0"/>
            </a:endParaRPr>
          </a:p>
          <a:p>
            <a:endParaRPr lang="nl-NL" sz="2400" dirty="0">
              <a:ea typeface="Calibri" panose="020F0502020204030204" pitchFamily="34" charset="0"/>
              <a:cs typeface="Times New Roman" panose="02020603050405020304" pitchFamily="18" charset="0"/>
            </a:endParaRPr>
          </a:p>
          <a:p>
            <a:pPr>
              <a:spcAft>
                <a:spcPts val="300"/>
              </a:spcAft>
              <a:buClr>
                <a:srgbClr val="00B0F0"/>
              </a:buClr>
            </a:pPr>
            <a:endParaRPr lang="nl-NL" sz="2400" dirty="0">
              <a:effectLst/>
              <a:ea typeface="Calibri" panose="020F0502020204030204" pitchFamily="34" charset="0"/>
              <a:cs typeface="Times New Roman" panose="02020603050405020304" pitchFamily="18" charset="0"/>
            </a:endParaRPr>
          </a:p>
          <a:p>
            <a:pPr lvl="0"/>
            <a:endParaRPr lang="nl-NL" sz="2400" i="1" dirty="0"/>
          </a:p>
          <a:p>
            <a:pPr lvl="0"/>
            <a:endParaRPr lang="nl-NL" sz="2400" dirty="0"/>
          </a:p>
          <a:p>
            <a:pPr lvl="0"/>
            <a:endParaRPr lang="nl-NL" altLang="nl-NL" sz="2400" dirty="0">
              <a:solidFill>
                <a:srgbClr val="0A0A02"/>
              </a:solidFill>
            </a:endParaRPr>
          </a:p>
        </p:txBody>
      </p:sp>
      <p:sp>
        <p:nvSpPr>
          <p:cNvPr id="9" name="Tijdelijke aanduiding voor dianummer 5"/>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28</a:t>
            </a:fld>
            <a:endParaRPr lang="nl-NL" altLang="nl-NL" sz="1200" b="1" dirty="0"/>
          </a:p>
        </p:txBody>
      </p:sp>
      <p:pic>
        <p:nvPicPr>
          <p:cNvPr id="2" name="Afbeelding 1">
            <a:extLst>
              <a:ext uri="{FF2B5EF4-FFF2-40B4-BE49-F238E27FC236}">
                <a16:creationId xmlns:a16="http://schemas.microsoft.com/office/drawing/2014/main" id="{CBF59D08-67CF-5AB2-5E2B-1FA33A90139E}"/>
              </a:ext>
            </a:extLst>
          </p:cNvPr>
          <p:cNvPicPr>
            <a:picLocks noChangeAspect="1"/>
          </p:cNvPicPr>
          <p:nvPr/>
        </p:nvPicPr>
        <p:blipFill>
          <a:blip r:embed="rId3"/>
          <a:stretch>
            <a:fillRect/>
          </a:stretch>
        </p:blipFill>
        <p:spPr>
          <a:xfrm>
            <a:off x="5906285" y="0"/>
            <a:ext cx="2258079" cy="743343"/>
          </a:xfrm>
          <a:prstGeom prst="rect">
            <a:avLst/>
          </a:prstGeom>
        </p:spPr>
      </p:pic>
    </p:spTree>
    <p:extLst>
      <p:ext uri="{BB962C8B-B14F-4D97-AF65-F5344CB8AC3E}">
        <p14:creationId xmlns:p14="http://schemas.microsoft.com/office/powerpoint/2010/main" val="19968545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42EA9E29-6F4F-D5D4-25FF-E598EC172504}"/>
              </a:ext>
            </a:extLst>
          </p:cNvPr>
          <p:cNvPicPr>
            <a:picLocks noChangeAspect="1"/>
          </p:cNvPicPr>
          <p:nvPr/>
        </p:nvPicPr>
        <p:blipFill>
          <a:blip r:embed="rId3"/>
          <a:stretch>
            <a:fillRect/>
          </a:stretch>
        </p:blipFill>
        <p:spPr>
          <a:xfrm>
            <a:off x="1237951" y="0"/>
            <a:ext cx="9716098" cy="6858000"/>
          </a:xfrm>
          <a:prstGeom prst="rect">
            <a:avLst/>
          </a:prstGeom>
        </p:spPr>
      </p:pic>
      <p:sp>
        <p:nvSpPr>
          <p:cNvPr id="2" name="Tijdelijke aanduiding voor dianummer 5">
            <a:extLst>
              <a:ext uri="{FF2B5EF4-FFF2-40B4-BE49-F238E27FC236}">
                <a16:creationId xmlns:a16="http://schemas.microsoft.com/office/drawing/2014/main" id="{0C104477-DBB9-1968-5C7B-DE21E4BC1155}"/>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29</a:t>
            </a:fld>
            <a:endParaRPr lang="nl-NL" altLang="nl-NL" sz="1200" b="1" dirty="0"/>
          </a:p>
        </p:txBody>
      </p:sp>
      <p:sp>
        <p:nvSpPr>
          <p:cNvPr id="5" name="Tekstvak 4">
            <a:extLst>
              <a:ext uri="{FF2B5EF4-FFF2-40B4-BE49-F238E27FC236}">
                <a16:creationId xmlns:a16="http://schemas.microsoft.com/office/drawing/2014/main" id="{49AE8191-8684-8FD1-1C96-D01B709C1109}"/>
              </a:ext>
            </a:extLst>
          </p:cNvPr>
          <p:cNvSpPr txBox="1"/>
          <p:nvPr/>
        </p:nvSpPr>
        <p:spPr>
          <a:xfrm>
            <a:off x="2931670" y="2060848"/>
            <a:ext cx="6254726" cy="830997"/>
          </a:xfrm>
          <a:prstGeom prst="rect">
            <a:avLst/>
          </a:prstGeom>
          <a:noFill/>
        </p:spPr>
        <p:txBody>
          <a:bodyPr wrap="none" rtlCol="0">
            <a:spAutoFit/>
          </a:bodyPr>
          <a:lstStyle/>
          <a:p>
            <a:pPr algn="ctr"/>
            <a:r>
              <a:rPr lang="nl-NL" sz="2400" b="1" dirty="0"/>
              <a:t>Deze kaartuitsnede uit Regionaal Geworteld </a:t>
            </a:r>
          </a:p>
          <a:p>
            <a:pPr algn="ctr"/>
            <a:r>
              <a:rPr lang="nl-NL" sz="2400" b="1" dirty="0"/>
              <a:t>vervangen door kaartuitsnede van eigen gebied</a:t>
            </a:r>
          </a:p>
        </p:txBody>
      </p:sp>
    </p:spTree>
    <p:extLst>
      <p:ext uri="{BB962C8B-B14F-4D97-AF65-F5344CB8AC3E}">
        <p14:creationId xmlns:p14="http://schemas.microsoft.com/office/powerpoint/2010/main" val="3407729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2279576" y="1772816"/>
            <a:ext cx="7776864" cy="2276392"/>
          </a:xfrm>
          <a:prstGeom prst="rect">
            <a:avLst/>
          </a:prstGeom>
        </p:spPr>
        <p:txBody>
          <a:bodyPr vert="horz" wrap="square" lIns="0" tIns="111760" rIns="0" bIns="0" rtlCol="0">
            <a:spAutoFit/>
          </a:bodyPr>
          <a:lstStyle/>
          <a:p>
            <a:pPr lvl="0" algn="ctr">
              <a:lnSpc>
                <a:spcPct val="107000"/>
              </a:lnSpc>
              <a:spcAft>
                <a:spcPts val="800"/>
              </a:spcAft>
              <a:buClr>
                <a:srgbClr val="0070C0"/>
              </a:buClr>
              <a:tabLst>
                <a:tab pos="457200" algn="l"/>
              </a:tabLst>
            </a:pPr>
            <a:endParaRPr lang="nl-NL" sz="2400" dirty="0">
              <a:effectLst/>
              <a:latin typeface="Calibri" panose="020F0502020204030204" pitchFamily="34" charset="0"/>
              <a:ea typeface="Calibri" panose="020F0502020204030204" pitchFamily="34" charset="0"/>
            </a:endParaRPr>
          </a:p>
          <a:p>
            <a:pPr lvl="0" algn="ctr">
              <a:lnSpc>
                <a:spcPct val="107000"/>
              </a:lnSpc>
              <a:spcAft>
                <a:spcPts val="800"/>
              </a:spcAft>
              <a:buClr>
                <a:srgbClr val="0070C0"/>
              </a:buClr>
              <a:tabLst>
                <a:tab pos="457200" algn="l"/>
              </a:tabLst>
            </a:pPr>
            <a:r>
              <a:rPr lang="nl-NL" sz="2400" dirty="0">
                <a:effectLst/>
                <a:latin typeface="Calibri" panose="020F0502020204030204" pitchFamily="34" charset="0"/>
                <a:ea typeface="Calibri" panose="020F0502020204030204" pitchFamily="34" charset="0"/>
              </a:rPr>
              <a:t>Inzichten en vaardigheden ontwikkelen</a:t>
            </a:r>
            <a:r>
              <a:rPr lang="nl-NL" sz="2400" dirty="0">
                <a:latin typeface="Calibri" panose="020F0502020204030204" pitchFamily="34" charset="0"/>
                <a:ea typeface="Calibri" panose="020F0502020204030204" pitchFamily="34" charset="0"/>
                <a:cs typeface="Times New Roman" panose="02020603050405020304" pitchFamily="18" charset="0"/>
              </a:rPr>
              <a:t> om </a:t>
            </a:r>
            <a:r>
              <a:rPr lang="nl-NL" sz="2400" u="sng" dirty="0">
                <a:effectLst/>
                <a:latin typeface="Calibri" panose="020F0502020204030204" pitchFamily="34" charset="0"/>
                <a:ea typeface="Calibri" panose="020F0502020204030204" pitchFamily="34" charset="0"/>
                <a:cs typeface="Times New Roman" panose="02020603050405020304" pitchFamily="18" charset="0"/>
              </a:rPr>
              <a:t>ambities</a:t>
            </a:r>
            <a:r>
              <a:rPr lang="nl-NL" sz="2400" dirty="0">
                <a:effectLst/>
                <a:latin typeface="Calibri" panose="020F0502020204030204" pitchFamily="34" charset="0"/>
                <a:ea typeface="Calibri" panose="020F0502020204030204" pitchFamily="34" charset="0"/>
                <a:cs typeface="Times New Roman" panose="02020603050405020304" pitchFamily="18" charset="0"/>
              </a:rPr>
              <a:t> en </a:t>
            </a:r>
            <a:r>
              <a:rPr lang="nl-NL" sz="2400" u="sng" dirty="0">
                <a:effectLst/>
                <a:latin typeface="Calibri" panose="020F0502020204030204" pitchFamily="34" charset="0"/>
                <a:ea typeface="Calibri" panose="020F0502020204030204" pitchFamily="34" charset="0"/>
                <a:cs typeface="Times New Roman" panose="02020603050405020304" pitchFamily="18" charset="0"/>
              </a:rPr>
              <a:t>doelen</a:t>
            </a:r>
            <a:r>
              <a:rPr lang="nl-NL" sz="2400" dirty="0">
                <a:effectLst/>
                <a:latin typeface="Calibri" panose="020F0502020204030204" pitchFamily="34" charset="0"/>
                <a:ea typeface="Calibri" panose="020F0502020204030204" pitchFamily="34" charset="0"/>
                <a:cs typeface="Times New Roman" panose="02020603050405020304" pitchFamily="18" charset="0"/>
              </a:rPr>
              <a:t> te benoemen, </a:t>
            </a:r>
            <a:r>
              <a:rPr lang="nl-NL" sz="2400" u="sng" dirty="0">
                <a:effectLst/>
                <a:latin typeface="Calibri" panose="020F0502020204030204" pitchFamily="34" charset="0"/>
                <a:ea typeface="Calibri" panose="020F0502020204030204" pitchFamily="34" charset="0"/>
                <a:cs typeface="Times New Roman" panose="02020603050405020304" pitchFamily="18" charset="0"/>
              </a:rPr>
              <a:t>synergieën</a:t>
            </a:r>
            <a:r>
              <a:rPr lang="nl-NL" sz="2400" dirty="0">
                <a:effectLst/>
                <a:latin typeface="Calibri" panose="020F0502020204030204" pitchFamily="34" charset="0"/>
                <a:ea typeface="Calibri" panose="020F0502020204030204" pitchFamily="34" charset="0"/>
                <a:cs typeface="Times New Roman" panose="02020603050405020304" pitchFamily="18" charset="0"/>
              </a:rPr>
              <a:t> en </a:t>
            </a:r>
            <a:r>
              <a:rPr lang="nl-NL" sz="2400" u="sng" dirty="0">
                <a:effectLst/>
                <a:latin typeface="Calibri" panose="020F0502020204030204" pitchFamily="34" charset="0"/>
                <a:ea typeface="Calibri" panose="020F0502020204030204" pitchFamily="34" charset="0"/>
                <a:cs typeface="Times New Roman" panose="02020603050405020304" pitchFamily="18" charset="0"/>
              </a:rPr>
              <a:t>conflicten</a:t>
            </a:r>
            <a:r>
              <a:rPr lang="nl-NL" sz="2400" dirty="0">
                <a:effectLst/>
                <a:latin typeface="Calibri" panose="020F0502020204030204" pitchFamily="34" charset="0"/>
                <a:ea typeface="Calibri" panose="020F0502020204030204" pitchFamily="34" charset="0"/>
                <a:cs typeface="Times New Roman" panose="02020603050405020304" pitchFamily="18" charset="0"/>
              </a:rPr>
              <a:t> te herkennen en </a:t>
            </a:r>
            <a:r>
              <a:rPr lang="nl-NL" sz="2400" u="sng" dirty="0">
                <a:effectLst/>
                <a:latin typeface="Calibri" panose="020F0502020204030204" pitchFamily="34" charset="0"/>
                <a:ea typeface="Calibri" panose="020F0502020204030204" pitchFamily="34" charset="0"/>
                <a:cs typeface="Times New Roman" panose="02020603050405020304" pitchFamily="18" charset="0"/>
              </a:rPr>
              <a:t>keuzes </a:t>
            </a:r>
            <a:r>
              <a:rPr lang="nl-NL" sz="2400" dirty="0">
                <a:effectLst/>
                <a:latin typeface="Calibri" panose="020F0502020204030204" pitchFamily="34" charset="0"/>
                <a:ea typeface="Calibri" panose="020F0502020204030204" pitchFamily="34" charset="0"/>
                <a:cs typeface="Times New Roman" panose="02020603050405020304" pitchFamily="18" charset="0"/>
              </a:rPr>
              <a:t>te maken en er zelf mee aan de slag te gaan</a:t>
            </a: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6710" indent="-342900" algn="ctr">
              <a:lnSpc>
                <a:spcPct val="107000"/>
              </a:lnSpc>
              <a:spcAft>
                <a:spcPts val="800"/>
              </a:spcAft>
              <a:buClr>
                <a:srgbClr val="0070C0"/>
              </a:buClr>
              <a:buFont typeface="Arial" panose="020B0604020202020204" pitchFamily="34" charset="0"/>
              <a:buChar char="•"/>
            </a:pPr>
            <a:endParaRPr lang="nl-NL" sz="2400" dirty="0">
              <a:latin typeface="Carlito"/>
              <a:cs typeface="Carlito"/>
            </a:endParaRPr>
          </a:p>
        </p:txBody>
      </p:sp>
      <p:sp>
        <p:nvSpPr>
          <p:cNvPr id="8" name="Titel 1">
            <a:extLst>
              <a:ext uri="{FF2B5EF4-FFF2-40B4-BE49-F238E27FC236}">
                <a16:creationId xmlns:a16="http://schemas.microsoft.com/office/drawing/2014/main" id="{1DF91587-D5D6-82F9-8DAE-BAC8D6C3005F}"/>
              </a:ext>
            </a:extLst>
          </p:cNvPr>
          <p:cNvSpPr>
            <a:spLocks noGrp="1"/>
          </p:cNvSpPr>
          <p:nvPr>
            <p:ph type="title"/>
          </p:nvPr>
        </p:nvSpPr>
        <p:spPr>
          <a:xfrm>
            <a:off x="0" y="557808"/>
            <a:ext cx="12192000" cy="1143000"/>
          </a:xfrm>
        </p:spPr>
        <p:txBody>
          <a:bodyPr>
            <a:noAutofit/>
          </a:bodyPr>
          <a:lstStyle/>
          <a:p>
            <a:br>
              <a:rPr lang="nl-NL" sz="3200" dirty="0">
                <a:solidFill>
                  <a:srgbClr val="0070C0"/>
                </a:solidFill>
                <a:highlight>
                  <a:srgbClr val="FFFF00"/>
                </a:highlight>
                <a:latin typeface="+mn-lt"/>
              </a:rPr>
            </a:br>
            <a:br>
              <a:rPr lang="nl-NL" sz="3200" dirty="0">
                <a:solidFill>
                  <a:srgbClr val="0070C0"/>
                </a:solidFill>
                <a:highlight>
                  <a:srgbClr val="FFFF00"/>
                </a:highlight>
                <a:latin typeface="+mn-lt"/>
              </a:rPr>
            </a:br>
            <a:r>
              <a:rPr lang="nl-NL" sz="3200" b="1" dirty="0">
                <a:solidFill>
                  <a:srgbClr val="0070C0"/>
                </a:solidFill>
                <a:latin typeface="+mn-lt"/>
              </a:rPr>
              <a:t>Doel</a:t>
            </a:r>
            <a:br>
              <a:rPr lang="nl-NL" sz="3200" b="1" dirty="0">
                <a:solidFill>
                  <a:srgbClr val="0070C0"/>
                </a:solidFill>
                <a:latin typeface="+mn-lt"/>
              </a:rPr>
            </a:br>
            <a:endParaRPr lang="nl-NL" sz="3200" b="1" dirty="0">
              <a:solidFill>
                <a:srgbClr val="0070C0"/>
              </a:solidFill>
              <a:latin typeface="+mn-lt"/>
            </a:endParaRPr>
          </a:p>
        </p:txBody>
      </p:sp>
      <p:pic>
        <p:nvPicPr>
          <p:cNvPr id="2" name="Afbeelding 1">
            <a:extLst>
              <a:ext uri="{FF2B5EF4-FFF2-40B4-BE49-F238E27FC236}">
                <a16:creationId xmlns:a16="http://schemas.microsoft.com/office/drawing/2014/main" id="{8DE884FA-1F57-8C1A-A96C-6983B991167A}"/>
              </a:ext>
            </a:extLst>
          </p:cNvPr>
          <p:cNvPicPr>
            <a:picLocks noChangeAspect="1"/>
          </p:cNvPicPr>
          <p:nvPr/>
        </p:nvPicPr>
        <p:blipFill>
          <a:blip r:embed="rId3"/>
          <a:stretch>
            <a:fillRect/>
          </a:stretch>
        </p:blipFill>
        <p:spPr>
          <a:xfrm>
            <a:off x="5906285" y="0"/>
            <a:ext cx="2258079" cy="743343"/>
          </a:xfrm>
          <a:prstGeom prst="rect">
            <a:avLst/>
          </a:prstGeom>
        </p:spPr>
      </p:pic>
      <p:sp>
        <p:nvSpPr>
          <p:cNvPr id="4" name="Tijdelijke aanduiding voor dianummer 5">
            <a:extLst>
              <a:ext uri="{FF2B5EF4-FFF2-40B4-BE49-F238E27FC236}">
                <a16:creationId xmlns:a16="http://schemas.microsoft.com/office/drawing/2014/main" id="{96549062-95A9-3A14-E8E0-22380D67F708}"/>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3</a:t>
            </a:fld>
            <a:endParaRPr lang="nl-NL" altLang="nl-NL" sz="1200" b="1" dirty="0"/>
          </a:p>
        </p:txBody>
      </p:sp>
    </p:spTree>
    <p:extLst>
      <p:ext uri="{BB962C8B-B14F-4D97-AF65-F5344CB8AC3E}">
        <p14:creationId xmlns:p14="http://schemas.microsoft.com/office/powerpoint/2010/main" val="20839968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1">
            <a:extLst>
              <a:ext uri="{FF2B5EF4-FFF2-40B4-BE49-F238E27FC236}">
                <a16:creationId xmlns:a16="http://schemas.microsoft.com/office/drawing/2014/main" id="{1DF91587-D5D6-82F9-8DAE-BAC8D6C3005F}"/>
              </a:ext>
            </a:extLst>
          </p:cNvPr>
          <p:cNvSpPr>
            <a:spLocks noGrp="1"/>
          </p:cNvSpPr>
          <p:nvPr>
            <p:ph type="title"/>
          </p:nvPr>
        </p:nvSpPr>
        <p:spPr>
          <a:xfrm>
            <a:off x="0" y="557808"/>
            <a:ext cx="12192000" cy="1143000"/>
          </a:xfrm>
        </p:spPr>
        <p:txBody>
          <a:bodyPr>
            <a:noAutofit/>
          </a:bodyPr>
          <a:lstStyle/>
          <a:p>
            <a:br>
              <a:rPr lang="nl-NL" sz="3200" b="1" dirty="0">
                <a:solidFill>
                  <a:srgbClr val="0070C0"/>
                </a:solidFill>
                <a:highlight>
                  <a:srgbClr val="FFFF00"/>
                </a:highlight>
                <a:latin typeface="+mn-lt"/>
              </a:rPr>
            </a:br>
            <a:br>
              <a:rPr lang="nl-NL" sz="3200" b="1" dirty="0">
                <a:solidFill>
                  <a:srgbClr val="0070C0"/>
                </a:solidFill>
                <a:highlight>
                  <a:srgbClr val="FFFF00"/>
                </a:highlight>
                <a:latin typeface="+mn-lt"/>
              </a:rPr>
            </a:br>
            <a:r>
              <a:rPr lang="nl-NL" sz="3200" b="1" dirty="0">
                <a:solidFill>
                  <a:srgbClr val="0070C0"/>
                </a:solidFill>
                <a:latin typeface="+mn-lt"/>
              </a:rPr>
              <a:t>Visievorming m.b.v. scenario’s</a:t>
            </a:r>
            <a:br>
              <a:rPr lang="nl-NL" sz="3200" b="1" dirty="0">
                <a:solidFill>
                  <a:srgbClr val="0070C0"/>
                </a:solidFill>
                <a:latin typeface="+mn-lt"/>
              </a:rPr>
            </a:br>
            <a:endParaRPr lang="nl-NL" sz="3200" b="1" dirty="0">
              <a:solidFill>
                <a:srgbClr val="0070C0"/>
              </a:solidFill>
              <a:latin typeface="+mn-lt"/>
            </a:endParaRPr>
          </a:p>
        </p:txBody>
      </p:sp>
      <p:pic>
        <p:nvPicPr>
          <p:cNvPr id="2" name="Afbeelding 1">
            <a:extLst>
              <a:ext uri="{FF2B5EF4-FFF2-40B4-BE49-F238E27FC236}">
                <a16:creationId xmlns:a16="http://schemas.microsoft.com/office/drawing/2014/main" id="{8DE884FA-1F57-8C1A-A96C-6983B991167A}"/>
              </a:ext>
            </a:extLst>
          </p:cNvPr>
          <p:cNvPicPr>
            <a:picLocks noChangeAspect="1"/>
          </p:cNvPicPr>
          <p:nvPr/>
        </p:nvPicPr>
        <p:blipFill>
          <a:blip r:embed="rId3"/>
          <a:stretch>
            <a:fillRect/>
          </a:stretch>
        </p:blipFill>
        <p:spPr>
          <a:xfrm>
            <a:off x="5906285" y="0"/>
            <a:ext cx="2258079" cy="743343"/>
          </a:xfrm>
          <a:prstGeom prst="rect">
            <a:avLst/>
          </a:prstGeom>
        </p:spPr>
      </p:pic>
      <p:sp>
        <p:nvSpPr>
          <p:cNvPr id="4" name="Tijdelijke aanduiding voor dianummer 5">
            <a:extLst>
              <a:ext uri="{FF2B5EF4-FFF2-40B4-BE49-F238E27FC236}">
                <a16:creationId xmlns:a16="http://schemas.microsoft.com/office/drawing/2014/main" id="{96549062-95A9-3A14-E8E0-22380D67F708}"/>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30</a:t>
            </a:fld>
            <a:endParaRPr lang="nl-NL" altLang="nl-NL" sz="1200" b="1" dirty="0"/>
          </a:p>
        </p:txBody>
      </p:sp>
      <p:pic>
        <p:nvPicPr>
          <p:cNvPr id="10" name="Picture 5">
            <a:extLst>
              <a:ext uri="{FF2B5EF4-FFF2-40B4-BE49-F238E27FC236}">
                <a16:creationId xmlns:a16="http://schemas.microsoft.com/office/drawing/2014/main" id="{D1BEA7A3-4E87-CAF1-057C-A459BFEAAEBA}"/>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271464" y="2204864"/>
            <a:ext cx="3946361" cy="4077907"/>
          </a:xfrm>
          <a:prstGeom prst="rect">
            <a:avLst/>
          </a:prstGeom>
        </p:spPr>
      </p:pic>
      <p:pic>
        <p:nvPicPr>
          <p:cNvPr id="11" name="Afbeelding 10">
            <a:extLst>
              <a:ext uri="{FF2B5EF4-FFF2-40B4-BE49-F238E27FC236}">
                <a16:creationId xmlns:a16="http://schemas.microsoft.com/office/drawing/2014/main" id="{FA03D19E-7A82-22F8-0D8E-5FEDF8443790}"/>
              </a:ext>
            </a:extLst>
          </p:cNvPr>
          <p:cNvPicPr>
            <a:picLocks noChangeAspect="1"/>
          </p:cNvPicPr>
          <p:nvPr/>
        </p:nvPicPr>
        <p:blipFill rotWithShape="1">
          <a:blip r:embed="rId5">
            <a:alphaModFix/>
          </a:blip>
          <a:srcRect l="7515" t="6363" r="1548"/>
          <a:stretch/>
        </p:blipFill>
        <p:spPr>
          <a:xfrm>
            <a:off x="6744072" y="2204864"/>
            <a:ext cx="4104456" cy="4077907"/>
          </a:xfrm>
          <a:prstGeom prst="rect">
            <a:avLst/>
          </a:prstGeom>
          <a:ln>
            <a:solidFill>
              <a:schemeClr val="bg1">
                <a:lumMod val="75000"/>
              </a:schemeClr>
            </a:solidFill>
          </a:ln>
        </p:spPr>
      </p:pic>
      <p:cxnSp>
        <p:nvCxnSpPr>
          <p:cNvPr id="12" name="Rechte verbindingslijn met pijl 11">
            <a:extLst>
              <a:ext uri="{FF2B5EF4-FFF2-40B4-BE49-F238E27FC236}">
                <a16:creationId xmlns:a16="http://schemas.microsoft.com/office/drawing/2014/main" id="{1C637066-E68A-AE99-D429-7D53F5365296}"/>
              </a:ext>
            </a:extLst>
          </p:cNvPr>
          <p:cNvCxnSpPr/>
          <p:nvPr/>
        </p:nvCxnSpPr>
        <p:spPr>
          <a:xfrm>
            <a:off x="5375920" y="4228300"/>
            <a:ext cx="1296144"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3" name="Tekstvak 2">
            <a:extLst>
              <a:ext uri="{FF2B5EF4-FFF2-40B4-BE49-F238E27FC236}">
                <a16:creationId xmlns:a16="http://schemas.microsoft.com/office/drawing/2014/main" id="{F2D89C49-0FD4-F543-926B-9AB962475EB0}"/>
              </a:ext>
            </a:extLst>
          </p:cNvPr>
          <p:cNvSpPr txBox="1"/>
          <p:nvPr/>
        </p:nvSpPr>
        <p:spPr>
          <a:xfrm>
            <a:off x="8817782" y="3858968"/>
            <a:ext cx="1565942" cy="369332"/>
          </a:xfrm>
          <a:prstGeom prst="rect">
            <a:avLst/>
          </a:prstGeom>
          <a:noFill/>
        </p:spPr>
        <p:txBody>
          <a:bodyPr wrap="none" rtlCol="0">
            <a:spAutoFit/>
          </a:bodyPr>
          <a:lstStyle/>
          <a:p>
            <a:r>
              <a:rPr lang="nl-NL" b="1" dirty="0"/>
              <a:t>Kralensnoeren</a:t>
            </a:r>
          </a:p>
        </p:txBody>
      </p:sp>
      <p:sp>
        <p:nvSpPr>
          <p:cNvPr id="5" name="Tekstvak 4">
            <a:extLst>
              <a:ext uri="{FF2B5EF4-FFF2-40B4-BE49-F238E27FC236}">
                <a16:creationId xmlns:a16="http://schemas.microsoft.com/office/drawing/2014/main" id="{90974FB0-6614-2684-429F-78C152DCE73B}"/>
              </a:ext>
            </a:extLst>
          </p:cNvPr>
          <p:cNvSpPr txBox="1"/>
          <p:nvPr/>
        </p:nvSpPr>
        <p:spPr>
          <a:xfrm>
            <a:off x="8400256" y="5373216"/>
            <a:ext cx="2783519" cy="369332"/>
          </a:xfrm>
          <a:prstGeom prst="rect">
            <a:avLst/>
          </a:prstGeom>
          <a:noFill/>
        </p:spPr>
        <p:txBody>
          <a:bodyPr wrap="none" rtlCol="0">
            <a:spAutoFit/>
          </a:bodyPr>
          <a:lstStyle/>
          <a:p>
            <a:r>
              <a:rPr lang="nl-NL" b="1" dirty="0"/>
              <a:t>Groenblauwe verbindingen</a:t>
            </a:r>
          </a:p>
        </p:txBody>
      </p:sp>
      <p:sp>
        <p:nvSpPr>
          <p:cNvPr id="6" name="Tekstvak 5">
            <a:extLst>
              <a:ext uri="{FF2B5EF4-FFF2-40B4-BE49-F238E27FC236}">
                <a16:creationId xmlns:a16="http://schemas.microsoft.com/office/drawing/2014/main" id="{2649554C-058D-5087-03D1-3C5C4254D845}"/>
              </a:ext>
            </a:extLst>
          </p:cNvPr>
          <p:cNvSpPr txBox="1"/>
          <p:nvPr/>
        </p:nvSpPr>
        <p:spPr>
          <a:xfrm>
            <a:off x="9761956" y="2917178"/>
            <a:ext cx="1590628" cy="369332"/>
          </a:xfrm>
          <a:prstGeom prst="rect">
            <a:avLst/>
          </a:prstGeom>
          <a:noFill/>
        </p:spPr>
        <p:txBody>
          <a:bodyPr wrap="none" rtlCol="0">
            <a:spAutoFit/>
          </a:bodyPr>
          <a:lstStyle/>
          <a:p>
            <a:r>
              <a:rPr lang="nl-NL" b="1" dirty="0"/>
              <a:t>WUR-vestiging</a:t>
            </a:r>
          </a:p>
        </p:txBody>
      </p:sp>
      <p:sp>
        <p:nvSpPr>
          <p:cNvPr id="7" name="Tekstvak 6">
            <a:extLst>
              <a:ext uri="{FF2B5EF4-FFF2-40B4-BE49-F238E27FC236}">
                <a16:creationId xmlns:a16="http://schemas.microsoft.com/office/drawing/2014/main" id="{545C197E-00A9-1B8F-BC7E-131879ADB929}"/>
              </a:ext>
            </a:extLst>
          </p:cNvPr>
          <p:cNvSpPr txBox="1"/>
          <p:nvPr/>
        </p:nvSpPr>
        <p:spPr>
          <a:xfrm>
            <a:off x="2495600" y="1754995"/>
            <a:ext cx="1284711" cy="369332"/>
          </a:xfrm>
          <a:prstGeom prst="rect">
            <a:avLst/>
          </a:prstGeom>
          <a:solidFill>
            <a:schemeClr val="bg1"/>
          </a:solidFill>
        </p:spPr>
        <p:txBody>
          <a:bodyPr wrap="none" rtlCol="0">
            <a:spAutoFit/>
          </a:bodyPr>
          <a:lstStyle/>
          <a:p>
            <a:r>
              <a:rPr lang="nl-NL" b="1" dirty="0">
                <a:solidFill>
                  <a:srgbClr val="008000"/>
                </a:solidFill>
              </a:rPr>
              <a:t>Groen Land</a:t>
            </a:r>
          </a:p>
        </p:txBody>
      </p:sp>
      <p:sp>
        <p:nvSpPr>
          <p:cNvPr id="9" name="Tekstvak 8">
            <a:extLst>
              <a:ext uri="{FF2B5EF4-FFF2-40B4-BE49-F238E27FC236}">
                <a16:creationId xmlns:a16="http://schemas.microsoft.com/office/drawing/2014/main" id="{57C5F932-FAC2-084A-F6F0-C097EBB916F2}"/>
              </a:ext>
            </a:extLst>
          </p:cNvPr>
          <p:cNvSpPr txBox="1"/>
          <p:nvPr/>
        </p:nvSpPr>
        <p:spPr>
          <a:xfrm>
            <a:off x="8256240" y="1752588"/>
            <a:ext cx="1284711" cy="369332"/>
          </a:xfrm>
          <a:prstGeom prst="rect">
            <a:avLst/>
          </a:prstGeom>
          <a:solidFill>
            <a:schemeClr val="bg1"/>
          </a:solidFill>
        </p:spPr>
        <p:txBody>
          <a:bodyPr wrap="none" rtlCol="0">
            <a:spAutoFit/>
          </a:bodyPr>
          <a:lstStyle/>
          <a:p>
            <a:r>
              <a:rPr lang="nl-NL" b="1" dirty="0">
                <a:solidFill>
                  <a:srgbClr val="008000"/>
                </a:solidFill>
              </a:rPr>
              <a:t>Groen Land</a:t>
            </a:r>
          </a:p>
        </p:txBody>
      </p:sp>
    </p:spTree>
    <p:extLst>
      <p:ext uri="{BB962C8B-B14F-4D97-AF65-F5344CB8AC3E}">
        <p14:creationId xmlns:p14="http://schemas.microsoft.com/office/powerpoint/2010/main" val="21665567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1">
            <a:extLst>
              <a:ext uri="{FF2B5EF4-FFF2-40B4-BE49-F238E27FC236}">
                <a16:creationId xmlns:a16="http://schemas.microsoft.com/office/drawing/2014/main" id="{1DF91587-D5D6-82F9-8DAE-BAC8D6C3005F}"/>
              </a:ext>
            </a:extLst>
          </p:cNvPr>
          <p:cNvSpPr>
            <a:spLocks noGrp="1"/>
          </p:cNvSpPr>
          <p:nvPr>
            <p:ph type="title"/>
          </p:nvPr>
        </p:nvSpPr>
        <p:spPr>
          <a:xfrm>
            <a:off x="0" y="557808"/>
            <a:ext cx="12192000" cy="1143000"/>
          </a:xfrm>
        </p:spPr>
        <p:txBody>
          <a:bodyPr>
            <a:noAutofit/>
          </a:bodyPr>
          <a:lstStyle/>
          <a:p>
            <a:br>
              <a:rPr lang="nl-NL" sz="3200" dirty="0">
                <a:solidFill>
                  <a:srgbClr val="0070C0"/>
                </a:solidFill>
                <a:highlight>
                  <a:srgbClr val="FFFF00"/>
                </a:highlight>
                <a:latin typeface="+mn-lt"/>
              </a:rPr>
            </a:br>
            <a:br>
              <a:rPr lang="nl-NL" sz="3200" dirty="0">
                <a:solidFill>
                  <a:srgbClr val="0070C0"/>
                </a:solidFill>
                <a:highlight>
                  <a:srgbClr val="FFFF00"/>
                </a:highlight>
                <a:latin typeface="+mn-lt"/>
              </a:rPr>
            </a:br>
            <a:r>
              <a:rPr lang="nl-NL" sz="3200" b="1" dirty="0">
                <a:solidFill>
                  <a:srgbClr val="0070C0"/>
                </a:solidFill>
                <a:latin typeface="+mn-lt"/>
              </a:rPr>
              <a:t>Visievorming m.b.v. scenario’s</a:t>
            </a:r>
            <a:br>
              <a:rPr lang="nl-NL" sz="3200" b="1" dirty="0">
                <a:solidFill>
                  <a:srgbClr val="0070C0"/>
                </a:solidFill>
                <a:latin typeface="+mn-lt"/>
              </a:rPr>
            </a:br>
            <a:endParaRPr lang="nl-NL" sz="3200" b="1" dirty="0">
              <a:solidFill>
                <a:srgbClr val="0070C0"/>
              </a:solidFill>
              <a:latin typeface="+mn-lt"/>
            </a:endParaRPr>
          </a:p>
        </p:txBody>
      </p:sp>
      <p:pic>
        <p:nvPicPr>
          <p:cNvPr id="2" name="Afbeelding 1">
            <a:extLst>
              <a:ext uri="{FF2B5EF4-FFF2-40B4-BE49-F238E27FC236}">
                <a16:creationId xmlns:a16="http://schemas.microsoft.com/office/drawing/2014/main" id="{8DE884FA-1F57-8C1A-A96C-6983B991167A}"/>
              </a:ext>
            </a:extLst>
          </p:cNvPr>
          <p:cNvPicPr>
            <a:picLocks noChangeAspect="1"/>
          </p:cNvPicPr>
          <p:nvPr/>
        </p:nvPicPr>
        <p:blipFill>
          <a:blip r:embed="rId3"/>
          <a:stretch>
            <a:fillRect/>
          </a:stretch>
        </p:blipFill>
        <p:spPr>
          <a:xfrm>
            <a:off x="5906285" y="0"/>
            <a:ext cx="2258079" cy="743343"/>
          </a:xfrm>
          <a:prstGeom prst="rect">
            <a:avLst/>
          </a:prstGeom>
        </p:spPr>
      </p:pic>
      <p:sp>
        <p:nvSpPr>
          <p:cNvPr id="4" name="Tijdelijke aanduiding voor dianummer 5">
            <a:extLst>
              <a:ext uri="{FF2B5EF4-FFF2-40B4-BE49-F238E27FC236}">
                <a16:creationId xmlns:a16="http://schemas.microsoft.com/office/drawing/2014/main" id="{96549062-95A9-3A14-E8E0-22380D67F708}"/>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31</a:t>
            </a:fld>
            <a:endParaRPr lang="nl-NL" altLang="nl-NL" sz="1200" b="1" dirty="0"/>
          </a:p>
        </p:txBody>
      </p:sp>
      <p:cxnSp>
        <p:nvCxnSpPr>
          <p:cNvPr id="12" name="Rechte verbindingslijn met pijl 11">
            <a:extLst>
              <a:ext uri="{FF2B5EF4-FFF2-40B4-BE49-F238E27FC236}">
                <a16:creationId xmlns:a16="http://schemas.microsoft.com/office/drawing/2014/main" id="{1C637066-E68A-AE99-D429-7D53F5365296}"/>
              </a:ext>
            </a:extLst>
          </p:cNvPr>
          <p:cNvCxnSpPr>
            <a:cxnSpLocks/>
          </p:cNvCxnSpPr>
          <p:nvPr/>
        </p:nvCxnSpPr>
        <p:spPr>
          <a:xfrm>
            <a:off x="3395862" y="2564904"/>
            <a:ext cx="1179567" cy="81695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pic>
        <p:nvPicPr>
          <p:cNvPr id="5" name="Afbeelding 4">
            <a:extLst>
              <a:ext uri="{FF2B5EF4-FFF2-40B4-BE49-F238E27FC236}">
                <a16:creationId xmlns:a16="http://schemas.microsoft.com/office/drawing/2014/main" id="{7A7698EE-9DA8-7AE9-5201-5F771483BC1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92006" y="2245657"/>
            <a:ext cx="3168352" cy="3603785"/>
          </a:xfrm>
          <a:prstGeom prst="rect">
            <a:avLst/>
          </a:prstGeom>
        </p:spPr>
      </p:pic>
      <p:cxnSp>
        <p:nvCxnSpPr>
          <p:cNvPr id="15" name="Rechte verbindingslijn met pijl 14">
            <a:extLst>
              <a:ext uri="{FF2B5EF4-FFF2-40B4-BE49-F238E27FC236}">
                <a16:creationId xmlns:a16="http://schemas.microsoft.com/office/drawing/2014/main" id="{2E0169CE-194B-D0C7-A87D-7D5C7F10D033}"/>
              </a:ext>
            </a:extLst>
          </p:cNvPr>
          <p:cNvCxnSpPr>
            <a:cxnSpLocks/>
          </p:cNvCxnSpPr>
          <p:nvPr/>
        </p:nvCxnSpPr>
        <p:spPr>
          <a:xfrm flipV="1">
            <a:off x="3366497" y="4293096"/>
            <a:ext cx="1217335" cy="100005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7" name="Rechte verbindingslijn met pijl 16">
            <a:extLst>
              <a:ext uri="{FF2B5EF4-FFF2-40B4-BE49-F238E27FC236}">
                <a16:creationId xmlns:a16="http://schemas.microsoft.com/office/drawing/2014/main" id="{E2008317-4A8D-3553-4465-6F1B33C77D57}"/>
              </a:ext>
            </a:extLst>
          </p:cNvPr>
          <p:cNvCxnSpPr>
            <a:cxnSpLocks/>
          </p:cNvCxnSpPr>
          <p:nvPr/>
        </p:nvCxnSpPr>
        <p:spPr>
          <a:xfrm flipH="1">
            <a:off x="7968532" y="2588476"/>
            <a:ext cx="1325509" cy="79338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0" name="Rechte verbindingslijn met pijl 19">
            <a:extLst>
              <a:ext uri="{FF2B5EF4-FFF2-40B4-BE49-F238E27FC236}">
                <a16:creationId xmlns:a16="http://schemas.microsoft.com/office/drawing/2014/main" id="{0EB54422-1505-7A69-3F68-76E8D42D87DF}"/>
              </a:ext>
            </a:extLst>
          </p:cNvPr>
          <p:cNvCxnSpPr>
            <a:cxnSpLocks/>
          </p:cNvCxnSpPr>
          <p:nvPr/>
        </p:nvCxnSpPr>
        <p:spPr>
          <a:xfrm flipH="1" flipV="1">
            <a:off x="7968532" y="4293096"/>
            <a:ext cx="1325509" cy="93610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pic>
        <p:nvPicPr>
          <p:cNvPr id="10" name="Afbeelding 9">
            <a:extLst>
              <a:ext uri="{FF2B5EF4-FFF2-40B4-BE49-F238E27FC236}">
                <a16:creationId xmlns:a16="http://schemas.microsoft.com/office/drawing/2014/main" id="{2CC0455B-1547-AE66-6CD0-7231046344D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1575067" y="1790628"/>
            <a:ext cx="1712621" cy="1548551"/>
          </a:xfrm>
          <a:prstGeom prst="rect">
            <a:avLst/>
          </a:prstGeom>
          <a:ln>
            <a:solidFill>
              <a:schemeClr val="bg1">
                <a:lumMod val="75000"/>
              </a:schemeClr>
            </a:solidFill>
          </a:ln>
        </p:spPr>
      </p:pic>
      <p:pic>
        <p:nvPicPr>
          <p:cNvPr id="14" name="Afbeelding 13">
            <a:extLst>
              <a:ext uri="{FF2B5EF4-FFF2-40B4-BE49-F238E27FC236}">
                <a16:creationId xmlns:a16="http://schemas.microsoft.com/office/drawing/2014/main" id="{D6034215-A730-9B76-E95A-C4A8EDF4D89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404340" y="4376683"/>
            <a:ext cx="1674408" cy="1644605"/>
          </a:xfrm>
          <a:prstGeom prst="rect">
            <a:avLst/>
          </a:prstGeom>
          <a:ln>
            <a:solidFill>
              <a:schemeClr val="bg1">
                <a:lumMod val="75000"/>
              </a:schemeClr>
            </a:solidFill>
          </a:ln>
        </p:spPr>
      </p:pic>
      <p:pic>
        <p:nvPicPr>
          <p:cNvPr id="18" name="Afbeelding 17">
            <a:extLst>
              <a:ext uri="{FF2B5EF4-FFF2-40B4-BE49-F238E27FC236}">
                <a16:creationId xmlns:a16="http://schemas.microsoft.com/office/drawing/2014/main" id="{9BF0FE6B-FAC9-31F9-CBDF-C7F7B26032B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566664" y="4293096"/>
            <a:ext cx="1691659" cy="1876099"/>
          </a:xfrm>
          <a:prstGeom prst="rect">
            <a:avLst/>
          </a:prstGeom>
          <a:ln>
            <a:solidFill>
              <a:schemeClr val="bg1">
                <a:lumMod val="75000"/>
              </a:schemeClr>
            </a:solidFill>
          </a:ln>
        </p:spPr>
      </p:pic>
      <p:pic>
        <p:nvPicPr>
          <p:cNvPr id="19" name="Afbeelding 18">
            <a:extLst>
              <a:ext uri="{FF2B5EF4-FFF2-40B4-BE49-F238E27FC236}">
                <a16:creationId xmlns:a16="http://schemas.microsoft.com/office/drawing/2014/main" id="{946AB85C-DF0C-5691-7BF5-B3D9E3297F35}"/>
              </a:ext>
            </a:extLst>
          </p:cNvPr>
          <p:cNvPicPr>
            <a:picLocks noChangeAspect="1"/>
          </p:cNvPicPr>
          <p:nvPr/>
        </p:nvPicPr>
        <p:blipFill rotWithShape="1">
          <a:blip r:embed="rId8">
            <a:alphaModFix/>
          </a:blip>
          <a:srcRect l="7515" t="6363" r="1548"/>
          <a:stretch/>
        </p:blipFill>
        <p:spPr>
          <a:xfrm>
            <a:off x="9404339" y="1756686"/>
            <a:ext cx="1674409" cy="1663579"/>
          </a:xfrm>
          <a:prstGeom prst="rect">
            <a:avLst/>
          </a:prstGeom>
          <a:ln>
            <a:solidFill>
              <a:schemeClr val="bg1">
                <a:lumMod val="75000"/>
              </a:schemeClr>
            </a:solidFill>
          </a:ln>
        </p:spPr>
      </p:pic>
      <p:sp>
        <p:nvSpPr>
          <p:cNvPr id="3" name="Tekstvak 2">
            <a:extLst>
              <a:ext uri="{FF2B5EF4-FFF2-40B4-BE49-F238E27FC236}">
                <a16:creationId xmlns:a16="http://schemas.microsoft.com/office/drawing/2014/main" id="{F27151DC-13F0-4C1E-D685-6C1AC96F46B7}"/>
              </a:ext>
            </a:extLst>
          </p:cNvPr>
          <p:cNvSpPr txBox="1"/>
          <p:nvPr/>
        </p:nvSpPr>
        <p:spPr>
          <a:xfrm>
            <a:off x="1199456" y="3306000"/>
            <a:ext cx="3291542" cy="646331"/>
          </a:xfrm>
          <a:prstGeom prst="rect">
            <a:avLst/>
          </a:prstGeom>
          <a:noFill/>
        </p:spPr>
        <p:txBody>
          <a:bodyPr wrap="none" rtlCol="0">
            <a:spAutoFit/>
          </a:bodyPr>
          <a:lstStyle/>
          <a:p>
            <a:pPr marL="285750" indent="-285750">
              <a:buFont typeface="Arial" panose="020B0604020202020204" pitchFamily="34" charset="0"/>
              <a:buChar char="•"/>
            </a:pPr>
            <a:r>
              <a:rPr lang="nl-NL" dirty="0"/>
              <a:t>Onderdeel van Middenstad</a:t>
            </a:r>
          </a:p>
          <a:p>
            <a:pPr marL="285750" indent="-285750">
              <a:buFont typeface="Arial" panose="020B0604020202020204" pitchFamily="34" charset="0"/>
              <a:buChar char="•"/>
            </a:pPr>
            <a:r>
              <a:rPr lang="nl-NL" dirty="0"/>
              <a:t>Grote pompen voor bemaling</a:t>
            </a:r>
          </a:p>
        </p:txBody>
      </p:sp>
      <p:sp>
        <p:nvSpPr>
          <p:cNvPr id="6" name="Tekstvak 5">
            <a:extLst>
              <a:ext uri="{FF2B5EF4-FFF2-40B4-BE49-F238E27FC236}">
                <a16:creationId xmlns:a16="http://schemas.microsoft.com/office/drawing/2014/main" id="{EACFD7C2-9146-8766-D566-DFF756D064AE}"/>
              </a:ext>
            </a:extLst>
          </p:cNvPr>
          <p:cNvSpPr txBox="1"/>
          <p:nvPr/>
        </p:nvSpPr>
        <p:spPr>
          <a:xfrm>
            <a:off x="1141633" y="6204394"/>
            <a:ext cx="4168642" cy="646331"/>
          </a:xfrm>
          <a:prstGeom prst="rect">
            <a:avLst/>
          </a:prstGeom>
          <a:noFill/>
        </p:spPr>
        <p:txBody>
          <a:bodyPr wrap="none" rtlCol="0">
            <a:spAutoFit/>
          </a:bodyPr>
          <a:lstStyle/>
          <a:p>
            <a:pPr marL="285750" indent="-285750">
              <a:buFont typeface="Arial" panose="020B0604020202020204" pitchFamily="34" charset="0"/>
              <a:buChar char="•"/>
            </a:pPr>
            <a:r>
              <a:rPr lang="nl-NL" dirty="0"/>
              <a:t>Bouwen langs hoogspanningsleidingen</a:t>
            </a:r>
          </a:p>
          <a:p>
            <a:pPr marL="285750" indent="-285750">
              <a:buFont typeface="Arial" panose="020B0604020202020204" pitchFamily="34" charset="0"/>
              <a:buChar char="•"/>
            </a:pPr>
            <a:r>
              <a:rPr lang="nl-NL" dirty="0"/>
              <a:t>Steden voor diverse bubbels</a:t>
            </a:r>
          </a:p>
        </p:txBody>
      </p:sp>
      <p:sp>
        <p:nvSpPr>
          <p:cNvPr id="7" name="Tekstvak 6">
            <a:extLst>
              <a:ext uri="{FF2B5EF4-FFF2-40B4-BE49-F238E27FC236}">
                <a16:creationId xmlns:a16="http://schemas.microsoft.com/office/drawing/2014/main" id="{DFEAE330-F712-31F8-F64F-AD543F078D3D}"/>
              </a:ext>
            </a:extLst>
          </p:cNvPr>
          <p:cNvSpPr txBox="1"/>
          <p:nvPr/>
        </p:nvSpPr>
        <p:spPr>
          <a:xfrm>
            <a:off x="8976320" y="3454970"/>
            <a:ext cx="2520280" cy="923330"/>
          </a:xfrm>
          <a:prstGeom prst="rect">
            <a:avLst/>
          </a:prstGeom>
          <a:noFill/>
        </p:spPr>
        <p:txBody>
          <a:bodyPr wrap="square" rtlCol="0">
            <a:spAutoFit/>
          </a:bodyPr>
          <a:lstStyle/>
          <a:p>
            <a:pPr marL="285750" indent="-285750">
              <a:buFont typeface="Arial" panose="020B0604020202020204" pitchFamily="34" charset="0"/>
              <a:buChar char="•"/>
            </a:pPr>
            <a:r>
              <a:rPr lang="nl-NL" dirty="0"/>
              <a:t>Combinatie landbouw en waterproductie</a:t>
            </a:r>
          </a:p>
          <a:p>
            <a:pPr marL="285750" indent="-285750">
              <a:buFont typeface="Arial" panose="020B0604020202020204" pitchFamily="34" charset="0"/>
              <a:buChar char="•"/>
            </a:pPr>
            <a:r>
              <a:rPr lang="nl-NL" dirty="0"/>
              <a:t>Randmeren 2.0</a:t>
            </a:r>
          </a:p>
        </p:txBody>
      </p:sp>
      <p:sp>
        <p:nvSpPr>
          <p:cNvPr id="9" name="Tekstvak 8">
            <a:extLst>
              <a:ext uri="{FF2B5EF4-FFF2-40B4-BE49-F238E27FC236}">
                <a16:creationId xmlns:a16="http://schemas.microsoft.com/office/drawing/2014/main" id="{A5008F29-875D-B059-EBC7-F9E1AF1827EC}"/>
              </a:ext>
            </a:extLst>
          </p:cNvPr>
          <p:cNvSpPr txBox="1"/>
          <p:nvPr/>
        </p:nvSpPr>
        <p:spPr>
          <a:xfrm>
            <a:off x="9021701" y="6132462"/>
            <a:ext cx="3050963" cy="646331"/>
          </a:xfrm>
          <a:prstGeom prst="rect">
            <a:avLst/>
          </a:prstGeom>
          <a:noFill/>
        </p:spPr>
        <p:txBody>
          <a:bodyPr wrap="none" rtlCol="0">
            <a:spAutoFit/>
          </a:bodyPr>
          <a:lstStyle/>
          <a:p>
            <a:pPr marL="285750" indent="-285750">
              <a:buFont typeface="Arial" panose="020B0604020202020204" pitchFamily="34" charset="0"/>
              <a:buChar char="•"/>
            </a:pPr>
            <a:r>
              <a:rPr lang="nl-NL" dirty="0"/>
              <a:t>Landschappelijke inpassing</a:t>
            </a:r>
          </a:p>
          <a:p>
            <a:pPr marL="285750" indent="-285750">
              <a:buFont typeface="Arial" panose="020B0604020202020204" pitchFamily="34" charset="0"/>
              <a:buChar char="•"/>
            </a:pPr>
            <a:r>
              <a:rPr lang="nl-NL" dirty="0"/>
              <a:t>Korte ketens</a:t>
            </a:r>
          </a:p>
        </p:txBody>
      </p:sp>
      <p:sp>
        <p:nvSpPr>
          <p:cNvPr id="11" name="Tekstvak 10">
            <a:extLst>
              <a:ext uri="{FF2B5EF4-FFF2-40B4-BE49-F238E27FC236}">
                <a16:creationId xmlns:a16="http://schemas.microsoft.com/office/drawing/2014/main" id="{3A073CED-E5B3-390C-6472-1B59199EC3F3}"/>
              </a:ext>
            </a:extLst>
          </p:cNvPr>
          <p:cNvSpPr txBox="1"/>
          <p:nvPr/>
        </p:nvSpPr>
        <p:spPr>
          <a:xfrm>
            <a:off x="916353" y="2338789"/>
            <a:ext cx="542136" cy="369332"/>
          </a:xfrm>
          <a:prstGeom prst="rect">
            <a:avLst/>
          </a:prstGeom>
          <a:solidFill>
            <a:schemeClr val="bg1"/>
          </a:solidFill>
        </p:spPr>
        <p:txBody>
          <a:bodyPr wrap="none" rtlCol="0">
            <a:spAutoFit/>
          </a:bodyPr>
          <a:lstStyle/>
          <a:p>
            <a:r>
              <a:rPr lang="nl-NL" b="1" dirty="0">
                <a:solidFill>
                  <a:srgbClr val="0070C0"/>
                </a:solidFill>
              </a:rPr>
              <a:t>MO</a:t>
            </a:r>
          </a:p>
        </p:txBody>
      </p:sp>
      <p:sp>
        <p:nvSpPr>
          <p:cNvPr id="13" name="Tekstvak 12">
            <a:extLst>
              <a:ext uri="{FF2B5EF4-FFF2-40B4-BE49-F238E27FC236}">
                <a16:creationId xmlns:a16="http://schemas.microsoft.com/office/drawing/2014/main" id="{F09CBE89-3559-6401-435A-D497F9CB8974}"/>
              </a:ext>
            </a:extLst>
          </p:cNvPr>
          <p:cNvSpPr txBox="1"/>
          <p:nvPr/>
        </p:nvSpPr>
        <p:spPr>
          <a:xfrm>
            <a:off x="966240" y="5044534"/>
            <a:ext cx="501997" cy="369332"/>
          </a:xfrm>
          <a:prstGeom prst="rect">
            <a:avLst/>
          </a:prstGeom>
          <a:solidFill>
            <a:schemeClr val="bg1"/>
          </a:solidFill>
        </p:spPr>
        <p:txBody>
          <a:bodyPr wrap="none" rtlCol="0">
            <a:spAutoFit/>
          </a:bodyPr>
          <a:lstStyle/>
          <a:p>
            <a:r>
              <a:rPr lang="nl-NL" b="1" dirty="0">
                <a:solidFill>
                  <a:srgbClr val="CC0000"/>
                </a:solidFill>
              </a:rPr>
              <a:t>SW</a:t>
            </a:r>
          </a:p>
        </p:txBody>
      </p:sp>
      <p:sp>
        <p:nvSpPr>
          <p:cNvPr id="16" name="Tekstvak 15">
            <a:extLst>
              <a:ext uri="{FF2B5EF4-FFF2-40B4-BE49-F238E27FC236}">
                <a16:creationId xmlns:a16="http://schemas.microsoft.com/office/drawing/2014/main" id="{60E834A7-EB7B-A61E-18A1-CE9AA569FDEB}"/>
              </a:ext>
            </a:extLst>
          </p:cNvPr>
          <p:cNvSpPr txBox="1"/>
          <p:nvPr/>
        </p:nvSpPr>
        <p:spPr>
          <a:xfrm>
            <a:off x="11189046" y="2337636"/>
            <a:ext cx="429926" cy="369332"/>
          </a:xfrm>
          <a:prstGeom prst="rect">
            <a:avLst/>
          </a:prstGeom>
          <a:solidFill>
            <a:schemeClr val="bg1"/>
          </a:solidFill>
        </p:spPr>
        <p:txBody>
          <a:bodyPr wrap="none" rtlCol="0">
            <a:spAutoFit/>
          </a:bodyPr>
          <a:lstStyle/>
          <a:p>
            <a:r>
              <a:rPr lang="nl-NL" b="1" dirty="0">
                <a:solidFill>
                  <a:srgbClr val="008000"/>
                </a:solidFill>
              </a:rPr>
              <a:t>GL</a:t>
            </a:r>
          </a:p>
        </p:txBody>
      </p:sp>
      <p:sp>
        <p:nvSpPr>
          <p:cNvPr id="21" name="Tekstvak 20">
            <a:extLst>
              <a:ext uri="{FF2B5EF4-FFF2-40B4-BE49-F238E27FC236}">
                <a16:creationId xmlns:a16="http://schemas.microsoft.com/office/drawing/2014/main" id="{442399FD-8239-CC53-27D6-D8FB54A08FC9}"/>
              </a:ext>
            </a:extLst>
          </p:cNvPr>
          <p:cNvSpPr txBox="1"/>
          <p:nvPr/>
        </p:nvSpPr>
        <p:spPr>
          <a:xfrm>
            <a:off x="11132941" y="5044534"/>
            <a:ext cx="460191" cy="369332"/>
          </a:xfrm>
          <a:prstGeom prst="rect">
            <a:avLst/>
          </a:prstGeom>
          <a:solidFill>
            <a:schemeClr val="bg1"/>
          </a:solidFill>
        </p:spPr>
        <p:txBody>
          <a:bodyPr wrap="none" rtlCol="0">
            <a:spAutoFit/>
          </a:bodyPr>
          <a:lstStyle/>
          <a:p>
            <a:r>
              <a:rPr lang="nl-NL" b="1" dirty="0">
                <a:solidFill>
                  <a:srgbClr val="FF672C"/>
                </a:solidFill>
              </a:rPr>
              <a:t>RG</a:t>
            </a:r>
          </a:p>
        </p:txBody>
      </p:sp>
      <p:sp>
        <p:nvSpPr>
          <p:cNvPr id="22" name="Tekstvak 21">
            <a:extLst>
              <a:ext uri="{FF2B5EF4-FFF2-40B4-BE49-F238E27FC236}">
                <a16:creationId xmlns:a16="http://schemas.microsoft.com/office/drawing/2014/main" id="{00719E87-CBBC-C165-ECB3-BB2F085B21C0}"/>
              </a:ext>
            </a:extLst>
          </p:cNvPr>
          <p:cNvSpPr txBox="1"/>
          <p:nvPr/>
        </p:nvSpPr>
        <p:spPr>
          <a:xfrm>
            <a:off x="4511824" y="1763524"/>
            <a:ext cx="3456972" cy="369332"/>
          </a:xfrm>
          <a:prstGeom prst="rect">
            <a:avLst/>
          </a:prstGeom>
          <a:solidFill>
            <a:schemeClr val="bg1"/>
          </a:solidFill>
        </p:spPr>
        <p:txBody>
          <a:bodyPr wrap="none" rtlCol="0">
            <a:spAutoFit/>
          </a:bodyPr>
          <a:lstStyle/>
          <a:p>
            <a:r>
              <a:rPr lang="nl-NL" b="1" dirty="0"/>
              <a:t>Omgevingsvisie - voorkeursvariant</a:t>
            </a:r>
          </a:p>
        </p:txBody>
      </p:sp>
    </p:spTree>
    <p:extLst>
      <p:ext uri="{BB962C8B-B14F-4D97-AF65-F5344CB8AC3E}">
        <p14:creationId xmlns:p14="http://schemas.microsoft.com/office/powerpoint/2010/main" val="38811031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631504" y="1772816"/>
            <a:ext cx="9073008" cy="4062266"/>
          </a:xfrm>
          <a:prstGeom prst="rect">
            <a:avLst/>
          </a:prstGeom>
        </p:spPr>
        <p:txBody>
          <a:bodyPr vert="horz" wrap="square" lIns="0" tIns="111760" rIns="0" bIns="0" rtlCol="0">
            <a:spAutoFit/>
          </a:bodyPr>
          <a:lstStyle/>
          <a:p>
            <a:pPr marL="346710" indent="-342900">
              <a:lnSpc>
                <a:spcPct val="107000"/>
              </a:lnSpc>
              <a:spcAft>
                <a:spcPts val="800"/>
              </a:spcAft>
              <a:buClr>
                <a:srgbClr val="0070C0"/>
              </a:buClr>
              <a:buFont typeface="Arial" panose="020B0604020202020204" pitchFamily="34" charset="0"/>
              <a:buChar char="•"/>
            </a:pP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Clr>
                <a:srgbClr val="0070C0"/>
              </a:buClr>
              <a:buFont typeface="Arial" panose="020B0604020202020204" pitchFamily="34" charset="0"/>
              <a:buChar char="•"/>
              <a:tabLst>
                <a:tab pos="457200" algn="l"/>
              </a:tabLst>
            </a:pPr>
            <a:r>
              <a:rPr lang="nl-NL" sz="2400" u="sng" kern="100" dirty="0">
                <a:latin typeface="Calibri" panose="020F0502020204030204" pitchFamily="34" charset="0"/>
                <a:ea typeface="Calibri" panose="020F0502020204030204" pitchFamily="34" charset="0"/>
                <a:cs typeface="Times New Roman" panose="02020603050405020304" pitchFamily="18" charset="0"/>
              </a:rPr>
              <a:t>Pastiche</a:t>
            </a:r>
            <a:r>
              <a:rPr lang="nl-NL" sz="2400" kern="100" dirty="0">
                <a:latin typeface="Calibri" panose="020F0502020204030204" pitchFamily="34" charset="0"/>
                <a:ea typeface="Calibri" panose="020F0502020204030204" pitchFamily="34" charset="0"/>
                <a:cs typeface="Times New Roman" panose="02020603050405020304" pitchFamily="18" charset="0"/>
              </a:rPr>
              <a:t>: één scenario dient als inspiratiebron voor de voorkeursvariant voor het hele gebied</a:t>
            </a:r>
          </a:p>
          <a:p>
            <a:pPr marL="342900" lvl="0" indent="-342900">
              <a:lnSpc>
                <a:spcPct val="107000"/>
              </a:lnSpc>
              <a:spcAft>
                <a:spcPts val="800"/>
              </a:spcAft>
              <a:buClr>
                <a:srgbClr val="0070C0"/>
              </a:buClr>
              <a:buFont typeface="Arial" panose="020B0604020202020204" pitchFamily="34" charset="0"/>
              <a:buChar char="•"/>
              <a:tabLst>
                <a:tab pos="457200" algn="l"/>
              </a:tabLst>
            </a:pPr>
            <a:r>
              <a:rPr lang="nl-NL" sz="2400" u="sng" kern="100" dirty="0">
                <a:latin typeface="Calibri" panose="020F0502020204030204" pitchFamily="34" charset="0"/>
                <a:ea typeface="Calibri" panose="020F0502020204030204" pitchFamily="34" charset="0"/>
                <a:cs typeface="Times New Roman" panose="02020603050405020304" pitchFamily="18" charset="0"/>
              </a:rPr>
              <a:t>Palet</a:t>
            </a:r>
            <a:r>
              <a:rPr lang="nl-NL" sz="2400" kern="100" dirty="0">
                <a:latin typeface="Calibri" panose="020F0502020204030204" pitchFamily="34" charset="0"/>
                <a:ea typeface="Calibri" panose="020F0502020204030204" pitchFamily="34" charset="0"/>
                <a:cs typeface="Times New Roman" panose="02020603050405020304" pitchFamily="18" charset="0"/>
              </a:rPr>
              <a:t>: onderdelen van meer scenario’s worden meegenomen in deelgebieden die op afstand van elkaar liggen</a:t>
            </a:r>
          </a:p>
          <a:p>
            <a:pPr marL="342900" lvl="0" indent="-342900">
              <a:lnSpc>
                <a:spcPct val="107000"/>
              </a:lnSpc>
              <a:spcAft>
                <a:spcPts val="800"/>
              </a:spcAft>
              <a:buClr>
                <a:srgbClr val="0070C0"/>
              </a:buClr>
              <a:buFont typeface="Arial" panose="020B0604020202020204" pitchFamily="34" charset="0"/>
              <a:buChar char="•"/>
              <a:tabLst>
                <a:tab pos="457200" algn="l"/>
              </a:tabLst>
            </a:pPr>
            <a:r>
              <a:rPr lang="nl-NL" sz="2400" u="sng" kern="100" dirty="0">
                <a:latin typeface="Calibri" panose="020F0502020204030204" pitchFamily="34" charset="0"/>
                <a:ea typeface="Calibri" panose="020F0502020204030204" pitchFamily="34" charset="0"/>
                <a:cs typeface="Times New Roman" panose="02020603050405020304" pitchFamily="18" charset="0"/>
              </a:rPr>
              <a:t>Collage</a:t>
            </a:r>
            <a:r>
              <a:rPr lang="nl-NL" sz="2400" kern="100" dirty="0">
                <a:latin typeface="Calibri" panose="020F0502020204030204" pitchFamily="34" charset="0"/>
                <a:ea typeface="Calibri" panose="020F0502020204030204" pitchFamily="34" charset="0"/>
                <a:cs typeface="Times New Roman" panose="02020603050405020304" pitchFamily="18" charset="0"/>
              </a:rPr>
              <a:t>: onderdelen van meer scenario’s worden meegenomen in deelgebieden die aan elkaar grenzen</a:t>
            </a:r>
          </a:p>
          <a:p>
            <a:pPr marL="342900" lvl="0" indent="-342900">
              <a:lnSpc>
                <a:spcPct val="107000"/>
              </a:lnSpc>
              <a:spcAft>
                <a:spcPts val="800"/>
              </a:spcAft>
              <a:buClr>
                <a:srgbClr val="0070C0"/>
              </a:buClr>
              <a:buFont typeface="Arial" panose="020B0604020202020204" pitchFamily="34" charset="0"/>
              <a:buChar char="•"/>
              <a:tabLst>
                <a:tab pos="457200" algn="l"/>
              </a:tabLst>
            </a:pPr>
            <a:r>
              <a:rPr lang="nl-NL" sz="2400" u="sng" kern="100" dirty="0">
                <a:latin typeface="Calibri" panose="020F0502020204030204" pitchFamily="34" charset="0"/>
                <a:ea typeface="Calibri" panose="020F0502020204030204" pitchFamily="34" charset="0"/>
                <a:cs typeface="Times New Roman" panose="02020603050405020304" pitchFamily="18" charset="0"/>
              </a:rPr>
              <a:t>Assemblage</a:t>
            </a:r>
            <a:r>
              <a:rPr lang="nl-NL" sz="2400" kern="100" dirty="0">
                <a:latin typeface="Calibri" panose="020F0502020204030204" pitchFamily="34" charset="0"/>
                <a:ea typeface="Calibri" panose="020F0502020204030204" pitchFamily="34" charset="0"/>
                <a:cs typeface="Times New Roman" panose="02020603050405020304" pitchFamily="18" charset="0"/>
              </a:rPr>
              <a:t>: onderdelen van meer scenario’s worden meegenomen in hetzelfde deelgebied</a:t>
            </a:r>
            <a:endParaRPr lang="nl-NL" sz="3200" dirty="0">
              <a:latin typeface="Carlito"/>
              <a:cs typeface="Carlito"/>
            </a:endParaRPr>
          </a:p>
        </p:txBody>
      </p:sp>
      <p:sp>
        <p:nvSpPr>
          <p:cNvPr id="8" name="Titel 1">
            <a:extLst>
              <a:ext uri="{FF2B5EF4-FFF2-40B4-BE49-F238E27FC236}">
                <a16:creationId xmlns:a16="http://schemas.microsoft.com/office/drawing/2014/main" id="{1DF91587-D5D6-82F9-8DAE-BAC8D6C3005F}"/>
              </a:ext>
            </a:extLst>
          </p:cNvPr>
          <p:cNvSpPr>
            <a:spLocks noGrp="1"/>
          </p:cNvSpPr>
          <p:nvPr>
            <p:ph type="title"/>
          </p:nvPr>
        </p:nvSpPr>
        <p:spPr>
          <a:xfrm>
            <a:off x="0" y="557808"/>
            <a:ext cx="12192000" cy="1143000"/>
          </a:xfrm>
        </p:spPr>
        <p:txBody>
          <a:bodyPr>
            <a:noAutofit/>
          </a:bodyPr>
          <a:lstStyle/>
          <a:p>
            <a:br>
              <a:rPr lang="nl-NL" sz="3200" dirty="0">
                <a:solidFill>
                  <a:srgbClr val="0070C0"/>
                </a:solidFill>
                <a:highlight>
                  <a:srgbClr val="FFFF00"/>
                </a:highlight>
                <a:latin typeface="+mn-lt"/>
              </a:rPr>
            </a:br>
            <a:br>
              <a:rPr lang="nl-NL" sz="3200" dirty="0">
                <a:solidFill>
                  <a:srgbClr val="0070C0"/>
                </a:solidFill>
                <a:highlight>
                  <a:srgbClr val="FFFF00"/>
                </a:highlight>
                <a:latin typeface="+mn-lt"/>
              </a:rPr>
            </a:br>
            <a:r>
              <a:rPr lang="nl-NL" sz="3200" b="1" dirty="0">
                <a:solidFill>
                  <a:srgbClr val="0070C0"/>
                </a:solidFill>
                <a:latin typeface="+mn-lt"/>
              </a:rPr>
              <a:t>Visievorming als bricolage</a:t>
            </a:r>
            <a:br>
              <a:rPr lang="nl-NL" sz="3200" b="1" dirty="0">
                <a:solidFill>
                  <a:srgbClr val="0070C0"/>
                </a:solidFill>
                <a:latin typeface="+mn-lt"/>
              </a:rPr>
            </a:br>
            <a:endParaRPr lang="nl-NL" sz="3200" b="1" dirty="0">
              <a:solidFill>
                <a:srgbClr val="0070C0"/>
              </a:solidFill>
              <a:latin typeface="+mn-lt"/>
            </a:endParaRPr>
          </a:p>
        </p:txBody>
      </p:sp>
      <p:pic>
        <p:nvPicPr>
          <p:cNvPr id="2" name="Afbeelding 1">
            <a:extLst>
              <a:ext uri="{FF2B5EF4-FFF2-40B4-BE49-F238E27FC236}">
                <a16:creationId xmlns:a16="http://schemas.microsoft.com/office/drawing/2014/main" id="{8DE884FA-1F57-8C1A-A96C-6983B991167A}"/>
              </a:ext>
            </a:extLst>
          </p:cNvPr>
          <p:cNvPicPr>
            <a:picLocks noChangeAspect="1"/>
          </p:cNvPicPr>
          <p:nvPr/>
        </p:nvPicPr>
        <p:blipFill>
          <a:blip r:embed="rId3"/>
          <a:stretch>
            <a:fillRect/>
          </a:stretch>
        </p:blipFill>
        <p:spPr>
          <a:xfrm>
            <a:off x="5906285" y="0"/>
            <a:ext cx="2258079" cy="743343"/>
          </a:xfrm>
          <a:prstGeom prst="rect">
            <a:avLst/>
          </a:prstGeom>
        </p:spPr>
      </p:pic>
      <p:sp>
        <p:nvSpPr>
          <p:cNvPr id="4" name="Tijdelijke aanduiding voor dianummer 5">
            <a:extLst>
              <a:ext uri="{FF2B5EF4-FFF2-40B4-BE49-F238E27FC236}">
                <a16:creationId xmlns:a16="http://schemas.microsoft.com/office/drawing/2014/main" id="{96549062-95A9-3A14-E8E0-22380D67F708}"/>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32</a:t>
            </a:fld>
            <a:endParaRPr lang="nl-NL" altLang="nl-NL" sz="1200" b="1" dirty="0"/>
          </a:p>
        </p:txBody>
      </p:sp>
    </p:spTree>
    <p:extLst>
      <p:ext uri="{BB962C8B-B14F-4D97-AF65-F5344CB8AC3E}">
        <p14:creationId xmlns:p14="http://schemas.microsoft.com/office/powerpoint/2010/main" val="21531606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1">
            <a:extLst>
              <a:ext uri="{FF2B5EF4-FFF2-40B4-BE49-F238E27FC236}">
                <a16:creationId xmlns:a16="http://schemas.microsoft.com/office/drawing/2014/main" id="{1DF91587-D5D6-82F9-8DAE-BAC8D6C3005F}"/>
              </a:ext>
            </a:extLst>
          </p:cNvPr>
          <p:cNvSpPr>
            <a:spLocks noGrp="1"/>
          </p:cNvSpPr>
          <p:nvPr>
            <p:ph type="title"/>
          </p:nvPr>
        </p:nvSpPr>
        <p:spPr>
          <a:xfrm>
            <a:off x="0" y="557808"/>
            <a:ext cx="12192000" cy="1143000"/>
          </a:xfrm>
        </p:spPr>
        <p:txBody>
          <a:bodyPr>
            <a:noAutofit/>
          </a:bodyPr>
          <a:lstStyle/>
          <a:p>
            <a:br>
              <a:rPr lang="nl-NL" sz="3200" dirty="0">
                <a:solidFill>
                  <a:srgbClr val="0070C0"/>
                </a:solidFill>
                <a:highlight>
                  <a:srgbClr val="FFFF00"/>
                </a:highlight>
                <a:latin typeface="+mn-lt"/>
              </a:rPr>
            </a:br>
            <a:br>
              <a:rPr lang="nl-NL" sz="3200" dirty="0">
                <a:solidFill>
                  <a:srgbClr val="0070C0"/>
                </a:solidFill>
                <a:highlight>
                  <a:srgbClr val="FFFF00"/>
                </a:highlight>
                <a:latin typeface="+mn-lt"/>
              </a:rPr>
            </a:br>
            <a:r>
              <a:rPr lang="nl-NL" sz="3200" b="1" dirty="0">
                <a:solidFill>
                  <a:srgbClr val="0070C0"/>
                </a:solidFill>
                <a:latin typeface="+mn-lt"/>
              </a:rPr>
              <a:t>Pastiche</a:t>
            </a:r>
            <a:br>
              <a:rPr lang="nl-NL" sz="3200" b="1" dirty="0">
                <a:solidFill>
                  <a:srgbClr val="0070C0"/>
                </a:solidFill>
                <a:latin typeface="+mn-lt"/>
              </a:rPr>
            </a:br>
            <a:endParaRPr lang="nl-NL" sz="3200" b="1" dirty="0">
              <a:solidFill>
                <a:srgbClr val="0070C0"/>
              </a:solidFill>
              <a:latin typeface="+mn-lt"/>
            </a:endParaRPr>
          </a:p>
        </p:txBody>
      </p:sp>
      <p:pic>
        <p:nvPicPr>
          <p:cNvPr id="2" name="Afbeelding 1">
            <a:extLst>
              <a:ext uri="{FF2B5EF4-FFF2-40B4-BE49-F238E27FC236}">
                <a16:creationId xmlns:a16="http://schemas.microsoft.com/office/drawing/2014/main" id="{8DE884FA-1F57-8C1A-A96C-6983B991167A}"/>
              </a:ext>
            </a:extLst>
          </p:cNvPr>
          <p:cNvPicPr>
            <a:picLocks noChangeAspect="1"/>
          </p:cNvPicPr>
          <p:nvPr/>
        </p:nvPicPr>
        <p:blipFill>
          <a:blip r:embed="rId3"/>
          <a:stretch>
            <a:fillRect/>
          </a:stretch>
        </p:blipFill>
        <p:spPr>
          <a:xfrm>
            <a:off x="5906285" y="0"/>
            <a:ext cx="2258079" cy="743343"/>
          </a:xfrm>
          <a:prstGeom prst="rect">
            <a:avLst/>
          </a:prstGeom>
        </p:spPr>
      </p:pic>
      <p:sp>
        <p:nvSpPr>
          <p:cNvPr id="4" name="Tijdelijke aanduiding voor dianummer 5">
            <a:extLst>
              <a:ext uri="{FF2B5EF4-FFF2-40B4-BE49-F238E27FC236}">
                <a16:creationId xmlns:a16="http://schemas.microsoft.com/office/drawing/2014/main" id="{96549062-95A9-3A14-E8E0-22380D67F708}"/>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33</a:t>
            </a:fld>
            <a:endParaRPr lang="nl-NL" altLang="nl-NL" sz="1200" b="1" dirty="0"/>
          </a:p>
        </p:txBody>
      </p:sp>
      <p:pic>
        <p:nvPicPr>
          <p:cNvPr id="5" name="Afbeelding 4">
            <a:extLst>
              <a:ext uri="{FF2B5EF4-FFF2-40B4-BE49-F238E27FC236}">
                <a16:creationId xmlns:a16="http://schemas.microsoft.com/office/drawing/2014/main" id="{6B503286-822B-B4C4-9DDF-7679D91535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31904" y="1916832"/>
            <a:ext cx="1731652" cy="4464496"/>
          </a:xfrm>
          <a:prstGeom prst="rect">
            <a:avLst/>
          </a:prstGeom>
        </p:spPr>
      </p:pic>
    </p:spTree>
    <p:extLst>
      <p:ext uri="{BB962C8B-B14F-4D97-AF65-F5344CB8AC3E}">
        <p14:creationId xmlns:p14="http://schemas.microsoft.com/office/powerpoint/2010/main" val="24903827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1">
            <a:extLst>
              <a:ext uri="{FF2B5EF4-FFF2-40B4-BE49-F238E27FC236}">
                <a16:creationId xmlns:a16="http://schemas.microsoft.com/office/drawing/2014/main" id="{1DF91587-D5D6-82F9-8DAE-BAC8D6C3005F}"/>
              </a:ext>
            </a:extLst>
          </p:cNvPr>
          <p:cNvSpPr>
            <a:spLocks noGrp="1"/>
          </p:cNvSpPr>
          <p:nvPr>
            <p:ph type="title"/>
          </p:nvPr>
        </p:nvSpPr>
        <p:spPr>
          <a:xfrm>
            <a:off x="0" y="557808"/>
            <a:ext cx="12192000" cy="1143000"/>
          </a:xfrm>
        </p:spPr>
        <p:txBody>
          <a:bodyPr>
            <a:noAutofit/>
          </a:bodyPr>
          <a:lstStyle/>
          <a:p>
            <a:br>
              <a:rPr lang="nl-NL" sz="3200" dirty="0">
                <a:solidFill>
                  <a:srgbClr val="0070C0"/>
                </a:solidFill>
                <a:highlight>
                  <a:srgbClr val="FFFF00"/>
                </a:highlight>
                <a:latin typeface="+mn-lt"/>
              </a:rPr>
            </a:br>
            <a:br>
              <a:rPr lang="nl-NL" sz="3200" dirty="0">
                <a:solidFill>
                  <a:srgbClr val="0070C0"/>
                </a:solidFill>
                <a:highlight>
                  <a:srgbClr val="FFFF00"/>
                </a:highlight>
                <a:latin typeface="+mn-lt"/>
              </a:rPr>
            </a:br>
            <a:r>
              <a:rPr lang="nl-NL" sz="3200" b="1" dirty="0">
                <a:solidFill>
                  <a:srgbClr val="0070C0"/>
                </a:solidFill>
                <a:latin typeface="+mn-lt"/>
              </a:rPr>
              <a:t>Palet</a:t>
            </a:r>
            <a:br>
              <a:rPr lang="nl-NL" sz="3200" b="1" dirty="0">
                <a:solidFill>
                  <a:srgbClr val="0070C0"/>
                </a:solidFill>
                <a:latin typeface="+mn-lt"/>
              </a:rPr>
            </a:br>
            <a:endParaRPr lang="nl-NL" sz="3200" b="1" dirty="0">
              <a:solidFill>
                <a:srgbClr val="0070C0"/>
              </a:solidFill>
              <a:latin typeface="+mn-lt"/>
            </a:endParaRPr>
          </a:p>
        </p:txBody>
      </p:sp>
      <p:pic>
        <p:nvPicPr>
          <p:cNvPr id="2" name="Afbeelding 1">
            <a:extLst>
              <a:ext uri="{FF2B5EF4-FFF2-40B4-BE49-F238E27FC236}">
                <a16:creationId xmlns:a16="http://schemas.microsoft.com/office/drawing/2014/main" id="{8DE884FA-1F57-8C1A-A96C-6983B991167A}"/>
              </a:ext>
            </a:extLst>
          </p:cNvPr>
          <p:cNvPicPr>
            <a:picLocks noChangeAspect="1"/>
          </p:cNvPicPr>
          <p:nvPr/>
        </p:nvPicPr>
        <p:blipFill>
          <a:blip r:embed="rId3"/>
          <a:stretch>
            <a:fillRect/>
          </a:stretch>
        </p:blipFill>
        <p:spPr>
          <a:xfrm>
            <a:off x="5906285" y="0"/>
            <a:ext cx="2258079" cy="743343"/>
          </a:xfrm>
          <a:prstGeom prst="rect">
            <a:avLst/>
          </a:prstGeom>
        </p:spPr>
      </p:pic>
      <p:sp>
        <p:nvSpPr>
          <p:cNvPr id="4" name="Tijdelijke aanduiding voor dianummer 5">
            <a:extLst>
              <a:ext uri="{FF2B5EF4-FFF2-40B4-BE49-F238E27FC236}">
                <a16:creationId xmlns:a16="http://schemas.microsoft.com/office/drawing/2014/main" id="{96549062-95A9-3A14-E8E0-22380D67F708}"/>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34</a:t>
            </a:fld>
            <a:endParaRPr lang="nl-NL" altLang="nl-NL" sz="1200" b="1" dirty="0"/>
          </a:p>
        </p:txBody>
      </p:sp>
      <p:pic>
        <p:nvPicPr>
          <p:cNvPr id="7" name="Afbeelding 6">
            <a:extLst>
              <a:ext uri="{FF2B5EF4-FFF2-40B4-BE49-F238E27FC236}">
                <a16:creationId xmlns:a16="http://schemas.microsoft.com/office/drawing/2014/main" id="{EDF5561A-3EF5-22E9-5948-7A78150FE49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87369" y="1916832"/>
            <a:ext cx="4368871" cy="4464496"/>
          </a:xfrm>
          <a:prstGeom prst="rect">
            <a:avLst/>
          </a:prstGeom>
        </p:spPr>
      </p:pic>
    </p:spTree>
    <p:extLst>
      <p:ext uri="{BB962C8B-B14F-4D97-AF65-F5344CB8AC3E}">
        <p14:creationId xmlns:p14="http://schemas.microsoft.com/office/powerpoint/2010/main" val="217723836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1">
            <a:extLst>
              <a:ext uri="{FF2B5EF4-FFF2-40B4-BE49-F238E27FC236}">
                <a16:creationId xmlns:a16="http://schemas.microsoft.com/office/drawing/2014/main" id="{1DF91587-D5D6-82F9-8DAE-BAC8D6C3005F}"/>
              </a:ext>
            </a:extLst>
          </p:cNvPr>
          <p:cNvSpPr>
            <a:spLocks noGrp="1"/>
          </p:cNvSpPr>
          <p:nvPr>
            <p:ph type="title"/>
          </p:nvPr>
        </p:nvSpPr>
        <p:spPr>
          <a:xfrm>
            <a:off x="0" y="557808"/>
            <a:ext cx="12192000" cy="1143000"/>
          </a:xfrm>
        </p:spPr>
        <p:txBody>
          <a:bodyPr>
            <a:noAutofit/>
          </a:bodyPr>
          <a:lstStyle/>
          <a:p>
            <a:br>
              <a:rPr lang="nl-NL" sz="3200" dirty="0">
                <a:solidFill>
                  <a:srgbClr val="0070C0"/>
                </a:solidFill>
                <a:highlight>
                  <a:srgbClr val="FFFF00"/>
                </a:highlight>
                <a:latin typeface="+mn-lt"/>
              </a:rPr>
            </a:br>
            <a:br>
              <a:rPr lang="nl-NL" sz="3200" dirty="0">
                <a:solidFill>
                  <a:srgbClr val="0070C0"/>
                </a:solidFill>
                <a:highlight>
                  <a:srgbClr val="FFFF00"/>
                </a:highlight>
                <a:latin typeface="+mn-lt"/>
              </a:rPr>
            </a:br>
            <a:r>
              <a:rPr lang="nl-NL" sz="3200" b="1" dirty="0">
                <a:solidFill>
                  <a:srgbClr val="0070C0"/>
                </a:solidFill>
                <a:latin typeface="+mn-lt"/>
              </a:rPr>
              <a:t>Collage</a:t>
            </a:r>
            <a:br>
              <a:rPr lang="nl-NL" sz="3200" b="1" dirty="0">
                <a:solidFill>
                  <a:srgbClr val="0070C0"/>
                </a:solidFill>
                <a:latin typeface="+mn-lt"/>
              </a:rPr>
            </a:br>
            <a:endParaRPr lang="nl-NL" sz="3200" b="1" dirty="0">
              <a:solidFill>
                <a:srgbClr val="0070C0"/>
              </a:solidFill>
              <a:latin typeface="+mn-lt"/>
            </a:endParaRPr>
          </a:p>
        </p:txBody>
      </p:sp>
      <p:pic>
        <p:nvPicPr>
          <p:cNvPr id="2" name="Afbeelding 1">
            <a:extLst>
              <a:ext uri="{FF2B5EF4-FFF2-40B4-BE49-F238E27FC236}">
                <a16:creationId xmlns:a16="http://schemas.microsoft.com/office/drawing/2014/main" id="{8DE884FA-1F57-8C1A-A96C-6983B991167A}"/>
              </a:ext>
            </a:extLst>
          </p:cNvPr>
          <p:cNvPicPr>
            <a:picLocks noChangeAspect="1"/>
          </p:cNvPicPr>
          <p:nvPr/>
        </p:nvPicPr>
        <p:blipFill>
          <a:blip r:embed="rId3"/>
          <a:stretch>
            <a:fillRect/>
          </a:stretch>
        </p:blipFill>
        <p:spPr>
          <a:xfrm>
            <a:off x="5906285" y="0"/>
            <a:ext cx="2258079" cy="743343"/>
          </a:xfrm>
          <a:prstGeom prst="rect">
            <a:avLst/>
          </a:prstGeom>
        </p:spPr>
      </p:pic>
      <p:sp>
        <p:nvSpPr>
          <p:cNvPr id="4" name="Tijdelijke aanduiding voor dianummer 5">
            <a:extLst>
              <a:ext uri="{FF2B5EF4-FFF2-40B4-BE49-F238E27FC236}">
                <a16:creationId xmlns:a16="http://schemas.microsoft.com/office/drawing/2014/main" id="{96549062-95A9-3A14-E8E0-22380D67F708}"/>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35</a:t>
            </a:fld>
            <a:endParaRPr lang="nl-NL" altLang="nl-NL" sz="1200" b="1" dirty="0"/>
          </a:p>
        </p:txBody>
      </p:sp>
      <p:pic>
        <p:nvPicPr>
          <p:cNvPr id="6" name="Afbeelding 5">
            <a:extLst>
              <a:ext uri="{FF2B5EF4-FFF2-40B4-BE49-F238E27FC236}">
                <a16:creationId xmlns:a16="http://schemas.microsoft.com/office/drawing/2014/main" id="{AC3064EC-ED52-6A0C-DFFB-A70E33282D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91744" y="1916832"/>
            <a:ext cx="4569876" cy="4471202"/>
          </a:xfrm>
          <a:prstGeom prst="rect">
            <a:avLst/>
          </a:prstGeom>
        </p:spPr>
      </p:pic>
    </p:spTree>
    <p:extLst>
      <p:ext uri="{BB962C8B-B14F-4D97-AF65-F5344CB8AC3E}">
        <p14:creationId xmlns:p14="http://schemas.microsoft.com/office/powerpoint/2010/main" val="24344948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1">
            <a:extLst>
              <a:ext uri="{FF2B5EF4-FFF2-40B4-BE49-F238E27FC236}">
                <a16:creationId xmlns:a16="http://schemas.microsoft.com/office/drawing/2014/main" id="{1DF91587-D5D6-82F9-8DAE-BAC8D6C3005F}"/>
              </a:ext>
            </a:extLst>
          </p:cNvPr>
          <p:cNvSpPr>
            <a:spLocks noGrp="1"/>
          </p:cNvSpPr>
          <p:nvPr>
            <p:ph type="title"/>
          </p:nvPr>
        </p:nvSpPr>
        <p:spPr>
          <a:xfrm>
            <a:off x="0" y="557808"/>
            <a:ext cx="12192000" cy="1143000"/>
          </a:xfrm>
        </p:spPr>
        <p:txBody>
          <a:bodyPr>
            <a:noAutofit/>
          </a:bodyPr>
          <a:lstStyle/>
          <a:p>
            <a:br>
              <a:rPr lang="nl-NL" sz="3200" dirty="0">
                <a:solidFill>
                  <a:srgbClr val="0070C0"/>
                </a:solidFill>
                <a:highlight>
                  <a:srgbClr val="FFFF00"/>
                </a:highlight>
                <a:latin typeface="+mn-lt"/>
              </a:rPr>
            </a:br>
            <a:br>
              <a:rPr lang="nl-NL" sz="3200" dirty="0">
                <a:solidFill>
                  <a:srgbClr val="0070C0"/>
                </a:solidFill>
                <a:highlight>
                  <a:srgbClr val="FFFF00"/>
                </a:highlight>
                <a:latin typeface="+mn-lt"/>
              </a:rPr>
            </a:br>
            <a:r>
              <a:rPr lang="nl-NL" sz="3200" b="1" dirty="0">
                <a:solidFill>
                  <a:srgbClr val="0070C0"/>
                </a:solidFill>
                <a:latin typeface="+mn-lt"/>
              </a:rPr>
              <a:t>Assemblage</a:t>
            </a:r>
            <a:br>
              <a:rPr lang="nl-NL" sz="3200" b="1" dirty="0">
                <a:solidFill>
                  <a:srgbClr val="0070C0"/>
                </a:solidFill>
                <a:latin typeface="+mn-lt"/>
              </a:rPr>
            </a:br>
            <a:endParaRPr lang="nl-NL" sz="3200" b="1" dirty="0">
              <a:solidFill>
                <a:srgbClr val="0070C0"/>
              </a:solidFill>
              <a:latin typeface="+mn-lt"/>
            </a:endParaRPr>
          </a:p>
        </p:txBody>
      </p:sp>
      <p:pic>
        <p:nvPicPr>
          <p:cNvPr id="2" name="Afbeelding 1">
            <a:extLst>
              <a:ext uri="{FF2B5EF4-FFF2-40B4-BE49-F238E27FC236}">
                <a16:creationId xmlns:a16="http://schemas.microsoft.com/office/drawing/2014/main" id="{8DE884FA-1F57-8C1A-A96C-6983B991167A}"/>
              </a:ext>
            </a:extLst>
          </p:cNvPr>
          <p:cNvPicPr>
            <a:picLocks noChangeAspect="1"/>
          </p:cNvPicPr>
          <p:nvPr/>
        </p:nvPicPr>
        <p:blipFill>
          <a:blip r:embed="rId3"/>
          <a:stretch>
            <a:fillRect/>
          </a:stretch>
        </p:blipFill>
        <p:spPr>
          <a:xfrm>
            <a:off x="5906285" y="0"/>
            <a:ext cx="2258079" cy="743343"/>
          </a:xfrm>
          <a:prstGeom prst="rect">
            <a:avLst/>
          </a:prstGeom>
        </p:spPr>
      </p:pic>
      <p:sp>
        <p:nvSpPr>
          <p:cNvPr id="4" name="Tijdelijke aanduiding voor dianummer 5">
            <a:extLst>
              <a:ext uri="{FF2B5EF4-FFF2-40B4-BE49-F238E27FC236}">
                <a16:creationId xmlns:a16="http://schemas.microsoft.com/office/drawing/2014/main" id="{96549062-95A9-3A14-E8E0-22380D67F708}"/>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36</a:t>
            </a:fld>
            <a:endParaRPr lang="nl-NL" altLang="nl-NL" sz="1200" b="1" dirty="0"/>
          </a:p>
        </p:txBody>
      </p:sp>
      <p:pic>
        <p:nvPicPr>
          <p:cNvPr id="7" name="Afbeelding 6">
            <a:extLst>
              <a:ext uri="{FF2B5EF4-FFF2-40B4-BE49-F238E27FC236}">
                <a16:creationId xmlns:a16="http://schemas.microsoft.com/office/drawing/2014/main" id="{CFC4A94B-4D2D-692A-60B1-512EB9F7BB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35760" y="1916832"/>
            <a:ext cx="4235925" cy="4486813"/>
          </a:xfrm>
          <a:prstGeom prst="rect">
            <a:avLst/>
          </a:prstGeom>
        </p:spPr>
      </p:pic>
    </p:spTree>
    <p:extLst>
      <p:ext uri="{BB962C8B-B14F-4D97-AF65-F5344CB8AC3E}">
        <p14:creationId xmlns:p14="http://schemas.microsoft.com/office/powerpoint/2010/main" val="411768272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hthoek 8">
            <a:extLst>
              <a:ext uri="{FF2B5EF4-FFF2-40B4-BE49-F238E27FC236}">
                <a16:creationId xmlns:a16="http://schemas.microsoft.com/office/drawing/2014/main" id="{918230A6-7EA7-38E2-F30A-74132D4E51A3}"/>
              </a:ext>
            </a:extLst>
          </p:cNvPr>
          <p:cNvSpPr/>
          <p:nvPr/>
        </p:nvSpPr>
        <p:spPr>
          <a:xfrm rot="2622233">
            <a:off x="7733755" y="5774522"/>
            <a:ext cx="1361632" cy="49269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Rechthoek 10">
            <a:extLst>
              <a:ext uri="{FF2B5EF4-FFF2-40B4-BE49-F238E27FC236}">
                <a16:creationId xmlns:a16="http://schemas.microsoft.com/office/drawing/2014/main" id="{88DCA479-4891-8D66-4CCF-E5A96961B92C}"/>
              </a:ext>
            </a:extLst>
          </p:cNvPr>
          <p:cNvSpPr/>
          <p:nvPr/>
        </p:nvSpPr>
        <p:spPr>
          <a:xfrm rot="18712585">
            <a:off x="3073874" y="5844060"/>
            <a:ext cx="1451498" cy="418316"/>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Rechthoek 14">
            <a:extLst>
              <a:ext uri="{FF2B5EF4-FFF2-40B4-BE49-F238E27FC236}">
                <a16:creationId xmlns:a16="http://schemas.microsoft.com/office/drawing/2014/main" id="{E036E8FD-BB06-8264-E354-06623C81E03C}"/>
              </a:ext>
            </a:extLst>
          </p:cNvPr>
          <p:cNvSpPr/>
          <p:nvPr/>
        </p:nvSpPr>
        <p:spPr>
          <a:xfrm rot="2772642">
            <a:off x="9863784" y="5672260"/>
            <a:ext cx="1711233" cy="659233"/>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7" name="Rechthoek 16">
            <a:extLst>
              <a:ext uri="{FF2B5EF4-FFF2-40B4-BE49-F238E27FC236}">
                <a16:creationId xmlns:a16="http://schemas.microsoft.com/office/drawing/2014/main" id="{FC8451FE-F7F0-5EF0-2414-316496973A65}"/>
              </a:ext>
            </a:extLst>
          </p:cNvPr>
          <p:cNvSpPr/>
          <p:nvPr/>
        </p:nvSpPr>
        <p:spPr>
          <a:xfrm rot="3029849">
            <a:off x="4591370" y="498749"/>
            <a:ext cx="1772901" cy="48235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bject 5"/>
          <p:cNvSpPr txBox="1">
            <a:spLocks noGrp="1"/>
          </p:cNvSpPr>
          <p:nvPr>
            <p:ph type="sldNum" sz="quarter" idx="7"/>
          </p:nvPr>
        </p:nvSpPr>
        <p:spPr>
          <a:xfrm>
            <a:off x="5930138" y="6590276"/>
            <a:ext cx="292735" cy="211454"/>
          </a:xfrm>
          <a:prstGeom prst="rect">
            <a:avLst/>
          </a:prstGeom>
        </p:spPr>
        <p:txBody>
          <a:bodyPr vert="horz" wrap="square" lIns="0" tIns="0" rIns="0" bIns="0" rtlCol="0">
            <a:spAutoFit/>
          </a:bodyPr>
          <a:lstStyle>
            <a:defPPr>
              <a:defRPr lang="nl-NL"/>
            </a:defPPr>
            <a:lvl1pPr marL="0" algn="l" defTabSz="914400" rtl="0" eaLnBrk="1" latinLnBrk="0" hangingPunct="1">
              <a:defRPr sz="1200" b="1" i="0" kern="1200">
                <a:solidFill>
                  <a:schemeClr val="tx1"/>
                </a:solidFill>
                <a:latin typeface="Verdana"/>
                <a:ea typeface="+mn-ea"/>
                <a:cs typeface="Verdan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8100">
              <a:lnSpc>
                <a:spcPct val="100000"/>
              </a:lnSpc>
              <a:spcBef>
                <a:spcPts val="105"/>
              </a:spcBef>
            </a:pPr>
            <a:fld id="{81D60167-4931-47E6-BA6A-407CBD079E47}" type="slidenum">
              <a:rPr lang="nl-NL" smtClean="0"/>
              <a:pPr marL="38100">
                <a:lnSpc>
                  <a:spcPct val="100000"/>
                </a:lnSpc>
                <a:spcBef>
                  <a:spcPts val="105"/>
                </a:spcBef>
              </a:pPr>
              <a:t>37</a:t>
            </a:fld>
            <a:endParaRPr dirty="0"/>
          </a:p>
        </p:txBody>
      </p:sp>
      <p:sp>
        <p:nvSpPr>
          <p:cNvPr id="20" name="Rechthoek 19">
            <a:extLst>
              <a:ext uri="{FF2B5EF4-FFF2-40B4-BE49-F238E27FC236}">
                <a16:creationId xmlns:a16="http://schemas.microsoft.com/office/drawing/2014/main" id="{E431514A-AD6A-44B1-FC0B-AC4DF23B9DAD}"/>
              </a:ext>
            </a:extLst>
          </p:cNvPr>
          <p:cNvSpPr/>
          <p:nvPr/>
        </p:nvSpPr>
        <p:spPr>
          <a:xfrm rot="18723394">
            <a:off x="4436677" y="5797094"/>
            <a:ext cx="1772901" cy="48235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3" name="Afbeelding 2">
            <a:extLst>
              <a:ext uri="{FF2B5EF4-FFF2-40B4-BE49-F238E27FC236}">
                <a16:creationId xmlns:a16="http://schemas.microsoft.com/office/drawing/2014/main" id="{6B7D9055-FDDB-501F-0D46-284A735E2A93}"/>
              </a:ext>
            </a:extLst>
          </p:cNvPr>
          <p:cNvPicPr>
            <a:picLocks noChangeAspect="1"/>
          </p:cNvPicPr>
          <p:nvPr/>
        </p:nvPicPr>
        <p:blipFill>
          <a:blip r:embed="rId3"/>
          <a:stretch>
            <a:fillRect/>
          </a:stretch>
        </p:blipFill>
        <p:spPr>
          <a:xfrm>
            <a:off x="5906285" y="0"/>
            <a:ext cx="2258079" cy="743343"/>
          </a:xfrm>
          <a:prstGeom prst="rect">
            <a:avLst/>
          </a:prstGeom>
        </p:spPr>
      </p:pic>
      <p:sp>
        <p:nvSpPr>
          <p:cNvPr id="6" name="Rechthoek 5">
            <a:extLst>
              <a:ext uri="{FF2B5EF4-FFF2-40B4-BE49-F238E27FC236}">
                <a16:creationId xmlns:a16="http://schemas.microsoft.com/office/drawing/2014/main" id="{818076FC-0320-A161-A5B6-15032E8E8DA8}"/>
              </a:ext>
            </a:extLst>
          </p:cNvPr>
          <p:cNvSpPr/>
          <p:nvPr/>
        </p:nvSpPr>
        <p:spPr>
          <a:xfrm rot="2749018">
            <a:off x="4984391" y="1589018"/>
            <a:ext cx="1389928" cy="413633"/>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Rechthoek 7">
            <a:extLst>
              <a:ext uri="{FF2B5EF4-FFF2-40B4-BE49-F238E27FC236}">
                <a16:creationId xmlns:a16="http://schemas.microsoft.com/office/drawing/2014/main" id="{E3B70CD7-C5CB-D1EA-6E9D-2308AA060395}"/>
              </a:ext>
            </a:extLst>
          </p:cNvPr>
          <p:cNvSpPr/>
          <p:nvPr/>
        </p:nvSpPr>
        <p:spPr>
          <a:xfrm rot="7873403">
            <a:off x="8961209" y="1619109"/>
            <a:ext cx="1219632" cy="413633"/>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Rechthoek 9">
            <a:extLst>
              <a:ext uri="{FF2B5EF4-FFF2-40B4-BE49-F238E27FC236}">
                <a16:creationId xmlns:a16="http://schemas.microsoft.com/office/drawing/2014/main" id="{5D16C736-3A95-F627-3C8B-E4884AD34532}"/>
              </a:ext>
            </a:extLst>
          </p:cNvPr>
          <p:cNvSpPr/>
          <p:nvPr/>
        </p:nvSpPr>
        <p:spPr>
          <a:xfrm rot="2749018">
            <a:off x="9008835" y="5554692"/>
            <a:ext cx="1484229" cy="413633"/>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 name="Rechthoek 11">
            <a:extLst>
              <a:ext uri="{FF2B5EF4-FFF2-40B4-BE49-F238E27FC236}">
                <a16:creationId xmlns:a16="http://schemas.microsoft.com/office/drawing/2014/main" id="{2300F19D-3336-3FAA-72D2-E3072080472A}"/>
              </a:ext>
            </a:extLst>
          </p:cNvPr>
          <p:cNvSpPr/>
          <p:nvPr/>
        </p:nvSpPr>
        <p:spPr>
          <a:xfrm rot="18840004">
            <a:off x="4905621" y="5555867"/>
            <a:ext cx="1484229" cy="413633"/>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a:extLst>
              <a:ext uri="{FF2B5EF4-FFF2-40B4-BE49-F238E27FC236}">
                <a16:creationId xmlns:a16="http://schemas.microsoft.com/office/drawing/2014/main" id="{48780F66-34B3-D9D2-0086-FC334BABE014}"/>
              </a:ext>
            </a:extLst>
          </p:cNvPr>
          <p:cNvSpPr>
            <a:spLocks noGrp="1"/>
          </p:cNvSpPr>
          <p:nvPr>
            <p:ph type="title"/>
          </p:nvPr>
        </p:nvSpPr>
        <p:spPr>
          <a:xfrm>
            <a:off x="-24680" y="743342"/>
            <a:ext cx="12192000" cy="743343"/>
          </a:xfrm>
          <a:solidFill>
            <a:schemeClr val="bg1"/>
          </a:solidFill>
        </p:spPr>
        <p:txBody>
          <a:bodyPr>
            <a:noAutofit/>
          </a:bodyPr>
          <a:lstStyle/>
          <a:p>
            <a:br>
              <a:rPr lang="nl-NL" sz="3200" dirty="0">
                <a:solidFill>
                  <a:srgbClr val="0070C0"/>
                </a:solidFill>
                <a:highlight>
                  <a:srgbClr val="FFFF00"/>
                </a:highlight>
                <a:latin typeface="+mn-lt"/>
              </a:rPr>
            </a:br>
            <a:br>
              <a:rPr lang="nl-NL" sz="3200" dirty="0">
                <a:solidFill>
                  <a:srgbClr val="0070C0"/>
                </a:solidFill>
                <a:highlight>
                  <a:srgbClr val="FFFF00"/>
                </a:highlight>
                <a:latin typeface="+mn-lt"/>
              </a:rPr>
            </a:br>
            <a:r>
              <a:rPr lang="nl-NL" sz="3200" b="1" dirty="0">
                <a:solidFill>
                  <a:srgbClr val="0070C0"/>
                </a:solidFill>
                <a:latin typeface="+mn-lt"/>
              </a:rPr>
              <a:t>Gewenste ruimtegebruik</a:t>
            </a:r>
            <a:br>
              <a:rPr lang="nl-NL" sz="3200" b="1" dirty="0">
                <a:solidFill>
                  <a:srgbClr val="0070C0"/>
                </a:solidFill>
                <a:latin typeface="+mn-lt"/>
              </a:rPr>
            </a:br>
            <a:endParaRPr lang="nl-NL" sz="3200" b="1" dirty="0">
              <a:solidFill>
                <a:srgbClr val="0070C0"/>
              </a:solidFill>
              <a:latin typeface="+mn-lt"/>
            </a:endParaRPr>
          </a:p>
        </p:txBody>
      </p:sp>
      <p:pic>
        <p:nvPicPr>
          <p:cNvPr id="13" name="Afbeelding 12">
            <a:extLst>
              <a:ext uri="{FF2B5EF4-FFF2-40B4-BE49-F238E27FC236}">
                <a16:creationId xmlns:a16="http://schemas.microsoft.com/office/drawing/2014/main" id="{ACF5FADE-F01A-8ACF-C4F6-C9768AFC88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35560" y="2023110"/>
            <a:ext cx="8037567" cy="3923098"/>
          </a:xfrm>
          <a:prstGeom prst="rect">
            <a:avLst/>
          </a:prstGeom>
        </p:spPr>
      </p:pic>
    </p:spTree>
    <p:extLst>
      <p:ext uri="{BB962C8B-B14F-4D97-AF65-F5344CB8AC3E}">
        <p14:creationId xmlns:p14="http://schemas.microsoft.com/office/powerpoint/2010/main" val="348144879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sldNum" sz="quarter" idx="7"/>
          </p:nvPr>
        </p:nvSpPr>
        <p:spPr>
          <a:xfrm>
            <a:off x="5930138" y="6590276"/>
            <a:ext cx="292735" cy="211454"/>
          </a:xfrm>
          <a:prstGeom prst="rect">
            <a:avLst/>
          </a:prstGeom>
        </p:spPr>
        <p:txBody>
          <a:bodyPr vert="horz" wrap="square" lIns="0" tIns="0" rIns="0" bIns="0" rtlCol="0">
            <a:spAutoFit/>
          </a:bodyPr>
          <a:lstStyle>
            <a:defPPr>
              <a:defRPr lang="nl-NL"/>
            </a:defPPr>
            <a:lvl1pPr marL="0" algn="l" defTabSz="914400" rtl="0" eaLnBrk="1" latinLnBrk="0" hangingPunct="1">
              <a:defRPr sz="1200" b="1" i="0" kern="1200">
                <a:solidFill>
                  <a:schemeClr val="tx1"/>
                </a:solidFill>
                <a:latin typeface="Verdana"/>
                <a:ea typeface="+mn-ea"/>
                <a:cs typeface="Verdan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8100">
              <a:lnSpc>
                <a:spcPct val="100000"/>
              </a:lnSpc>
              <a:spcBef>
                <a:spcPts val="105"/>
              </a:spcBef>
            </a:pPr>
            <a:fld id="{81D60167-4931-47E6-BA6A-407CBD079E47}" type="slidenum">
              <a:rPr lang="nl-NL" smtClean="0"/>
              <a:pPr marL="38100">
                <a:lnSpc>
                  <a:spcPct val="100000"/>
                </a:lnSpc>
                <a:spcBef>
                  <a:spcPts val="105"/>
                </a:spcBef>
              </a:pPr>
              <a:t>38</a:t>
            </a:fld>
            <a:endParaRPr dirty="0"/>
          </a:p>
        </p:txBody>
      </p:sp>
      <p:sp>
        <p:nvSpPr>
          <p:cNvPr id="2" name="Titel 1">
            <a:extLst>
              <a:ext uri="{FF2B5EF4-FFF2-40B4-BE49-F238E27FC236}">
                <a16:creationId xmlns:a16="http://schemas.microsoft.com/office/drawing/2014/main" id="{BE0D4C7B-38E5-2D3F-3A04-918F67E19402}"/>
              </a:ext>
            </a:extLst>
          </p:cNvPr>
          <p:cNvSpPr>
            <a:spLocks noGrp="1"/>
          </p:cNvSpPr>
          <p:nvPr>
            <p:ph type="title"/>
          </p:nvPr>
        </p:nvSpPr>
        <p:spPr>
          <a:xfrm>
            <a:off x="0" y="557808"/>
            <a:ext cx="12192000" cy="1143000"/>
          </a:xfrm>
        </p:spPr>
        <p:txBody>
          <a:bodyPr>
            <a:noAutofit/>
          </a:bodyPr>
          <a:lstStyle/>
          <a:p>
            <a:br>
              <a:rPr lang="nl-NL" sz="3200" dirty="0">
                <a:solidFill>
                  <a:srgbClr val="0070C0"/>
                </a:solidFill>
                <a:highlight>
                  <a:srgbClr val="FFFF00"/>
                </a:highlight>
                <a:latin typeface="+mn-lt"/>
              </a:rPr>
            </a:br>
            <a:br>
              <a:rPr lang="nl-NL" sz="3200" dirty="0">
                <a:solidFill>
                  <a:srgbClr val="0070C0"/>
                </a:solidFill>
                <a:highlight>
                  <a:srgbClr val="FFFF00"/>
                </a:highlight>
                <a:latin typeface="+mn-lt"/>
              </a:rPr>
            </a:br>
            <a:r>
              <a:rPr lang="nl-NL" sz="3200" b="1" dirty="0">
                <a:solidFill>
                  <a:srgbClr val="0070C0"/>
                </a:solidFill>
                <a:latin typeface="+mn-lt"/>
              </a:rPr>
              <a:t>Gewenste omgevingskwaliteit</a:t>
            </a:r>
            <a:br>
              <a:rPr lang="nl-NL" sz="3200" b="1" dirty="0">
                <a:solidFill>
                  <a:srgbClr val="0070C0"/>
                </a:solidFill>
                <a:latin typeface="+mn-lt"/>
              </a:rPr>
            </a:br>
            <a:endParaRPr lang="nl-NL" sz="3200" b="1" dirty="0">
              <a:solidFill>
                <a:srgbClr val="0070C0"/>
              </a:solidFill>
              <a:latin typeface="+mn-lt"/>
            </a:endParaRPr>
          </a:p>
        </p:txBody>
      </p:sp>
      <p:pic>
        <p:nvPicPr>
          <p:cNvPr id="3" name="Afbeelding 2">
            <a:extLst>
              <a:ext uri="{FF2B5EF4-FFF2-40B4-BE49-F238E27FC236}">
                <a16:creationId xmlns:a16="http://schemas.microsoft.com/office/drawing/2014/main" id="{41329FFA-E53D-8C25-7D7B-C8C4A007B45F}"/>
              </a:ext>
            </a:extLst>
          </p:cNvPr>
          <p:cNvPicPr>
            <a:picLocks noChangeAspect="1"/>
          </p:cNvPicPr>
          <p:nvPr/>
        </p:nvPicPr>
        <p:blipFill>
          <a:blip r:embed="rId3"/>
          <a:stretch>
            <a:fillRect/>
          </a:stretch>
        </p:blipFill>
        <p:spPr>
          <a:xfrm>
            <a:off x="5906285" y="0"/>
            <a:ext cx="2258079" cy="743343"/>
          </a:xfrm>
          <a:prstGeom prst="rect">
            <a:avLst/>
          </a:prstGeom>
        </p:spPr>
      </p:pic>
      <p:pic>
        <p:nvPicPr>
          <p:cNvPr id="13" name="Afbeelding 12">
            <a:extLst>
              <a:ext uri="{FF2B5EF4-FFF2-40B4-BE49-F238E27FC236}">
                <a16:creationId xmlns:a16="http://schemas.microsoft.com/office/drawing/2014/main" id="{D9B106AB-75C1-27F2-9669-00DF2586A39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67608" y="2018530"/>
            <a:ext cx="7058052" cy="4281662"/>
          </a:xfrm>
          <a:prstGeom prst="rect">
            <a:avLst/>
          </a:prstGeom>
        </p:spPr>
      </p:pic>
    </p:spTree>
    <p:extLst>
      <p:ext uri="{BB962C8B-B14F-4D97-AF65-F5344CB8AC3E}">
        <p14:creationId xmlns:p14="http://schemas.microsoft.com/office/powerpoint/2010/main" val="290374658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sldNum" sz="quarter" idx="7"/>
          </p:nvPr>
        </p:nvSpPr>
        <p:spPr>
          <a:xfrm>
            <a:off x="5930138" y="6590276"/>
            <a:ext cx="292735" cy="211454"/>
          </a:xfrm>
          <a:prstGeom prst="rect">
            <a:avLst/>
          </a:prstGeom>
        </p:spPr>
        <p:txBody>
          <a:bodyPr vert="horz" wrap="square" lIns="0" tIns="0" rIns="0" bIns="0" rtlCol="0">
            <a:spAutoFit/>
          </a:bodyPr>
          <a:lstStyle>
            <a:defPPr>
              <a:defRPr lang="nl-NL"/>
            </a:defPPr>
            <a:lvl1pPr marL="0" algn="l" defTabSz="914400" rtl="0" eaLnBrk="1" latinLnBrk="0" hangingPunct="1">
              <a:defRPr sz="1200" b="1" i="0" kern="1200">
                <a:solidFill>
                  <a:schemeClr val="tx1"/>
                </a:solidFill>
                <a:latin typeface="Verdana"/>
                <a:ea typeface="+mn-ea"/>
                <a:cs typeface="Verdan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8100">
              <a:lnSpc>
                <a:spcPct val="100000"/>
              </a:lnSpc>
              <a:spcBef>
                <a:spcPts val="105"/>
              </a:spcBef>
            </a:pPr>
            <a:fld id="{81D60167-4931-47E6-BA6A-407CBD079E47}" type="slidenum">
              <a:rPr lang="nl-NL" smtClean="0"/>
              <a:pPr marL="38100">
                <a:lnSpc>
                  <a:spcPct val="100000"/>
                </a:lnSpc>
                <a:spcBef>
                  <a:spcPts val="105"/>
                </a:spcBef>
              </a:pPr>
              <a:t>39</a:t>
            </a:fld>
            <a:endParaRPr dirty="0"/>
          </a:p>
        </p:txBody>
      </p:sp>
      <p:pic>
        <p:nvPicPr>
          <p:cNvPr id="3" name="Afbeelding 2">
            <a:extLst>
              <a:ext uri="{FF2B5EF4-FFF2-40B4-BE49-F238E27FC236}">
                <a16:creationId xmlns:a16="http://schemas.microsoft.com/office/drawing/2014/main" id="{FABF97CB-DDFA-89C1-45EA-1650CEA9D3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05150" y="1916832"/>
            <a:ext cx="5981700" cy="4467225"/>
          </a:xfrm>
          <a:prstGeom prst="rect">
            <a:avLst/>
          </a:prstGeom>
        </p:spPr>
      </p:pic>
      <p:sp>
        <p:nvSpPr>
          <p:cNvPr id="4" name="Titel 1">
            <a:extLst>
              <a:ext uri="{FF2B5EF4-FFF2-40B4-BE49-F238E27FC236}">
                <a16:creationId xmlns:a16="http://schemas.microsoft.com/office/drawing/2014/main" id="{AA3CD681-6B20-D633-70E1-4D3D31D3822B}"/>
              </a:ext>
            </a:extLst>
          </p:cNvPr>
          <p:cNvSpPr>
            <a:spLocks noGrp="1"/>
          </p:cNvSpPr>
          <p:nvPr>
            <p:ph type="title"/>
          </p:nvPr>
        </p:nvSpPr>
        <p:spPr>
          <a:xfrm>
            <a:off x="0" y="548680"/>
            <a:ext cx="12192000" cy="1143000"/>
          </a:xfrm>
        </p:spPr>
        <p:txBody>
          <a:bodyPr>
            <a:noAutofit/>
          </a:bodyPr>
          <a:lstStyle/>
          <a:p>
            <a:pPr algn="ctr"/>
            <a:br>
              <a:rPr lang="nl-NL" sz="3200" dirty="0">
                <a:solidFill>
                  <a:srgbClr val="0070C0"/>
                </a:solidFill>
                <a:highlight>
                  <a:srgbClr val="FFFF00"/>
                </a:highlight>
                <a:latin typeface="+mn-lt"/>
              </a:rPr>
            </a:br>
            <a:br>
              <a:rPr lang="nl-NL" sz="3200" dirty="0">
                <a:solidFill>
                  <a:srgbClr val="0070C0"/>
                </a:solidFill>
                <a:highlight>
                  <a:srgbClr val="FFFF00"/>
                </a:highlight>
                <a:latin typeface="+mn-lt"/>
              </a:rPr>
            </a:br>
            <a:r>
              <a:rPr lang="nl-NL" sz="3200" b="1" dirty="0">
                <a:solidFill>
                  <a:srgbClr val="0070C0"/>
                </a:solidFill>
                <a:latin typeface="+mn-lt"/>
              </a:rPr>
              <a:t>Vierde omgevingskwaliteit: herkomstwaarde</a:t>
            </a:r>
            <a:br>
              <a:rPr lang="nl-NL" sz="3200" b="1" dirty="0">
                <a:solidFill>
                  <a:srgbClr val="0070C0"/>
                </a:solidFill>
                <a:latin typeface="+mn-lt"/>
              </a:rPr>
            </a:br>
            <a:endParaRPr lang="nl-NL" sz="3200" b="1" dirty="0">
              <a:solidFill>
                <a:srgbClr val="0070C0"/>
              </a:solidFill>
              <a:latin typeface="+mn-lt"/>
            </a:endParaRPr>
          </a:p>
        </p:txBody>
      </p:sp>
    </p:spTree>
    <p:extLst>
      <p:ext uri="{BB962C8B-B14F-4D97-AF65-F5344CB8AC3E}">
        <p14:creationId xmlns:p14="http://schemas.microsoft.com/office/powerpoint/2010/main" val="18584269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3071664" y="1772816"/>
            <a:ext cx="6264696" cy="3974871"/>
          </a:xfrm>
          <a:prstGeom prst="rect">
            <a:avLst/>
          </a:prstGeom>
        </p:spPr>
        <p:txBody>
          <a:bodyPr vert="horz" wrap="square" lIns="0" tIns="111760" rIns="0" bIns="0" rtlCol="0">
            <a:spAutoFit/>
          </a:bodyPr>
          <a:lstStyle/>
          <a:p>
            <a:pPr marL="899160" indent="-895350">
              <a:lnSpc>
                <a:spcPct val="107000"/>
              </a:lnSpc>
              <a:spcAft>
                <a:spcPts val="800"/>
              </a:spcAft>
            </a:pPr>
            <a:endParaRPr lang="nl-NL" sz="2400" kern="100" dirty="0">
              <a:effectLst/>
              <a:latin typeface="Calibri" panose="020F0502020204030204" pitchFamily="34" charset="0"/>
              <a:ea typeface="Calibri" panose="020F0502020204030204" pitchFamily="34" charset="0"/>
              <a:cs typeface="Calibri" panose="020F0502020204030204" pitchFamily="34" charset="0"/>
            </a:endParaRPr>
          </a:p>
          <a:p>
            <a:pPr marL="899160" indent="-895350">
              <a:lnSpc>
                <a:spcPct val="107000"/>
              </a:lnSpc>
              <a:spcAft>
                <a:spcPts val="800"/>
              </a:spcAft>
            </a:pPr>
            <a:r>
              <a:rPr lang="nl-NL" sz="2400" kern="100" dirty="0">
                <a:effectLst/>
                <a:latin typeface="Calibri" panose="020F0502020204030204" pitchFamily="34" charset="0"/>
                <a:ea typeface="Calibri" panose="020F0502020204030204" pitchFamily="34" charset="0"/>
                <a:cs typeface="Calibri" panose="020F0502020204030204" pitchFamily="34" charset="0"/>
              </a:rPr>
              <a:t>13:00 u Welkom en programma</a:t>
            </a: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899160" indent="-895350">
              <a:lnSpc>
                <a:spcPct val="107000"/>
              </a:lnSpc>
              <a:spcAft>
                <a:spcPts val="800"/>
              </a:spcAft>
            </a:pPr>
            <a:r>
              <a:rPr lang="nl-NL" sz="2400" kern="100" dirty="0">
                <a:effectLst/>
                <a:latin typeface="Calibri" panose="020F0502020204030204" pitchFamily="34" charset="0"/>
                <a:ea typeface="Calibri" panose="020F0502020204030204" pitchFamily="34" charset="0"/>
                <a:cs typeface="Calibri" panose="020F0502020204030204" pitchFamily="34" charset="0"/>
              </a:rPr>
              <a:t>13:05 u Terugblik op vervolgopdracht</a:t>
            </a: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899160" indent="-895350">
              <a:lnSpc>
                <a:spcPct val="107000"/>
              </a:lnSpc>
              <a:spcAft>
                <a:spcPts val="800"/>
              </a:spcAft>
            </a:pPr>
            <a:r>
              <a:rPr lang="nl-NL" sz="2400" kern="100" dirty="0">
                <a:effectLst/>
                <a:latin typeface="Calibri" panose="020F0502020204030204" pitchFamily="34" charset="0"/>
                <a:ea typeface="Calibri" panose="020F0502020204030204" pitchFamily="34" charset="0"/>
                <a:cs typeface="Calibri" panose="020F0502020204030204" pitchFamily="34" charset="0"/>
              </a:rPr>
              <a:t>13:35 u Voorkeursvariant benoemen</a:t>
            </a: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2400" i="1" kern="100" dirty="0">
                <a:effectLst/>
                <a:latin typeface="Calibri" panose="020F0502020204030204" pitchFamily="34" charset="0"/>
                <a:ea typeface="Calibri" panose="020F0502020204030204" pitchFamily="34" charset="0"/>
                <a:cs typeface="Calibri" panose="020F0502020204030204" pitchFamily="34" charset="0"/>
              </a:rPr>
              <a:t>14:15 u Pauze </a:t>
            </a: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899160" indent="-895350">
              <a:lnSpc>
                <a:spcPct val="107000"/>
              </a:lnSpc>
              <a:spcAft>
                <a:spcPts val="800"/>
              </a:spcAft>
            </a:pP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Clr>
                <a:srgbClr val="0070C0"/>
              </a:buClr>
              <a:buFont typeface="Arial" panose="020B0604020202020204" pitchFamily="34" charset="0"/>
              <a:buChar char="•"/>
              <a:tabLst>
                <a:tab pos="457200" algn="l"/>
              </a:tabLst>
            </a:pP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6710" indent="-342900">
              <a:lnSpc>
                <a:spcPct val="107000"/>
              </a:lnSpc>
              <a:spcAft>
                <a:spcPts val="800"/>
              </a:spcAft>
              <a:buClr>
                <a:srgbClr val="0070C0"/>
              </a:buClr>
              <a:buFont typeface="Arial" panose="020B0604020202020204" pitchFamily="34" charset="0"/>
              <a:buChar char="•"/>
            </a:pPr>
            <a:endParaRPr lang="nl-NL" sz="2400" dirty="0">
              <a:latin typeface="Carlito"/>
              <a:cs typeface="Carlito"/>
            </a:endParaRPr>
          </a:p>
        </p:txBody>
      </p:sp>
      <p:sp>
        <p:nvSpPr>
          <p:cNvPr id="8" name="Titel 1">
            <a:extLst>
              <a:ext uri="{FF2B5EF4-FFF2-40B4-BE49-F238E27FC236}">
                <a16:creationId xmlns:a16="http://schemas.microsoft.com/office/drawing/2014/main" id="{1DF91587-D5D6-82F9-8DAE-BAC8D6C3005F}"/>
              </a:ext>
            </a:extLst>
          </p:cNvPr>
          <p:cNvSpPr>
            <a:spLocks noGrp="1"/>
          </p:cNvSpPr>
          <p:nvPr>
            <p:ph type="title"/>
          </p:nvPr>
        </p:nvSpPr>
        <p:spPr>
          <a:xfrm>
            <a:off x="0" y="557808"/>
            <a:ext cx="12192000" cy="1143000"/>
          </a:xfrm>
        </p:spPr>
        <p:txBody>
          <a:bodyPr>
            <a:noAutofit/>
          </a:bodyPr>
          <a:lstStyle/>
          <a:p>
            <a:br>
              <a:rPr lang="nl-NL" sz="3200" dirty="0">
                <a:solidFill>
                  <a:srgbClr val="0070C0"/>
                </a:solidFill>
                <a:highlight>
                  <a:srgbClr val="FFFF00"/>
                </a:highlight>
                <a:latin typeface="+mn-lt"/>
              </a:rPr>
            </a:br>
            <a:br>
              <a:rPr lang="nl-NL" sz="3200" dirty="0">
                <a:solidFill>
                  <a:srgbClr val="0070C0"/>
                </a:solidFill>
                <a:highlight>
                  <a:srgbClr val="FFFF00"/>
                </a:highlight>
                <a:latin typeface="+mn-lt"/>
              </a:rPr>
            </a:br>
            <a:r>
              <a:rPr lang="nl-NL" sz="3200" b="1" dirty="0">
                <a:solidFill>
                  <a:srgbClr val="0070C0"/>
                </a:solidFill>
                <a:latin typeface="+mn-lt"/>
              </a:rPr>
              <a:t>Programma</a:t>
            </a:r>
            <a:br>
              <a:rPr lang="nl-NL" sz="3200" b="1" dirty="0">
                <a:solidFill>
                  <a:srgbClr val="0070C0"/>
                </a:solidFill>
                <a:latin typeface="+mn-lt"/>
              </a:rPr>
            </a:br>
            <a:endParaRPr lang="nl-NL" sz="3200" b="1" dirty="0">
              <a:solidFill>
                <a:srgbClr val="0070C0"/>
              </a:solidFill>
              <a:latin typeface="+mn-lt"/>
            </a:endParaRPr>
          </a:p>
        </p:txBody>
      </p:sp>
      <p:pic>
        <p:nvPicPr>
          <p:cNvPr id="2" name="Afbeelding 1">
            <a:extLst>
              <a:ext uri="{FF2B5EF4-FFF2-40B4-BE49-F238E27FC236}">
                <a16:creationId xmlns:a16="http://schemas.microsoft.com/office/drawing/2014/main" id="{8DE884FA-1F57-8C1A-A96C-6983B991167A}"/>
              </a:ext>
            </a:extLst>
          </p:cNvPr>
          <p:cNvPicPr>
            <a:picLocks noChangeAspect="1"/>
          </p:cNvPicPr>
          <p:nvPr/>
        </p:nvPicPr>
        <p:blipFill>
          <a:blip r:embed="rId3"/>
          <a:stretch>
            <a:fillRect/>
          </a:stretch>
        </p:blipFill>
        <p:spPr>
          <a:xfrm>
            <a:off x="5906285" y="0"/>
            <a:ext cx="2258079" cy="743343"/>
          </a:xfrm>
          <a:prstGeom prst="rect">
            <a:avLst/>
          </a:prstGeom>
        </p:spPr>
      </p:pic>
      <p:sp>
        <p:nvSpPr>
          <p:cNvPr id="4" name="Tijdelijke aanduiding voor dianummer 5">
            <a:extLst>
              <a:ext uri="{FF2B5EF4-FFF2-40B4-BE49-F238E27FC236}">
                <a16:creationId xmlns:a16="http://schemas.microsoft.com/office/drawing/2014/main" id="{96549062-95A9-3A14-E8E0-22380D67F708}"/>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4</a:t>
            </a:fld>
            <a:endParaRPr lang="nl-NL" altLang="nl-NL" sz="1200" b="1" dirty="0"/>
          </a:p>
        </p:txBody>
      </p:sp>
    </p:spTree>
    <p:extLst>
      <p:ext uri="{BB962C8B-B14F-4D97-AF65-F5344CB8AC3E}">
        <p14:creationId xmlns:p14="http://schemas.microsoft.com/office/powerpoint/2010/main" val="13455455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A6280E-1B78-93FB-B6B1-6A8B12B13EAB}"/>
            </a:ext>
          </a:extLst>
        </p:cNvPr>
        <p:cNvGrpSpPr/>
        <p:nvPr/>
      </p:nvGrpSpPr>
      <p:grpSpPr>
        <a:xfrm>
          <a:off x="0" y="0"/>
          <a:ext cx="0" cy="0"/>
          <a:chOff x="0" y="0"/>
          <a:chExt cx="0" cy="0"/>
        </a:xfrm>
      </p:grpSpPr>
      <p:sp>
        <p:nvSpPr>
          <p:cNvPr id="3" name="object 3">
            <a:extLst>
              <a:ext uri="{FF2B5EF4-FFF2-40B4-BE49-F238E27FC236}">
                <a16:creationId xmlns:a16="http://schemas.microsoft.com/office/drawing/2014/main" id="{9793F238-7974-6E46-3CA5-C9DF1E688C7C}"/>
              </a:ext>
            </a:extLst>
          </p:cNvPr>
          <p:cNvSpPr txBox="1"/>
          <p:nvPr/>
        </p:nvSpPr>
        <p:spPr>
          <a:xfrm>
            <a:off x="4583832" y="1772816"/>
            <a:ext cx="3384376" cy="2979342"/>
          </a:xfrm>
          <a:prstGeom prst="rect">
            <a:avLst/>
          </a:prstGeom>
        </p:spPr>
        <p:txBody>
          <a:bodyPr vert="horz" wrap="square" lIns="0" tIns="111760" rIns="0" bIns="0" rtlCol="0">
            <a:spAutoFit/>
          </a:bodyPr>
          <a:lstStyle/>
          <a:p>
            <a:pPr marL="346710" indent="-342900">
              <a:lnSpc>
                <a:spcPct val="107000"/>
              </a:lnSpc>
              <a:spcAft>
                <a:spcPts val="800"/>
              </a:spcAft>
              <a:buClr>
                <a:srgbClr val="0070C0"/>
              </a:buClr>
              <a:buFont typeface="Arial" panose="020B0604020202020204" pitchFamily="34" charset="0"/>
              <a:buChar char="•"/>
            </a:pP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Clr>
                <a:srgbClr val="0070C0"/>
              </a:buClr>
              <a:buFont typeface="Arial" panose="020B0604020202020204" pitchFamily="34" charset="0"/>
              <a:buChar char="•"/>
              <a:tabLst>
                <a:tab pos="457200" algn="l"/>
              </a:tabLst>
            </a:pPr>
            <a:r>
              <a:rPr lang="nl-NL" sz="2400" kern="100" dirty="0">
                <a:latin typeface="Calibri" panose="020F0502020204030204" pitchFamily="34" charset="0"/>
                <a:ea typeface="Calibri" panose="020F0502020204030204" pitchFamily="34" charset="0"/>
                <a:cs typeface="Times New Roman" panose="02020603050405020304" pitchFamily="18" charset="0"/>
              </a:rPr>
              <a:t>Workshop</a:t>
            </a:r>
          </a:p>
          <a:p>
            <a:pPr marL="342900" lvl="0" indent="-342900">
              <a:lnSpc>
                <a:spcPct val="107000"/>
              </a:lnSpc>
              <a:spcAft>
                <a:spcPts val="800"/>
              </a:spcAft>
              <a:buClr>
                <a:srgbClr val="0070C0"/>
              </a:buClr>
              <a:buFont typeface="Arial" panose="020B0604020202020204" pitchFamily="34" charset="0"/>
              <a:buChar char="•"/>
              <a:tabLst>
                <a:tab pos="457200" algn="l"/>
              </a:tabLst>
            </a:pPr>
            <a:r>
              <a:rPr lang="nl-NL" sz="2400" kern="100" dirty="0">
                <a:effectLst/>
                <a:latin typeface="Calibri" panose="020F0502020204030204" pitchFamily="34" charset="0"/>
                <a:ea typeface="Calibri" panose="020F0502020204030204" pitchFamily="34" charset="0"/>
                <a:cs typeface="Times New Roman" panose="02020603050405020304" pitchFamily="18" charset="0"/>
              </a:rPr>
              <a:t>Ontwerpend onderzoek</a:t>
            </a:r>
          </a:p>
          <a:p>
            <a:pPr marL="342900" indent="-342900">
              <a:lnSpc>
                <a:spcPct val="107000"/>
              </a:lnSpc>
              <a:spcAft>
                <a:spcPts val="800"/>
              </a:spcAft>
              <a:buClr>
                <a:srgbClr val="0070C0"/>
              </a:buClr>
              <a:buFont typeface="Arial" panose="020B0604020202020204" pitchFamily="34" charset="0"/>
              <a:buChar char="•"/>
              <a:tabLst>
                <a:tab pos="457200" algn="l"/>
              </a:tabLst>
            </a:pPr>
            <a:r>
              <a:rPr lang="nl-NL" sz="2400" kern="100" dirty="0">
                <a:latin typeface="Calibri" panose="020F0502020204030204" pitchFamily="34" charset="0"/>
                <a:ea typeface="Calibri" panose="020F0502020204030204" pitchFamily="34" charset="0"/>
                <a:cs typeface="Times New Roman" panose="02020603050405020304" pitchFamily="18" charset="0"/>
              </a:rPr>
              <a:t>Literatuurverkenning</a:t>
            </a:r>
          </a:p>
          <a:p>
            <a:pPr marL="342900" lvl="0" indent="-342900">
              <a:lnSpc>
                <a:spcPct val="107000"/>
              </a:lnSpc>
              <a:spcAft>
                <a:spcPts val="800"/>
              </a:spcAft>
              <a:buClr>
                <a:srgbClr val="0070C0"/>
              </a:buClr>
              <a:buFont typeface="Arial" panose="020B0604020202020204" pitchFamily="34" charset="0"/>
              <a:buChar char="•"/>
              <a:tabLst>
                <a:tab pos="457200" algn="l"/>
              </a:tabLst>
            </a:pPr>
            <a:r>
              <a:rPr lang="nl-NL" sz="2400" kern="100" dirty="0">
                <a:latin typeface="Calibri" panose="020F0502020204030204" pitchFamily="34" charset="0"/>
                <a:ea typeface="Calibri" panose="020F0502020204030204" pitchFamily="34" charset="0"/>
                <a:cs typeface="Times New Roman" panose="02020603050405020304" pitchFamily="18" charset="0"/>
              </a:rPr>
              <a:t>Modelberekeningen</a:t>
            </a: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6710" indent="-342900">
              <a:lnSpc>
                <a:spcPct val="107000"/>
              </a:lnSpc>
              <a:spcAft>
                <a:spcPts val="800"/>
              </a:spcAft>
              <a:buClr>
                <a:srgbClr val="0070C0"/>
              </a:buClr>
              <a:buFont typeface="Arial" panose="020B0604020202020204" pitchFamily="34" charset="0"/>
              <a:buChar char="•"/>
            </a:pPr>
            <a:endParaRPr lang="nl-NL" sz="2400" dirty="0">
              <a:latin typeface="Carlito"/>
              <a:cs typeface="Carlito"/>
            </a:endParaRPr>
          </a:p>
        </p:txBody>
      </p:sp>
      <p:sp>
        <p:nvSpPr>
          <p:cNvPr id="8" name="Titel 1">
            <a:extLst>
              <a:ext uri="{FF2B5EF4-FFF2-40B4-BE49-F238E27FC236}">
                <a16:creationId xmlns:a16="http://schemas.microsoft.com/office/drawing/2014/main" id="{942E9999-E5AA-8ED6-7D02-4A5E9D62C26B}"/>
              </a:ext>
            </a:extLst>
          </p:cNvPr>
          <p:cNvSpPr>
            <a:spLocks noGrp="1"/>
          </p:cNvSpPr>
          <p:nvPr>
            <p:ph type="title"/>
          </p:nvPr>
        </p:nvSpPr>
        <p:spPr>
          <a:xfrm>
            <a:off x="0" y="557808"/>
            <a:ext cx="12192000" cy="1143000"/>
          </a:xfrm>
        </p:spPr>
        <p:txBody>
          <a:bodyPr>
            <a:noAutofit/>
          </a:bodyPr>
          <a:lstStyle/>
          <a:p>
            <a:br>
              <a:rPr lang="nl-NL" sz="3200" dirty="0">
                <a:solidFill>
                  <a:srgbClr val="0070C0"/>
                </a:solidFill>
                <a:highlight>
                  <a:srgbClr val="FFFF00"/>
                </a:highlight>
                <a:latin typeface="+mn-lt"/>
              </a:rPr>
            </a:br>
            <a:br>
              <a:rPr lang="nl-NL" sz="3200" dirty="0">
                <a:solidFill>
                  <a:srgbClr val="0070C0"/>
                </a:solidFill>
                <a:highlight>
                  <a:srgbClr val="FFFF00"/>
                </a:highlight>
                <a:latin typeface="+mn-lt"/>
              </a:rPr>
            </a:br>
            <a:r>
              <a:rPr lang="nl-NL" sz="3200" b="1" dirty="0">
                <a:solidFill>
                  <a:srgbClr val="0070C0"/>
                </a:solidFill>
                <a:latin typeface="+mn-lt"/>
              </a:rPr>
              <a:t>Technieken</a:t>
            </a:r>
            <a:br>
              <a:rPr lang="nl-NL" sz="3200" b="1" dirty="0">
                <a:solidFill>
                  <a:srgbClr val="0070C0"/>
                </a:solidFill>
                <a:latin typeface="+mn-lt"/>
              </a:rPr>
            </a:br>
            <a:endParaRPr lang="nl-NL" sz="3200" b="1" dirty="0">
              <a:solidFill>
                <a:srgbClr val="0070C0"/>
              </a:solidFill>
              <a:latin typeface="+mn-lt"/>
            </a:endParaRPr>
          </a:p>
        </p:txBody>
      </p:sp>
      <p:pic>
        <p:nvPicPr>
          <p:cNvPr id="2" name="Afbeelding 1">
            <a:extLst>
              <a:ext uri="{FF2B5EF4-FFF2-40B4-BE49-F238E27FC236}">
                <a16:creationId xmlns:a16="http://schemas.microsoft.com/office/drawing/2014/main" id="{89CC63E1-E7A2-AE59-97D0-F393511E5330}"/>
              </a:ext>
            </a:extLst>
          </p:cNvPr>
          <p:cNvPicPr>
            <a:picLocks noChangeAspect="1"/>
          </p:cNvPicPr>
          <p:nvPr/>
        </p:nvPicPr>
        <p:blipFill>
          <a:blip r:embed="rId3"/>
          <a:stretch>
            <a:fillRect/>
          </a:stretch>
        </p:blipFill>
        <p:spPr>
          <a:xfrm>
            <a:off x="5906285" y="0"/>
            <a:ext cx="2258079" cy="743343"/>
          </a:xfrm>
          <a:prstGeom prst="rect">
            <a:avLst/>
          </a:prstGeom>
        </p:spPr>
      </p:pic>
      <p:sp>
        <p:nvSpPr>
          <p:cNvPr id="4" name="Tijdelijke aanduiding voor dianummer 5">
            <a:extLst>
              <a:ext uri="{FF2B5EF4-FFF2-40B4-BE49-F238E27FC236}">
                <a16:creationId xmlns:a16="http://schemas.microsoft.com/office/drawing/2014/main" id="{BF3A70C5-DD4D-4F18-2C2F-02B861A08B13}"/>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40</a:t>
            </a:fld>
            <a:endParaRPr lang="nl-NL" altLang="nl-NL" sz="1200" b="1" dirty="0"/>
          </a:p>
        </p:txBody>
      </p:sp>
    </p:spTree>
    <p:extLst>
      <p:ext uri="{BB962C8B-B14F-4D97-AF65-F5344CB8AC3E}">
        <p14:creationId xmlns:p14="http://schemas.microsoft.com/office/powerpoint/2010/main" val="64950505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E12590-D26E-C8B4-5FC5-B1F2C2DD2F57}"/>
            </a:ext>
          </a:extLst>
        </p:cNvPr>
        <p:cNvGrpSpPr/>
        <p:nvPr/>
      </p:nvGrpSpPr>
      <p:grpSpPr>
        <a:xfrm>
          <a:off x="0" y="0"/>
          <a:ext cx="0" cy="0"/>
          <a:chOff x="0" y="0"/>
          <a:chExt cx="0" cy="0"/>
        </a:xfrm>
      </p:grpSpPr>
      <p:sp>
        <p:nvSpPr>
          <p:cNvPr id="3" name="object 3">
            <a:extLst>
              <a:ext uri="{FF2B5EF4-FFF2-40B4-BE49-F238E27FC236}">
                <a16:creationId xmlns:a16="http://schemas.microsoft.com/office/drawing/2014/main" id="{BE709927-51AF-B219-2827-B5648721351F}"/>
              </a:ext>
            </a:extLst>
          </p:cNvPr>
          <p:cNvSpPr txBox="1"/>
          <p:nvPr/>
        </p:nvSpPr>
        <p:spPr>
          <a:xfrm>
            <a:off x="2639616" y="1772816"/>
            <a:ext cx="7056784" cy="3105274"/>
          </a:xfrm>
          <a:prstGeom prst="rect">
            <a:avLst/>
          </a:prstGeom>
        </p:spPr>
        <p:txBody>
          <a:bodyPr vert="horz" wrap="square" lIns="0" tIns="111760" rIns="0" bIns="0" rtlCol="0">
            <a:spAutoFit/>
          </a:bodyPr>
          <a:lstStyle/>
          <a:p>
            <a:pPr marL="346710" indent="-342900">
              <a:lnSpc>
                <a:spcPct val="107000"/>
              </a:lnSpc>
              <a:spcAft>
                <a:spcPts val="800"/>
              </a:spcAft>
              <a:buClr>
                <a:srgbClr val="0070C0"/>
              </a:buClr>
              <a:buFont typeface="Arial" panose="020B0604020202020204" pitchFamily="34" charset="0"/>
              <a:buChar char="•"/>
            </a:pP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Clr>
                <a:srgbClr val="0070C0"/>
              </a:buClr>
              <a:buFont typeface="Arial" panose="020B0604020202020204" pitchFamily="34" charset="0"/>
              <a:buChar char="•"/>
              <a:tabLst>
                <a:tab pos="457200" algn="l"/>
              </a:tabLst>
            </a:pPr>
            <a:r>
              <a:rPr lang="nl-NL" sz="2400" kern="100" dirty="0">
                <a:latin typeface="Calibri" panose="020F0502020204030204" pitchFamily="34" charset="0"/>
                <a:ea typeface="Calibri" panose="020F0502020204030204" pitchFamily="34" charset="0"/>
                <a:cs typeface="Times New Roman" panose="02020603050405020304" pitchFamily="18" charset="0"/>
              </a:rPr>
              <a:t>Deskundigen uit wetenschap, beleid en samenleving</a:t>
            </a:r>
          </a:p>
          <a:p>
            <a:pPr marL="342900" lvl="0" indent="-342900">
              <a:lnSpc>
                <a:spcPct val="107000"/>
              </a:lnSpc>
              <a:spcAft>
                <a:spcPts val="800"/>
              </a:spcAft>
              <a:buClr>
                <a:srgbClr val="0070C0"/>
              </a:buClr>
              <a:buFont typeface="Arial" panose="020B0604020202020204" pitchFamily="34" charset="0"/>
              <a:buChar char="•"/>
              <a:tabLst>
                <a:tab pos="457200" algn="l"/>
              </a:tabLst>
            </a:pPr>
            <a:r>
              <a:rPr lang="nl-NL" sz="2400" kern="100" dirty="0">
                <a:effectLst/>
                <a:latin typeface="Calibri" panose="020F0502020204030204" pitchFamily="34" charset="0"/>
                <a:ea typeface="Calibri" panose="020F0502020204030204" pitchFamily="34" charset="0"/>
                <a:cs typeface="Times New Roman" panose="02020603050405020304" pitchFamily="18" charset="0"/>
              </a:rPr>
              <a:t>Mogelijkheid om in korte tijd veel ideeën te bedenken</a:t>
            </a:r>
          </a:p>
          <a:p>
            <a:pPr marL="342900" lvl="0" indent="-342900">
              <a:lnSpc>
                <a:spcPct val="107000"/>
              </a:lnSpc>
              <a:spcAft>
                <a:spcPts val="800"/>
              </a:spcAft>
              <a:buClr>
                <a:srgbClr val="0070C0"/>
              </a:buClr>
              <a:buFont typeface="Arial" panose="020B0604020202020204" pitchFamily="34" charset="0"/>
              <a:buChar char="•"/>
              <a:tabLst>
                <a:tab pos="457200" algn="l"/>
              </a:tabLst>
            </a:pPr>
            <a:r>
              <a:rPr lang="nl-NL" sz="2400" kern="100" dirty="0">
                <a:effectLst/>
                <a:latin typeface="Calibri" panose="020F0502020204030204" pitchFamily="34" charset="0"/>
                <a:ea typeface="Calibri" panose="020F0502020204030204" pitchFamily="34" charset="0"/>
                <a:cs typeface="Times New Roman" panose="02020603050405020304" pitchFamily="18" charset="0"/>
              </a:rPr>
              <a:t>De ideeën kunnen grijs of juist groen zijn</a:t>
            </a:r>
          </a:p>
          <a:p>
            <a:pPr marL="342900" lvl="0" indent="-342900">
              <a:lnSpc>
                <a:spcPct val="107000"/>
              </a:lnSpc>
              <a:spcAft>
                <a:spcPts val="800"/>
              </a:spcAft>
              <a:buClr>
                <a:srgbClr val="0070C0"/>
              </a:buClr>
              <a:buFont typeface="Arial" panose="020B0604020202020204" pitchFamily="34" charset="0"/>
              <a:buChar char="•"/>
              <a:tabLst>
                <a:tab pos="457200" algn="l"/>
              </a:tabLst>
            </a:pPr>
            <a:r>
              <a:rPr lang="nl-NL" sz="2400" kern="100" dirty="0">
                <a:latin typeface="Calibri" panose="020F0502020204030204" pitchFamily="34" charset="0"/>
                <a:ea typeface="Calibri" panose="020F0502020204030204" pitchFamily="34" charset="0"/>
                <a:cs typeface="Times New Roman" panose="02020603050405020304" pitchFamily="18" charset="0"/>
              </a:rPr>
              <a:t>Er kan groepsvertekening optreden</a:t>
            </a:r>
            <a:endParaRPr lang="nl-NL"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6710" indent="-342900">
              <a:lnSpc>
                <a:spcPct val="107000"/>
              </a:lnSpc>
              <a:spcAft>
                <a:spcPts val="800"/>
              </a:spcAft>
              <a:buClr>
                <a:srgbClr val="0070C0"/>
              </a:buClr>
              <a:buFont typeface="Arial" panose="020B0604020202020204" pitchFamily="34" charset="0"/>
              <a:buChar char="•"/>
            </a:pPr>
            <a:endParaRPr lang="nl-NL" sz="3200" dirty="0">
              <a:latin typeface="Carlito"/>
              <a:cs typeface="Carlito"/>
            </a:endParaRPr>
          </a:p>
        </p:txBody>
      </p:sp>
      <p:sp>
        <p:nvSpPr>
          <p:cNvPr id="8" name="Titel 1">
            <a:extLst>
              <a:ext uri="{FF2B5EF4-FFF2-40B4-BE49-F238E27FC236}">
                <a16:creationId xmlns:a16="http://schemas.microsoft.com/office/drawing/2014/main" id="{16F9170B-0CBC-E82F-86E6-17E6763A7F3E}"/>
              </a:ext>
            </a:extLst>
          </p:cNvPr>
          <p:cNvSpPr>
            <a:spLocks noGrp="1"/>
          </p:cNvSpPr>
          <p:nvPr>
            <p:ph type="title"/>
          </p:nvPr>
        </p:nvSpPr>
        <p:spPr>
          <a:xfrm>
            <a:off x="0" y="557808"/>
            <a:ext cx="12192000" cy="1143000"/>
          </a:xfrm>
        </p:spPr>
        <p:txBody>
          <a:bodyPr>
            <a:noAutofit/>
          </a:bodyPr>
          <a:lstStyle/>
          <a:p>
            <a:br>
              <a:rPr lang="nl-NL" sz="3200" dirty="0">
                <a:solidFill>
                  <a:srgbClr val="0070C0"/>
                </a:solidFill>
                <a:highlight>
                  <a:srgbClr val="FFFF00"/>
                </a:highlight>
                <a:latin typeface="+mn-lt"/>
              </a:rPr>
            </a:br>
            <a:br>
              <a:rPr lang="nl-NL" sz="3200" dirty="0">
                <a:solidFill>
                  <a:srgbClr val="0070C0"/>
                </a:solidFill>
                <a:highlight>
                  <a:srgbClr val="FFFF00"/>
                </a:highlight>
                <a:latin typeface="+mn-lt"/>
              </a:rPr>
            </a:br>
            <a:r>
              <a:rPr lang="nl-NL" sz="3200" b="1" dirty="0">
                <a:solidFill>
                  <a:srgbClr val="0070C0"/>
                </a:solidFill>
                <a:latin typeface="+mn-lt"/>
              </a:rPr>
              <a:t>Workshop</a:t>
            </a:r>
            <a:br>
              <a:rPr lang="nl-NL" sz="3200" b="1" dirty="0">
                <a:solidFill>
                  <a:srgbClr val="0070C0"/>
                </a:solidFill>
                <a:latin typeface="+mn-lt"/>
              </a:rPr>
            </a:br>
            <a:endParaRPr lang="nl-NL" sz="3200" b="1" dirty="0">
              <a:solidFill>
                <a:srgbClr val="0070C0"/>
              </a:solidFill>
              <a:latin typeface="+mn-lt"/>
            </a:endParaRPr>
          </a:p>
        </p:txBody>
      </p:sp>
      <p:pic>
        <p:nvPicPr>
          <p:cNvPr id="2" name="Afbeelding 1">
            <a:extLst>
              <a:ext uri="{FF2B5EF4-FFF2-40B4-BE49-F238E27FC236}">
                <a16:creationId xmlns:a16="http://schemas.microsoft.com/office/drawing/2014/main" id="{D41DD932-E6FD-07F1-7697-594DBEC5823C}"/>
              </a:ext>
            </a:extLst>
          </p:cNvPr>
          <p:cNvPicPr>
            <a:picLocks noChangeAspect="1"/>
          </p:cNvPicPr>
          <p:nvPr/>
        </p:nvPicPr>
        <p:blipFill>
          <a:blip r:embed="rId3"/>
          <a:stretch>
            <a:fillRect/>
          </a:stretch>
        </p:blipFill>
        <p:spPr>
          <a:xfrm>
            <a:off x="5906285" y="0"/>
            <a:ext cx="2258079" cy="743343"/>
          </a:xfrm>
          <a:prstGeom prst="rect">
            <a:avLst/>
          </a:prstGeom>
        </p:spPr>
      </p:pic>
      <p:sp>
        <p:nvSpPr>
          <p:cNvPr id="4" name="Tijdelijke aanduiding voor dianummer 5">
            <a:extLst>
              <a:ext uri="{FF2B5EF4-FFF2-40B4-BE49-F238E27FC236}">
                <a16:creationId xmlns:a16="http://schemas.microsoft.com/office/drawing/2014/main" id="{52646E9A-F473-5FBE-ED59-89B5FCF5FFE9}"/>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41</a:t>
            </a:fld>
            <a:endParaRPr lang="nl-NL" altLang="nl-NL" sz="1200" b="1" dirty="0"/>
          </a:p>
        </p:txBody>
      </p:sp>
    </p:spTree>
    <p:extLst>
      <p:ext uri="{BB962C8B-B14F-4D97-AF65-F5344CB8AC3E}">
        <p14:creationId xmlns:p14="http://schemas.microsoft.com/office/powerpoint/2010/main" val="33554891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1BE4FC-E583-80A7-AD0B-61A432E65773}"/>
            </a:ext>
          </a:extLst>
        </p:cNvPr>
        <p:cNvGrpSpPr/>
        <p:nvPr/>
      </p:nvGrpSpPr>
      <p:grpSpPr>
        <a:xfrm>
          <a:off x="0" y="0"/>
          <a:ext cx="0" cy="0"/>
          <a:chOff x="0" y="0"/>
          <a:chExt cx="0" cy="0"/>
        </a:xfrm>
      </p:grpSpPr>
      <p:sp>
        <p:nvSpPr>
          <p:cNvPr id="3" name="object 3">
            <a:extLst>
              <a:ext uri="{FF2B5EF4-FFF2-40B4-BE49-F238E27FC236}">
                <a16:creationId xmlns:a16="http://schemas.microsoft.com/office/drawing/2014/main" id="{9F77584E-1D7B-9CF8-6722-8AA4E366EBBB}"/>
              </a:ext>
            </a:extLst>
          </p:cNvPr>
          <p:cNvSpPr txBox="1"/>
          <p:nvPr/>
        </p:nvSpPr>
        <p:spPr>
          <a:xfrm>
            <a:off x="2495600" y="1772816"/>
            <a:ext cx="7416824" cy="5290103"/>
          </a:xfrm>
          <a:prstGeom prst="rect">
            <a:avLst/>
          </a:prstGeom>
        </p:spPr>
        <p:txBody>
          <a:bodyPr vert="horz" wrap="square" lIns="0" tIns="111760" rIns="0" bIns="0" rtlCol="0">
            <a:spAutoFit/>
          </a:bodyPr>
          <a:lstStyle/>
          <a:p>
            <a:pPr marL="346710" indent="-342900">
              <a:lnSpc>
                <a:spcPct val="107000"/>
              </a:lnSpc>
              <a:spcAft>
                <a:spcPts val="800"/>
              </a:spcAft>
              <a:buClr>
                <a:srgbClr val="0070C0"/>
              </a:buClr>
              <a:buFont typeface="Arial" panose="020B0604020202020204" pitchFamily="34" charset="0"/>
              <a:buChar char="•"/>
            </a:pP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Clr>
                <a:srgbClr val="0070C0"/>
              </a:buClr>
              <a:buFont typeface="Arial" panose="020B0604020202020204" pitchFamily="34" charset="0"/>
              <a:buChar char="•"/>
              <a:tabLst>
                <a:tab pos="457200" algn="l"/>
              </a:tabLst>
            </a:pPr>
            <a:r>
              <a:rPr lang="nl-NL" sz="2400" kern="100" dirty="0">
                <a:effectLst/>
                <a:latin typeface="Calibri" panose="020F0502020204030204" pitchFamily="34" charset="0"/>
                <a:ea typeface="Calibri" panose="020F0502020204030204" pitchFamily="34" charset="0"/>
                <a:cs typeface="Times New Roman" panose="02020603050405020304" pitchFamily="18" charset="0"/>
              </a:rPr>
              <a:t>Brengt het </a:t>
            </a:r>
            <a:r>
              <a:rPr lang="nl-NL" sz="2400" u="sng" kern="100" dirty="0">
                <a:effectLst/>
                <a:latin typeface="Calibri" panose="020F0502020204030204" pitchFamily="34" charset="0"/>
                <a:ea typeface="Calibri" panose="020F0502020204030204" pitchFamily="34" charset="0"/>
                <a:cs typeface="Times New Roman" panose="02020603050405020304" pitchFamily="18" charset="0"/>
              </a:rPr>
              <a:t>gewenste ruimtegebruik</a:t>
            </a:r>
            <a:r>
              <a:rPr lang="nl-NL" sz="2400" kern="100" dirty="0">
                <a:effectLst/>
                <a:latin typeface="Calibri" panose="020F0502020204030204" pitchFamily="34" charset="0"/>
                <a:ea typeface="Calibri" panose="020F0502020204030204" pitchFamily="34" charset="0"/>
                <a:cs typeface="Times New Roman" panose="02020603050405020304" pitchFamily="18" charset="0"/>
              </a:rPr>
              <a:t>, de ruimtelijke concepten en de ruimtelijke samenhangen in beeld</a:t>
            </a:r>
          </a:p>
          <a:p>
            <a:pPr marL="342900" lvl="0" indent="-342900">
              <a:lnSpc>
                <a:spcPct val="107000"/>
              </a:lnSpc>
              <a:spcAft>
                <a:spcPts val="800"/>
              </a:spcAft>
              <a:buClr>
                <a:srgbClr val="0070C0"/>
              </a:buClr>
              <a:buFont typeface="Arial" panose="020B0604020202020204" pitchFamily="34" charset="0"/>
              <a:buChar char="•"/>
              <a:tabLst>
                <a:tab pos="457200" algn="l"/>
              </a:tabLst>
            </a:pPr>
            <a:r>
              <a:rPr lang="nl-NL" sz="2400" kern="100" dirty="0">
                <a:latin typeface="Calibri" panose="020F0502020204030204" pitchFamily="34" charset="0"/>
                <a:ea typeface="Calibri" panose="020F0502020204030204" pitchFamily="34" charset="0"/>
                <a:cs typeface="Times New Roman" panose="02020603050405020304" pitchFamily="18" charset="0"/>
              </a:rPr>
              <a:t>Brengt de </a:t>
            </a:r>
            <a:r>
              <a:rPr lang="nl-NL" sz="2400" u="sng" kern="100" dirty="0">
                <a:latin typeface="Calibri" panose="020F0502020204030204" pitchFamily="34" charset="0"/>
                <a:ea typeface="Calibri" panose="020F0502020204030204" pitchFamily="34" charset="0"/>
                <a:cs typeface="Times New Roman" panose="02020603050405020304" pitchFamily="18" charset="0"/>
              </a:rPr>
              <a:t>veranderingen</a:t>
            </a:r>
            <a:r>
              <a:rPr lang="nl-NL" sz="2400" kern="100" dirty="0">
                <a:latin typeface="Calibri" panose="020F0502020204030204" pitchFamily="34" charset="0"/>
                <a:ea typeface="Calibri" panose="020F0502020204030204" pitchFamily="34" charset="0"/>
                <a:cs typeface="Times New Roman" panose="02020603050405020304" pitchFamily="18" charset="0"/>
              </a:rPr>
              <a:t> t.o.v. het </a:t>
            </a:r>
            <a:r>
              <a:rPr lang="nl-NL" sz="2400" u="sng" kern="100" dirty="0">
                <a:latin typeface="Calibri" panose="020F0502020204030204" pitchFamily="34" charset="0"/>
                <a:ea typeface="Calibri" panose="020F0502020204030204" pitchFamily="34" charset="0"/>
                <a:cs typeface="Times New Roman" panose="02020603050405020304" pitchFamily="18" charset="0"/>
              </a:rPr>
              <a:t>heden</a:t>
            </a:r>
            <a:r>
              <a:rPr lang="nl-NL" sz="2400" kern="100" dirty="0">
                <a:latin typeface="Calibri" panose="020F0502020204030204" pitchFamily="34" charset="0"/>
                <a:ea typeface="Calibri" panose="020F0502020204030204" pitchFamily="34" charset="0"/>
                <a:cs typeface="Times New Roman" panose="02020603050405020304" pitchFamily="18" charset="0"/>
              </a:rPr>
              <a:t> die dit met zich meebrengt in beeld: </a:t>
            </a:r>
          </a:p>
          <a:p>
            <a:pPr lvl="1">
              <a:lnSpc>
                <a:spcPct val="107000"/>
              </a:lnSpc>
              <a:spcAft>
                <a:spcPts val="800"/>
              </a:spcAft>
              <a:buClr>
                <a:srgbClr val="0070C0"/>
              </a:buClr>
              <a:tabLst>
                <a:tab pos="457200" algn="l"/>
              </a:tabLst>
            </a:pPr>
            <a:r>
              <a:rPr lang="nl-NL" sz="2400" kern="100" dirty="0">
                <a:latin typeface="Calibri" panose="020F0502020204030204" pitchFamily="34" charset="0"/>
                <a:ea typeface="Calibri" panose="020F0502020204030204" pitchFamily="34" charset="0"/>
                <a:cs typeface="Times New Roman" panose="02020603050405020304" pitchFamily="18" charset="0"/>
              </a:rPr>
              <a:t>- </a:t>
            </a:r>
            <a:r>
              <a:rPr lang="nl-NL" sz="2400" u="sng" kern="100" dirty="0">
                <a:latin typeface="Calibri" panose="020F0502020204030204" pitchFamily="34" charset="0"/>
                <a:ea typeface="Calibri" panose="020F0502020204030204" pitchFamily="34" charset="0"/>
                <a:cs typeface="Times New Roman" panose="02020603050405020304" pitchFamily="18" charset="0"/>
              </a:rPr>
              <a:t>functie</a:t>
            </a:r>
            <a:r>
              <a:rPr lang="nl-NL" sz="2400" kern="100" dirty="0">
                <a:latin typeface="Calibri" panose="020F0502020204030204" pitchFamily="34" charset="0"/>
                <a:ea typeface="Calibri" panose="020F0502020204030204" pitchFamily="34" charset="0"/>
                <a:cs typeface="Times New Roman" panose="02020603050405020304" pitchFamily="18" charset="0"/>
              </a:rPr>
              <a:t>: bijv. van landbouw naar wonen</a:t>
            </a:r>
          </a:p>
          <a:p>
            <a:pPr lvl="1">
              <a:lnSpc>
                <a:spcPct val="107000"/>
              </a:lnSpc>
              <a:spcAft>
                <a:spcPts val="800"/>
              </a:spcAft>
              <a:buClr>
                <a:srgbClr val="0070C0"/>
              </a:buClr>
              <a:tabLst>
                <a:tab pos="457200" algn="l"/>
              </a:tabLst>
            </a:pPr>
            <a:r>
              <a:rPr lang="nl-NL" sz="2400" kern="100" dirty="0">
                <a:latin typeface="Calibri" panose="020F0502020204030204" pitchFamily="34" charset="0"/>
                <a:ea typeface="Calibri" panose="020F0502020204030204" pitchFamily="34" charset="0"/>
                <a:cs typeface="Times New Roman" panose="02020603050405020304" pitchFamily="18" charset="0"/>
              </a:rPr>
              <a:t>- </a:t>
            </a:r>
            <a:r>
              <a:rPr lang="nl-NL" sz="2400" u="sng" kern="100" dirty="0">
                <a:latin typeface="Calibri" panose="020F0502020204030204" pitchFamily="34" charset="0"/>
                <a:ea typeface="Calibri" panose="020F0502020204030204" pitchFamily="34" charset="0"/>
                <a:cs typeface="Times New Roman" panose="02020603050405020304" pitchFamily="18" charset="0"/>
              </a:rPr>
              <a:t>vorm</a:t>
            </a:r>
            <a:r>
              <a:rPr lang="nl-NL" sz="2400" kern="100" dirty="0">
                <a:latin typeface="Calibri" panose="020F0502020204030204" pitchFamily="34" charset="0"/>
                <a:ea typeface="Calibri" panose="020F0502020204030204" pitchFamily="34" charset="0"/>
                <a:cs typeface="Times New Roman" panose="02020603050405020304" pitchFamily="18" charset="0"/>
              </a:rPr>
              <a:t>: bijv. concentratie of spreiding van bebouwing</a:t>
            </a:r>
          </a:p>
          <a:p>
            <a:pPr lvl="1">
              <a:lnSpc>
                <a:spcPct val="107000"/>
              </a:lnSpc>
              <a:spcAft>
                <a:spcPts val="800"/>
              </a:spcAft>
              <a:buClr>
                <a:srgbClr val="0070C0"/>
              </a:buClr>
              <a:tabLst>
                <a:tab pos="457200" algn="l"/>
              </a:tabLst>
            </a:pPr>
            <a:r>
              <a:rPr lang="nl-NL" sz="2400" kern="100" dirty="0">
                <a:latin typeface="Calibri" panose="020F0502020204030204" pitchFamily="34" charset="0"/>
                <a:ea typeface="Calibri" panose="020F0502020204030204" pitchFamily="34" charset="0"/>
                <a:cs typeface="Times New Roman" panose="02020603050405020304" pitchFamily="18" charset="0"/>
              </a:rPr>
              <a:t>- </a:t>
            </a:r>
            <a:r>
              <a:rPr lang="nl-NL" sz="2400" u="sng" kern="100" dirty="0">
                <a:latin typeface="Calibri" panose="020F0502020204030204" pitchFamily="34" charset="0"/>
                <a:ea typeface="Calibri" panose="020F0502020204030204" pitchFamily="34" charset="0"/>
                <a:cs typeface="Times New Roman" panose="02020603050405020304" pitchFamily="18" charset="0"/>
              </a:rPr>
              <a:t>gebruik</a:t>
            </a:r>
            <a:r>
              <a:rPr lang="nl-NL" sz="2400" kern="100" dirty="0">
                <a:latin typeface="Calibri" panose="020F0502020204030204" pitchFamily="34" charset="0"/>
                <a:ea typeface="Calibri" panose="020F0502020204030204" pitchFamily="34" charset="0"/>
                <a:cs typeface="Times New Roman" panose="02020603050405020304" pitchFamily="18" charset="0"/>
              </a:rPr>
              <a:t>: bijv. van intensieve naar extensieve landbouw</a:t>
            </a:r>
          </a:p>
          <a:p>
            <a:pPr lvl="1">
              <a:lnSpc>
                <a:spcPct val="107000"/>
              </a:lnSpc>
              <a:spcAft>
                <a:spcPts val="800"/>
              </a:spcAft>
              <a:buClr>
                <a:srgbClr val="0070C0"/>
              </a:buClr>
              <a:tabLst>
                <a:tab pos="457200" algn="l"/>
              </a:tabLst>
            </a:pPr>
            <a:r>
              <a:rPr lang="nl-NL" sz="2400" kern="100" dirty="0">
                <a:latin typeface="Calibri" panose="020F0502020204030204" pitchFamily="34" charset="0"/>
                <a:ea typeface="Calibri" panose="020F0502020204030204" pitchFamily="34" charset="0"/>
                <a:cs typeface="Times New Roman" panose="02020603050405020304" pitchFamily="18" charset="0"/>
              </a:rPr>
              <a:t>- </a:t>
            </a:r>
            <a:r>
              <a:rPr lang="nl-NL" sz="2400" u="sng" kern="100" dirty="0">
                <a:latin typeface="Calibri" panose="020F0502020204030204" pitchFamily="34" charset="0"/>
                <a:ea typeface="Calibri" panose="020F0502020204030204" pitchFamily="34" charset="0"/>
                <a:cs typeface="Times New Roman" panose="02020603050405020304" pitchFamily="18" charset="0"/>
              </a:rPr>
              <a:t>structuur</a:t>
            </a:r>
            <a:r>
              <a:rPr lang="nl-NL" sz="2400" kern="100" dirty="0">
                <a:latin typeface="Calibri" panose="020F0502020204030204" pitchFamily="34" charset="0"/>
                <a:ea typeface="Calibri" panose="020F0502020204030204" pitchFamily="34" charset="0"/>
                <a:cs typeface="Times New Roman" panose="02020603050405020304" pitchFamily="18" charset="0"/>
              </a:rPr>
              <a:t>: bijv. scheiding of menging van functies</a:t>
            </a:r>
          </a:p>
          <a:p>
            <a:pPr marL="342900" lvl="0" indent="-342900">
              <a:lnSpc>
                <a:spcPct val="107000"/>
              </a:lnSpc>
              <a:spcAft>
                <a:spcPts val="800"/>
              </a:spcAft>
              <a:buClr>
                <a:srgbClr val="0070C0"/>
              </a:buClr>
              <a:buFont typeface="Arial" panose="020B0604020202020204" pitchFamily="34" charset="0"/>
              <a:buChar char="•"/>
              <a:tabLst>
                <a:tab pos="457200" algn="l"/>
              </a:tabLst>
            </a:pPr>
            <a:endParaRPr lang="nl-NL"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6710" indent="-342900">
              <a:lnSpc>
                <a:spcPct val="107000"/>
              </a:lnSpc>
              <a:spcAft>
                <a:spcPts val="800"/>
              </a:spcAft>
              <a:buClr>
                <a:srgbClr val="0070C0"/>
              </a:buClr>
              <a:buFont typeface="Arial" panose="020B0604020202020204" pitchFamily="34" charset="0"/>
              <a:buChar char="•"/>
            </a:pPr>
            <a:endParaRPr lang="nl-NL" sz="3200" dirty="0">
              <a:latin typeface="Carlito"/>
              <a:cs typeface="Carlito"/>
            </a:endParaRPr>
          </a:p>
        </p:txBody>
      </p:sp>
      <p:sp>
        <p:nvSpPr>
          <p:cNvPr id="8" name="Titel 1">
            <a:extLst>
              <a:ext uri="{FF2B5EF4-FFF2-40B4-BE49-F238E27FC236}">
                <a16:creationId xmlns:a16="http://schemas.microsoft.com/office/drawing/2014/main" id="{E90B12D9-11C5-3A27-439D-BCE5DC034B7C}"/>
              </a:ext>
            </a:extLst>
          </p:cNvPr>
          <p:cNvSpPr>
            <a:spLocks noGrp="1"/>
          </p:cNvSpPr>
          <p:nvPr>
            <p:ph type="title"/>
          </p:nvPr>
        </p:nvSpPr>
        <p:spPr>
          <a:xfrm>
            <a:off x="0" y="557808"/>
            <a:ext cx="12192000" cy="1143000"/>
          </a:xfrm>
        </p:spPr>
        <p:txBody>
          <a:bodyPr>
            <a:noAutofit/>
          </a:bodyPr>
          <a:lstStyle/>
          <a:p>
            <a:br>
              <a:rPr lang="nl-NL" sz="3200" dirty="0">
                <a:solidFill>
                  <a:srgbClr val="0070C0"/>
                </a:solidFill>
                <a:highlight>
                  <a:srgbClr val="FFFF00"/>
                </a:highlight>
                <a:latin typeface="+mn-lt"/>
              </a:rPr>
            </a:br>
            <a:br>
              <a:rPr lang="nl-NL" sz="3200" dirty="0">
                <a:solidFill>
                  <a:srgbClr val="0070C0"/>
                </a:solidFill>
                <a:highlight>
                  <a:srgbClr val="FFFF00"/>
                </a:highlight>
                <a:latin typeface="+mn-lt"/>
              </a:rPr>
            </a:br>
            <a:r>
              <a:rPr lang="nl-NL" sz="3200" b="1" dirty="0">
                <a:solidFill>
                  <a:srgbClr val="0070C0"/>
                </a:solidFill>
                <a:latin typeface="+mn-lt"/>
              </a:rPr>
              <a:t>Ontwerpend onderzoek</a:t>
            </a:r>
            <a:br>
              <a:rPr lang="nl-NL" sz="3200" b="1" dirty="0">
                <a:solidFill>
                  <a:srgbClr val="0070C0"/>
                </a:solidFill>
                <a:latin typeface="+mn-lt"/>
              </a:rPr>
            </a:br>
            <a:endParaRPr lang="nl-NL" sz="3200" b="1" dirty="0">
              <a:solidFill>
                <a:srgbClr val="0070C0"/>
              </a:solidFill>
              <a:latin typeface="+mn-lt"/>
            </a:endParaRPr>
          </a:p>
        </p:txBody>
      </p:sp>
      <p:pic>
        <p:nvPicPr>
          <p:cNvPr id="2" name="Afbeelding 1">
            <a:extLst>
              <a:ext uri="{FF2B5EF4-FFF2-40B4-BE49-F238E27FC236}">
                <a16:creationId xmlns:a16="http://schemas.microsoft.com/office/drawing/2014/main" id="{D783CD25-42C5-21E6-7F4F-260B5E3E6FC7}"/>
              </a:ext>
            </a:extLst>
          </p:cNvPr>
          <p:cNvPicPr>
            <a:picLocks noChangeAspect="1"/>
          </p:cNvPicPr>
          <p:nvPr/>
        </p:nvPicPr>
        <p:blipFill>
          <a:blip r:embed="rId3"/>
          <a:stretch>
            <a:fillRect/>
          </a:stretch>
        </p:blipFill>
        <p:spPr>
          <a:xfrm>
            <a:off x="5906285" y="0"/>
            <a:ext cx="2258079" cy="743343"/>
          </a:xfrm>
          <a:prstGeom prst="rect">
            <a:avLst/>
          </a:prstGeom>
        </p:spPr>
      </p:pic>
      <p:sp>
        <p:nvSpPr>
          <p:cNvPr id="4" name="Tijdelijke aanduiding voor dianummer 5">
            <a:extLst>
              <a:ext uri="{FF2B5EF4-FFF2-40B4-BE49-F238E27FC236}">
                <a16:creationId xmlns:a16="http://schemas.microsoft.com/office/drawing/2014/main" id="{E5643D92-03BF-DBF6-49B6-658966D21E21}"/>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42</a:t>
            </a:fld>
            <a:endParaRPr lang="nl-NL" altLang="nl-NL" sz="1200" b="1" dirty="0"/>
          </a:p>
        </p:txBody>
      </p:sp>
    </p:spTree>
    <p:extLst>
      <p:ext uri="{BB962C8B-B14F-4D97-AF65-F5344CB8AC3E}">
        <p14:creationId xmlns:p14="http://schemas.microsoft.com/office/powerpoint/2010/main" val="310183498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2D3873-1A24-D68F-8E28-8348756431D0}"/>
            </a:ext>
          </a:extLst>
        </p:cNvPr>
        <p:cNvGrpSpPr/>
        <p:nvPr/>
      </p:nvGrpSpPr>
      <p:grpSpPr>
        <a:xfrm>
          <a:off x="0" y="0"/>
          <a:ext cx="0" cy="0"/>
          <a:chOff x="0" y="0"/>
          <a:chExt cx="0" cy="0"/>
        </a:xfrm>
      </p:grpSpPr>
      <p:sp>
        <p:nvSpPr>
          <p:cNvPr id="3" name="object 3">
            <a:extLst>
              <a:ext uri="{FF2B5EF4-FFF2-40B4-BE49-F238E27FC236}">
                <a16:creationId xmlns:a16="http://schemas.microsoft.com/office/drawing/2014/main" id="{1341375C-A693-4F18-F498-40625296D05B}"/>
              </a:ext>
            </a:extLst>
          </p:cNvPr>
          <p:cNvSpPr txBox="1"/>
          <p:nvPr/>
        </p:nvSpPr>
        <p:spPr>
          <a:xfrm>
            <a:off x="2855640" y="1772816"/>
            <a:ext cx="6696744" cy="4100803"/>
          </a:xfrm>
          <a:prstGeom prst="rect">
            <a:avLst/>
          </a:prstGeom>
        </p:spPr>
        <p:txBody>
          <a:bodyPr vert="horz" wrap="square" lIns="0" tIns="111760" rIns="0" bIns="0" rtlCol="0">
            <a:spAutoFit/>
          </a:bodyPr>
          <a:lstStyle/>
          <a:p>
            <a:pPr marL="346710" indent="-342900">
              <a:lnSpc>
                <a:spcPct val="107000"/>
              </a:lnSpc>
              <a:spcAft>
                <a:spcPts val="800"/>
              </a:spcAft>
              <a:buClr>
                <a:srgbClr val="0070C0"/>
              </a:buClr>
              <a:buFont typeface="Arial" panose="020B0604020202020204" pitchFamily="34" charset="0"/>
              <a:buChar char="•"/>
            </a:pP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Clr>
                <a:srgbClr val="0070C0"/>
              </a:buClr>
              <a:buFont typeface="Arial" panose="020B0604020202020204" pitchFamily="34" charset="0"/>
              <a:buChar char="•"/>
              <a:tabLst>
                <a:tab pos="457200" algn="l"/>
              </a:tabLst>
            </a:pPr>
            <a:r>
              <a:rPr lang="nl-NL" sz="2400" kern="100" dirty="0">
                <a:latin typeface="Calibri" panose="020F0502020204030204" pitchFamily="34" charset="0"/>
                <a:ea typeface="Calibri" panose="020F0502020204030204" pitchFamily="34" charset="0"/>
                <a:cs typeface="Times New Roman" panose="02020603050405020304" pitchFamily="18" charset="0"/>
              </a:rPr>
              <a:t>Veel ambitiedocumenten zijn beschikbaar</a:t>
            </a:r>
          </a:p>
          <a:p>
            <a:pPr marL="342900" indent="-342900">
              <a:lnSpc>
                <a:spcPct val="107000"/>
              </a:lnSpc>
              <a:spcAft>
                <a:spcPts val="800"/>
              </a:spcAft>
              <a:buClr>
                <a:srgbClr val="0070C0"/>
              </a:buClr>
              <a:buFont typeface="Arial" panose="020B0604020202020204" pitchFamily="34" charset="0"/>
              <a:buChar char="•"/>
              <a:tabLst>
                <a:tab pos="457200" algn="l"/>
              </a:tabLst>
            </a:pPr>
            <a:r>
              <a:rPr lang="nl-NL" sz="2400" kern="100" dirty="0">
                <a:latin typeface="Calibri" panose="020F0502020204030204" pitchFamily="34" charset="0"/>
                <a:ea typeface="Calibri" panose="020F0502020204030204" pitchFamily="34" charset="0"/>
                <a:cs typeface="Times New Roman" panose="02020603050405020304" pitchFamily="18" charset="0"/>
              </a:rPr>
              <a:t>Scenario’s, visies, plannen, ontwerpen e.d.</a:t>
            </a:r>
          </a:p>
          <a:p>
            <a:pPr marL="342900" lvl="0" indent="-342900">
              <a:lnSpc>
                <a:spcPct val="107000"/>
              </a:lnSpc>
              <a:spcAft>
                <a:spcPts val="800"/>
              </a:spcAft>
              <a:buClr>
                <a:srgbClr val="0070C0"/>
              </a:buClr>
              <a:buFont typeface="Arial" panose="020B0604020202020204" pitchFamily="34" charset="0"/>
              <a:buChar char="•"/>
              <a:tabLst>
                <a:tab pos="457200" algn="l"/>
              </a:tabLst>
            </a:pPr>
            <a:r>
              <a:rPr lang="nl-NL" sz="2400" kern="100" dirty="0">
                <a:effectLst/>
                <a:latin typeface="Calibri" panose="020F0502020204030204" pitchFamily="34" charset="0"/>
                <a:ea typeface="Calibri" panose="020F0502020204030204" pitchFamily="34" charset="0"/>
                <a:cs typeface="Times New Roman" panose="02020603050405020304" pitchFamily="18" charset="0"/>
              </a:rPr>
              <a:t>Helpt om eigen ambities en doelen te benoemen</a:t>
            </a:r>
          </a:p>
          <a:p>
            <a:pPr marL="342900" lvl="0" indent="-342900">
              <a:lnSpc>
                <a:spcPct val="107000"/>
              </a:lnSpc>
              <a:spcAft>
                <a:spcPts val="800"/>
              </a:spcAft>
              <a:buClr>
                <a:srgbClr val="0070C0"/>
              </a:buClr>
              <a:buFont typeface="Arial" panose="020B0604020202020204" pitchFamily="34" charset="0"/>
              <a:buChar char="•"/>
              <a:tabLst>
                <a:tab pos="457200" algn="l"/>
              </a:tabLst>
            </a:pPr>
            <a:r>
              <a:rPr lang="nl-NL" sz="2400" kern="100" dirty="0">
                <a:latin typeface="Calibri" panose="020F0502020204030204" pitchFamily="34" charset="0"/>
                <a:ea typeface="Calibri" panose="020F0502020204030204" pitchFamily="34" charset="0"/>
                <a:cs typeface="Times New Roman" panose="02020603050405020304" pitchFamily="18" charset="0"/>
              </a:rPr>
              <a:t>Vaak is vertaling naar provincie of gemeente nodig</a:t>
            </a:r>
          </a:p>
          <a:p>
            <a:pPr marL="342900" lvl="0" indent="-342900">
              <a:lnSpc>
                <a:spcPct val="107000"/>
              </a:lnSpc>
              <a:spcAft>
                <a:spcPts val="800"/>
              </a:spcAft>
              <a:buClr>
                <a:srgbClr val="0070C0"/>
              </a:buClr>
              <a:buFont typeface="Arial" panose="020B0604020202020204" pitchFamily="34" charset="0"/>
              <a:buChar char="•"/>
              <a:tabLst>
                <a:tab pos="457200" algn="l"/>
              </a:tabLst>
            </a:pPr>
            <a:r>
              <a:rPr lang="nl-NL" sz="2400" kern="100" dirty="0">
                <a:latin typeface="Calibri" panose="020F0502020204030204" pitchFamily="34" charset="0"/>
                <a:ea typeface="Calibri" panose="020F0502020204030204" pitchFamily="34" charset="0"/>
                <a:cs typeface="Times New Roman" panose="02020603050405020304" pitchFamily="18" charset="0"/>
              </a:rPr>
              <a:t>Vaak is aanbrengen van samenhang nodig</a:t>
            </a:r>
          </a:p>
          <a:p>
            <a:pPr marL="342900" lvl="0" indent="-342900">
              <a:lnSpc>
                <a:spcPct val="107000"/>
              </a:lnSpc>
              <a:spcAft>
                <a:spcPts val="800"/>
              </a:spcAft>
              <a:buClr>
                <a:srgbClr val="0070C0"/>
              </a:buClr>
              <a:buFont typeface="Arial" panose="020B0604020202020204" pitchFamily="34" charset="0"/>
              <a:buChar char="•"/>
              <a:tabLst>
                <a:tab pos="457200" algn="l"/>
              </a:tabLst>
            </a:pPr>
            <a:r>
              <a:rPr lang="nl-NL" sz="2400" kern="100" dirty="0">
                <a:latin typeface="Calibri" panose="020F0502020204030204" pitchFamily="34" charset="0"/>
                <a:ea typeface="Calibri" panose="020F0502020204030204" pitchFamily="34" charset="0"/>
                <a:cs typeface="Times New Roman" panose="02020603050405020304" pitchFamily="18" charset="0"/>
              </a:rPr>
              <a:t>Vaak moeten gaten worden opgevuld</a:t>
            </a:r>
          </a:p>
          <a:p>
            <a:pPr marL="346710" indent="-342900">
              <a:lnSpc>
                <a:spcPct val="107000"/>
              </a:lnSpc>
              <a:spcAft>
                <a:spcPts val="800"/>
              </a:spcAft>
              <a:buClr>
                <a:srgbClr val="0070C0"/>
              </a:buClr>
              <a:buFont typeface="Arial" panose="020B0604020202020204" pitchFamily="34" charset="0"/>
              <a:buChar char="•"/>
            </a:pPr>
            <a:endParaRPr lang="nl-NL" sz="3200" dirty="0">
              <a:latin typeface="Carlito"/>
              <a:cs typeface="Carlito"/>
            </a:endParaRPr>
          </a:p>
        </p:txBody>
      </p:sp>
      <p:sp>
        <p:nvSpPr>
          <p:cNvPr id="8" name="Titel 1">
            <a:extLst>
              <a:ext uri="{FF2B5EF4-FFF2-40B4-BE49-F238E27FC236}">
                <a16:creationId xmlns:a16="http://schemas.microsoft.com/office/drawing/2014/main" id="{55725F95-041C-C44F-C56E-F3604E4F4A92}"/>
              </a:ext>
            </a:extLst>
          </p:cNvPr>
          <p:cNvSpPr>
            <a:spLocks noGrp="1"/>
          </p:cNvSpPr>
          <p:nvPr>
            <p:ph type="title"/>
          </p:nvPr>
        </p:nvSpPr>
        <p:spPr>
          <a:xfrm>
            <a:off x="0" y="557808"/>
            <a:ext cx="12192000" cy="1143000"/>
          </a:xfrm>
        </p:spPr>
        <p:txBody>
          <a:bodyPr>
            <a:noAutofit/>
          </a:bodyPr>
          <a:lstStyle/>
          <a:p>
            <a:br>
              <a:rPr lang="nl-NL" sz="3200" dirty="0">
                <a:solidFill>
                  <a:srgbClr val="0070C0"/>
                </a:solidFill>
                <a:highlight>
                  <a:srgbClr val="FFFF00"/>
                </a:highlight>
                <a:latin typeface="+mn-lt"/>
              </a:rPr>
            </a:br>
            <a:br>
              <a:rPr lang="nl-NL" sz="3200" dirty="0">
                <a:solidFill>
                  <a:srgbClr val="0070C0"/>
                </a:solidFill>
                <a:highlight>
                  <a:srgbClr val="FFFF00"/>
                </a:highlight>
                <a:latin typeface="+mn-lt"/>
              </a:rPr>
            </a:br>
            <a:r>
              <a:rPr lang="nl-NL" sz="3200" b="1" dirty="0">
                <a:solidFill>
                  <a:srgbClr val="0070C0"/>
                </a:solidFill>
                <a:latin typeface="+mn-lt"/>
              </a:rPr>
              <a:t>Literatuurverkenning</a:t>
            </a:r>
            <a:br>
              <a:rPr lang="nl-NL" sz="3200" b="1" dirty="0">
                <a:solidFill>
                  <a:srgbClr val="0070C0"/>
                </a:solidFill>
                <a:latin typeface="+mn-lt"/>
              </a:rPr>
            </a:br>
            <a:endParaRPr lang="nl-NL" sz="3200" b="1" dirty="0">
              <a:solidFill>
                <a:srgbClr val="0070C0"/>
              </a:solidFill>
              <a:latin typeface="+mn-lt"/>
            </a:endParaRPr>
          </a:p>
        </p:txBody>
      </p:sp>
      <p:pic>
        <p:nvPicPr>
          <p:cNvPr id="2" name="Afbeelding 1">
            <a:extLst>
              <a:ext uri="{FF2B5EF4-FFF2-40B4-BE49-F238E27FC236}">
                <a16:creationId xmlns:a16="http://schemas.microsoft.com/office/drawing/2014/main" id="{642C1162-98B4-7D7E-9DCF-99442E702996}"/>
              </a:ext>
            </a:extLst>
          </p:cNvPr>
          <p:cNvPicPr>
            <a:picLocks noChangeAspect="1"/>
          </p:cNvPicPr>
          <p:nvPr/>
        </p:nvPicPr>
        <p:blipFill>
          <a:blip r:embed="rId3"/>
          <a:stretch>
            <a:fillRect/>
          </a:stretch>
        </p:blipFill>
        <p:spPr>
          <a:xfrm>
            <a:off x="5906285" y="0"/>
            <a:ext cx="2258079" cy="743343"/>
          </a:xfrm>
          <a:prstGeom prst="rect">
            <a:avLst/>
          </a:prstGeom>
        </p:spPr>
      </p:pic>
      <p:sp>
        <p:nvSpPr>
          <p:cNvPr id="4" name="Tijdelijke aanduiding voor dianummer 5">
            <a:extLst>
              <a:ext uri="{FF2B5EF4-FFF2-40B4-BE49-F238E27FC236}">
                <a16:creationId xmlns:a16="http://schemas.microsoft.com/office/drawing/2014/main" id="{9EB18DC8-4909-C2FF-F179-32FE481D276E}"/>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43</a:t>
            </a:fld>
            <a:endParaRPr lang="nl-NL" altLang="nl-NL" sz="1200" b="1" dirty="0"/>
          </a:p>
        </p:txBody>
      </p:sp>
    </p:spTree>
    <p:extLst>
      <p:ext uri="{BB962C8B-B14F-4D97-AF65-F5344CB8AC3E}">
        <p14:creationId xmlns:p14="http://schemas.microsoft.com/office/powerpoint/2010/main" val="399440329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FEF08A-A1CF-6D6E-A4DC-E78D71B075B7}"/>
            </a:ext>
          </a:extLst>
        </p:cNvPr>
        <p:cNvGrpSpPr/>
        <p:nvPr/>
      </p:nvGrpSpPr>
      <p:grpSpPr>
        <a:xfrm>
          <a:off x="0" y="0"/>
          <a:ext cx="0" cy="0"/>
          <a:chOff x="0" y="0"/>
          <a:chExt cx="0" cy="0"/>
        </a:xfrm>
      </p:grpSpPr>
      <p:sp>
        <p:nvSpPr>
          <p:cNvPr id="3" name="object 3">
            <a:extLst>
              <a:ext uri="{FF2B5EF4-FFF2-40B4-BE49-F238E27FC236}">
                <a16:creationId xmlns:a16="http://schemas.microsoft.com/office/drawing/2014/main" id="{3678B694-F661-76A0-9789-77ADDE53677E}"/>
              </a:ext>
            </a:extLst>
          </p:cNvPr>
          <p:cNvSpPr txBox="1"/>
          <p:nvPr/>
        </p:nvSpPr>
        <p:spPr>
          <a:xfrm>
            <a:off x="3287688" y="1772816"/>
            <a:ext cx="5688632" cy="2876750"/>
          </a:xfrm>
          <a:prstGeom prst="rect">
            <a:avLst/>
          </a:prstGeom>
        </p:spPr>
        <p:txBody>
          <a:bodyPr vert="horz" wrap="square" lIns="0" tIns="111760" rIns="0" bIns="0" rtlCol="0">
            <a:spAutoFit/>
          </a:bodyPr>
          <a:lstStyle/>
          <a:p>
            <a:pPr marL="346710" indent="-342900">
              <a:lnSpc>
                <a:spcPct val="107000"/>
              </a:lnSpc>
              <a:spcAft>
                <a:spcPts val="800"/>
              </a:spcAft>
              <a:buClr>
                <a:srgbClr val="0070C0"/>
              </a:buClr>
              <a:buFont typeface="Arial" panose="020B0604020202020204" pitchFamily="34" charset="0"/>
              <a:buChar char="•"/>
            </a:pP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Clr>
                <a:srgbClr val="0070C0"/>
              </a:buClr>
              <a:buFont typeface="Arial" panose="020B0604020202020204" pitchFamily="34" charset="0"/>
              <a:buChar char="•"/>
              <a:tabLst>
                <a:tab pos="457200" algn="l"/>
              </a:tabLst>
            </a:pPr>
            <a:r>
              <a:rPr lang="nl-NL" sz="2400" kern="100" dirty="0">
                <a:effectLst/>
                <a:latin typeface="Calibri" panose="020F0502020204030204" pitchFamily="34" charset="0"/>
                <a:ea typeface="Calibri" panose="020F0502020204030204" pitchFamily="34" charset="0"/>
                <a:cs typeface="Times New Roman" panose="02020603050405020304" pitchFamily="18" charset="0"/>
              </a:rPr>
              <a:t>Helpt om gewenste situaties te verbeelden en te kwantificeren</a:t>
            </a:r>
          </a:p>
          <a:p>
            <a:pPr marL="342900" lvl="0" indent="-342900">
              <a:lnSpc>
                <a:spcPct val="107000"/>
              </a:lnSpc>
              <a:spcAft>
                <a:spcPts val="800"/>
              </a:spcAft>
              <a:buClr>
                <a:srgbClr val="0070C0"/>
              </a:buClr>
              <a:buFont typeface="Arial" panose="020B0604020202020204" pitchFamily="34" charset="0"/>
              <a:buChar char="•"/>
              <a:tabLst>
                <a:tab pos="457200" algn="l"/>
              </a:tabLst>
            </a:pPr>
            <a:r>
              <a:rPr lang="nl-NL" sz="2400" kern="100" dirty="0">
                <a:latin typeface="Calibri" panose="020F0502020204030204" pitchFamily="34" charset="0"/>
                <a:ea typeface="Calibri" panose="020F0502020204030204" pitchFamily="34" charset="0"/>
                <a:cs typeface="Times New Roman" panose="02020603050405020304" pitchFamily="18" charset="0"/>
              </a:rPr>
              <a:t>Maakt </a:t>
            </a:r>
            <a:r>
              <a:rPr lang="nl-NL" sz="2400" kern="100" dirty="0">
                <a:effectLst/>
                <a:latin typeface="Calibri" panose="020F0502020204030204" pitchFamily="34" charset="0"/>
                <a:ea typeface="Calibri" panose="020F0502020204030204" pitchFamily="34" charset="0"/>
                <a:cs typeface="Times New Roman" panose="02020603050405020304" pitchFamily="18" charset="0"/>
              </a:rPr>
              <a:t>nauwkeurigere uitspraken mogelijk</a:t>
            </a:r>
          </a:p>
          <a:p>
            <a:pPr marL="342900" lvl="0" indent="-342900">
              <a:lnSpc>
                <a:spcPct val="107000"/>
              </a:lnSpc>
              <a:spcAft>
                <a:spcPts val="800"/>
              </a:spcAft>
              <a:buClr>
                <a:srgbClr val="0070C0"/>
              </a:buClr>
              <a:buFont typeface="Arial" panose="020B0604020202020204" pitchFamily="34" charset="0"/>
              <a:buChar char="•"/>
              <a:tabLst>
                <a:tab pos="457200" algn="l"/>
              </a:tabLst>
            </a:pPr>
            <a:r>
              <a:rPr lang="nl-NL" sz="2400" kern="100" dirty="0">
                <a:latin typeface="Calibri" panose="020F0502020204030204" pitchFamily="34" charset="0"/>
                <a:ea typeface="Calibri" panose="020F0502020204030204" pitchFamily="34" charset="0"/>
                <a:cs typeface="Times New Roman" panose="02020603050405020304" pitchFamily="18" charset="0"/>
              </a:rPr>
              <a:t>Berekeningen zijn niet altijd mogelijk</a:t>
            </a:r>
          </a:p>
          <a:p>
            <a:pPr marL="342900" lvl="0" indent="-342900">
              <a:lnSpc>
                <a:spcPct val="107000"/>
              </a:lnSpc>
              <a:spcAft>
                <a:spcPts val="800"/>
              </a:spcAft>
              <a:buClr>
                <a:srgbClr val="0070C0"/>
              </a:buClr>
              <a:buFont typeface="Arial" panose="020B0604020202020204" pitchFamily="34" charset="0"/>
              <a:buChar char="•"/>
              <a:tabLst>
                <a:tab pos="457200" algn="l"/>
              </a:tabLst>
            </a:pPr>
            <a:r>
              <a:rPr lang="nl-NL" sz="2400" kern="100" dirty="0">
                <a:effectLst/>
                <a:latin typeface="Calibri" panose="020F0502020204030204" pitchFamily="34" charset="0"/>
                <a:ea typeface="Calibri" panose="020F0502020204030204" pitchFamily="34" charset="0"/>
                <a:cs typeface="Times New Roman" panose="02020603050405020304" pitchFamily="18" charset="0"/>
              </a:rPr>
              <a:t>Voor gemeenten is een vertaalslag nodig</a:t>
            </a:r>
            <a:endParaRPr lang="nl-NL" sz="2400" dirty="0">
              <a:latin typeface="Carlito"/>
              <a:cs typeface="Carlito"/>
            </a:endParaRPr>
          </a:p>
        </p:txBody>
      </p:sp>
      <p:sp>
        <p:nvSpPr>
          <p:cNvPr id="8" name="Titel 1">
            <a:extLst>
              <a:ext uri="{FF2B5EF4-FFF2-40B4-BE49-F238E27FC236}">
                <a16:creationId xmlns:a16="http://schemas.microsoft.com/office/drawing/2014/main" id="{A526C7A4-16F1-C10A-928E-71556635D92C}"/>
              </a:ext>
            </a:extLst>
          </p:cNvPr>
          <p:cNvSpPr>
            <a:spLocks noGrp="1"/>
          </p:cNvSpPr>
          <p:nvPr>
            <p:ph type="title"/>
          </p:nvPr>
        </p:nvSpPr>
        <p:spPr>
          <a:xfrm>
            <a:off x="0" y="557808"/>
            <a:ext cx="12192000" cy="1143000"/>
          </a:xfrm>
        </p:spPr>
        <p:txBody>
          <a:bodyPr>
            <a:noAutofit/>
          </a:bodyPr>
          <a:lstStyle/>
          <a:p>
            <a:br>
              <a:rPr lang="nl-NL" sz="3200" dirty="0">
                <a:solidFill>
                  <a:srgbClr val="0070C0"/>
                </a:solidFill>
                <a:highlight>
                  <a:srgbClr val="FFFF00"/>
                </a:highlight>
                <a:latin typeface="+mn-lt"/>
              </a:rPr>
            </a:br>
            <a:br>
              <a:rPr lang="nl-NL" sz="3200" dirty="0">
                <a:solidFill>
                  <a:srgbClr val="0070C0"/>
                </a:solidFill>
                <a:highlight>
                  <a:srgbClr val="FFFF00"/>
                </a:highlight>
                <a:latin typeface="+mn-lt"/>
              </a:rPr>
            </a:br>
            <a:r>
              <a:rPr lang="nl-NL" sz="3200" b="1" dirty="0">
                <a:solidFill>
                  <a:srgbClr val="0070C0"/>
                </a:solidFill>
                <a:latin typeface="+mn-lt"/>
              </a:rPr>
              <a:t>Modelberekeningen</a:t>
            </a:r>
            <a:br>
              <a:rPr lang="nl-NL" sz="3200" b="1" dirty="0">
                <a:solidFill>
                  <a:srgbClr val="0070C0"/>
                </a:solidFill>
                <a:latin typeface="+mn-lt"/>
              </a:rPr>
            </a:br>
            <a:endParaRPr lang="nl-NL" sz="3200" b="1" dirty="0">
              <a:solidFill>
                <a:srgbClr val="0070C0"/>
              </a:solidFill>
              <a:latin typeface="+mn-lt"/>
            </a:endParaRPr>
          </a:p>
        </p:txBody>
      </p:sp>
      <p:pic>
        <p:nvPicPr>
          <p:cNvPr id="2" name="Afbeelding 1">
            <a:extLst>
              <a:ext uri="{FF2B5EF4-FFF2-40B4-BE49-F238E27FC236}">
                <a16:creationId xmlns:a16="http://schemas.microsoft.com/office/drawing/2014/main" id="{E2951DC7-D216-892C-268C-7C99015140C7}"/>
              </a:ext>
            </a:extLst>
          </p:cNvPr>
          <p:cNvPicPr>
            <a:picLocks noChangeAspect="1"/>
          </p:cNvPicPr>
          <p:nvPr/>
        </p:nvPicPr>
        <p:blipFill>
          <a:blip r:embed="rId3"/>
          <a:stretch>
            <a:fillRect/>
          </a:stretch>
        </p:blipFill>
        <p:spPr>
          <a:xfrm>
            <a:off x="5906285" y="0"/>
            <a:ext cx="2258079" cy="743343"/>
          </a:xfrm>
          <a:prstGeom prst="rect">
            <a:avLst/>
          </a:prstGeom>
        </p:spPr>
      </p:pic>
      <p:sp>
        <p:nvSpPr>
          <p:cNvPr id="4" name="Tijdelijke aanduiding voor dianummer 5">
            <a:extLst>
              <a:ext uri="{FF2B5EF4-FFF2-40B4-BE49-F238E27FC236}">
                <a16:creationId xmlns:a16="http://schemas.microsoft.com/office/drawing/2014/main" id="{A9F66853-B390-04EC-3015-035D18B9DB6C}"/>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44</a:t>
            </a:fld>
            <a:endParaRPr lang="nl-NL" altLang="nl-NL" sz="1200" b="1" dirty="0"/>
          </a:p>
        </p:txBody>
      </p:sp>
    </p:spTree>
    <p:extLst>
      <p:ext uri="{BB962C8B-B14F-4D97-AF65-F5344CB8AC3E}">
        <p14:creationId xmlns:p14="http://schemas.microsoft.com/office/powerpoint/2010/main" val="162802474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jdelijke aanduiding voor dianummer 5"/>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45</a:t>
            </a:fld>
            <a:endParaRPr lang="nl-NL" altLang="nl-NL" sz="1200" b="1" dirty="0"/>
          </a:p>
        </p:txBody>
      </p:sp>
      <p:pic>
        <p:nvPicPr>
          <p:cNvPr id="2" name="Afbeelding 1">
            <a:extLst>
              <a:ext uri="{FF2B5EF4-FFF2-40B4-BE49-F238E27FC236}">
                <a16:creationId xmlns:a16="http://schemas.microsoft.com/office/drawing/2014/main" id="{DA227AC0-D00C-1FB7-FB01-03095FF980F1}"/>
              </a:ext>
            </a:extLst>
          </p:cNvPr>
          <p:cNvPicPr>
            <a:picLocks noChangeAspect="1"/>
          </p:cNvPicPr>
          <p:nvPr/>
        </p:nvPicPr>
        <p:blipFill>
          <a:blip r:embed="rId3"/>
          <a:stretch>
            <a:fillRect/>
          </a:stretch>
        </p:blipFill>
        <p:spPr>
          <a:xfrm>
            <a:off x="5906285" y="0"/>
            <a:ext cx="2258079" cy="743343"/>
          </a:xfrm>
          <a:prstGeom prst="rect">
            <a:avLst/>
          </a:prstGeom>
        </p:spPr>
      </p:pic>
      <p:pic>
        <p:nvPicPr>
          <p:cNvPr id="10" name="Afbeelding 6">
            <a:extLst>
              <a:ext uri="{FF2B5EF4-FFF2-40B4-BE49-F238E27FC236}">
                <a16:creationId xmlns:a16="http://schemas.microsoft.com/office/drawing/2014/main" id="{32B48456-5F6B-41C5-3E9F-4685734E31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1808" y="2205038"/>
            <a:ext cx="5624512" cy="346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4318453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1395F0-0964-EC85-FA3B-432FED418A36}"/>
            </a:ext>
          </a:extLst>
        </p:cNvPr>
        <p:cNvGrpSpPr/>
        <p:nvPr/>
      </p:nvGrpSpPr>
      <p:grpSpPr>
        <a:xfrm>
          <a:off x="0" y="0"/>
          <a:ext cx="0" cy="0"/>
          <a:chOff x="0" y="0"/>
          <a:chExt cx="0" cy="0"/>
        </a:xfrm>
      </p:grpSpPr>
      <p:sp>
        <p:nvSpPr>
          <p:cNvPr id="7" name="Titel 6">
            <a:extLst>
              <a:ext uri="{FF2B5EF4-FFF2-40B4-BE49-F238E27FC236}">
                <a16:creationId xmlns:a16="http://schemas.microsoft.com/office/drawing/2014/main" id="{F2E72770-7E5B-4F96-E6A3-3FBC9A00EA6F}"/>
              </a:ext>
            </a:extLst>
          </p:cNvPr>
          <p:cNvSpPr>
            <a:spLocks noGrp="1"/>
          </p:cNvSpPr>
          <p:nvPr>
            <p:ph type="title"/>
          </p:nvPr>
        </p:nvSpPr>
        <p:spPr>
          <a:xfrm>
            <a:off x="0" y="2924944"/>
            <a:ext cx="12192000" cy="1143000"/>
          </a:xfrm>
        </p:spPr>
        <p:txBody>
          <a:bodyPr>
            <a:normAutofit/>
          </a:bodyPr>
          <a:lstStyle/>
          <a:p>
            <a:r>
              <a:rPr lang="nl-NL" b="1" dirty="0">
                <a:solidFill>
                  <a:srgbClr val="0070C0"/>
                </a:solidFill>
              </a:rPr>
              <a:t>Zelf voorkeursvariant benoemen</a:t>
            </a:r>
          </a:p>
        </p:txBody>
      </p:sp>
      <p:sp>
        <p:nvSpPr>
          <p:cNvPr id="9" name="Tijdelijke aanduiding voor dianummer 5">
            <a:extLst>
              <a:ext uri="{FF2B5EF4-FFF2-40B4-BE49-F238E27FC236}">
                <a16:creationId xmlns:a16="http://schemas.microsoft.com/office/drawing/2014/main" id="{DA42C1B8-E5C9-E1B5-C5A0-A138117E6D6E}"/>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46</a:t>
            </a:fld>
            <a:endParaRPr lang="nl-NL" altLang="nl-NL" sz="1200" b="1" dirty="0"/>
          </a:p>
        </p:txBody>
      </p:sp>
      <p:pic>
        <p:nvPicPr>
          <p:cNvPr id="2" name="Afbeelding 1">
            <a:extLst>
              <a:ext uri="{FF2B5EF4-FFF2-40B4-BE49-F238E27FC236}">
                <a16:creationId xmlns:a16="http://schemas.microsoft.com/office/drawing/2014/main" id="{6C6F38A6-4CF6-A3CF-43DD-DA465D9815A3}"/>
              </a:ext>
            </a:extLst>
          </p:cNvPr>
          <p:cNvPicPr>
            <a:picLocks noChangeAspect="1"/>
          </p:cNvPicPr>
          <p:nvPr/>
        </p:nvPicPr>
        <p:blipFill>
          <a:blip r:embed="rId3"/>
          <a:stretch>
            <a:fillRect/>
          </a:stretch>
        </p:blipFill>
        <p:spPr>
          <a:xfrm>
            <a:off x="5906285" y="0"/>
            <a:ext cx="2258079" cy="743343"/>
          </a:xfrm>
          <a:prstGeom prst="rect">
            <a:avLst/>
          </a:prstGeom>
        </p:spPr>
      </p:pic>
    </p:spTree>
    <p:extLst>
      <p:ext uri="{BB962C8B-B14F-4D97-AF65-F5344CB8AC3E}">
        <p14:creationId xmlns:p14="http://schemas.microsoft.com/office/powerpoint/2010/main" val="264092001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991544" y="1772816"/>
            <a:ext cx="8568952" cy="3256725"/>
          </a:xfrm>
          <a:prstGeom prst="rect">
            <a:avLst/>
          </a:prstGeom>
        </p:spPr>
        <p:txBody>
          <a:bodyPr vert="horz" wrap="square" lIns="0" tIns="111760" rIns="0" bIns="0" rtlCol="0">
            <a:spAutoFit/>
          </a:bodyPr>
          <a:lstStyle/>
          <a:p>
            <a:pPr marL="342900" lvl="0" indent="-342900">
              <a:lnSpc>
                <a:spcPct val="107000"/>
              </a:lnSpc>
              <a:buClr>
                <a:srgbClr val="0070C0"/>
              </a:buClr>
              <a:buFont typeface="Arial" panose="020B0604020202020204" pitchFamily="34" charset="0"/>
              <a:buChar char="•"/>
            </a:pPr>
            <a:endParaRPr lang="nl-NL" sz="2400" u="sng"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Clr>
                <a:srgbClr val="0070C0"/>
              </a:buClr>
              <a:buFont typeface="Arial" panose="020B0604020202020204" pitchFamily="34" charset="0"/>
              <a:buChar char="•"/>
            </a:pPr>
            <a:r>
              <a:rPr lang="nl-NL" sz="2400" u="sng" kern="100" dirty="0">
                <a:effectLst/>
                <a:latin typeface="Calibri" panose="020F0502020204030204" pitchFamily="34" charset="0"/>
                <a:ea typeface="Calibri" panose="020F0502020204030204" pitchFamily="34" charset="0"/>
                <a:cs typeface="Times New Roman" panose="02020603050405020304" pitchFamily="18" charset="0"/>
              </a:rPr>
              <a:t>Groepen</a:t>
            </a:r>
            <a:r>
              <a:rPr lang="nl-NL" sz="2400" kern="100" dirty="0">
                <a:effectLst/>
                <a:latin typeface="Calibri" panose="020F0502020204030204" pitchFamily="34" charset="0"/>
                <a:ea typeface="Calibri" panose="020F0502020204030204" pitchFamily="34" charset="0"/>
                <a:cs typeface="Times New Roman" panose="02020603050405020304" pitchFamily="18" charset="0"/>
              </a:rPr>
              <a:t>: de deelnemers verdelen zich in groepen</a:t>
            </a:r>
            <a:r>
              <a:rPr lang="nl-NL" sz="2400" kern="100" dirty="0">
                <a:latin typeface="Calibri" panose="020F0502020204030204" pitchFamily="34" charset="0"/>
                <a:ea typeface="Calibri" panose="020F0502020204030204" pitchFamily="34" charset="0"/>
                <a:cs typeface="Times New Roman" panose="02020603050405020304" pitchFamily="18" charset="0"/>
              </a:rPr>
              <a:t>; </a:t>
            </a:r>
            <a:r>
              <a:rPr lang="nl-NL" sz="2400" kern="100" dirty="0">
                <a:effectLst/>
                <a:latin typeface="Calibri" panose="020F0502020204030204" pitchFamily="34" charset="0"/>
                <a:ea typeface="Calibri" panose="020F0502020204030204" pitchFamily="34" charset="0"/>
                <a:cs typeface="Times New Roman" panose="02020603050405020304" pitchFamily="18" charset="0"/>
              </a:rPr>
              <a:t>elke groep benoemt de wenselijke situatie voor de regio</a:t>
            </a:r>
          </a:p>
          <a:p>
            <a:pPr marL="342900" lvl="0" indent="-342900">
              <a:lnSpc>
                <a:spcPct val="107000"/>
              </a:lnSpc>
              <a:buClr>
                <a:srgbClr val="0070C0"/>
              </a:buClr>
              <a:buFont typeface="Arial" panose="020B0604020202020204" pitchFamily="34" charset="0"/>
              <a:buChar char="•"/>
            </a:pPr>
            <a:r>
              <a:rPr lang="nl-NL" sz="2400" u="sng" dirty="0">
                <a:latin typeface="Calibri" panose="020F0502020204030204" pitchFamily="34" charset="0"/>
                <a:ea typeface="Calibri" panose="020F0502020204030204" pitchFamily="34" charset="0"/>
              </a:rPr>
              <a:t>Opdracht</a:t>
            </a:r>
            <a:r>
              <a:rPr lang="nl-NL" sz="2400" dirty="0">
                <a:latin typeface="Calibri" panose="020F0502020204030204" pitchFamily="34" charset="0"/>
                <a:ea typeface="Calibri" panose="020F0502020204030204" pitchFamily="34" charset="0"/>
              </a:rPr>
              <a:t>: </a:t>
            </a:r>
            <a:r>
              <a:rPr lang="nl-NL" sz="2400" dirty="0">
                <a:effectLst/>
                <a:latin typeface="Calibri" panose="020F0502020204030204" pitchFamily="34" charset="0"/>
                <a:ea typeface="Calibri" panose="020F0502020204030204" pitchFamily="34" charset="0"/>
              </a:rPr>
              <a:t>‘</a:t>
            </a:r>
            <a:r>
              <a:rPr lang="nl-NL" sz="2400" i="1" dirty="0">
                <a:effectLst/>
                <a:latin typeface="Calibri" panose="020F0502020204030204" pitchFamily="34" charset="0"/>
                <a:ea typeface="Calibri" panose="020F0502020204030204" pitchFamily="34" charset="0"/>
              </a:rPr>
              <a:t>Geef via trefzinnen en een schets aan wat de gewenste situatie van het strategische vraagstuk is (voorkeursvariant) en combineer hierbij inzichten uit twee beleidsscenario’s</a:t>
            </a:r>
            <a:r>
              <a:rPr lang="nl-NL" sz="2400" dirty="0">
                <a:effectLst/>
                <a:latin typeface="Calibri" panose="020F0502020204030204" pitchFamily="34" charset="0"/>
                <a:ea typeface="Calibri" panose="020F0502020204030204" pitchFamily="34" charset="0"/>
              </a:rPr>
              <a:t>’</a:t>
            </a:r>
          </a:p>
          <a:p>
            <a:pPr marL="342900" indent="-342900">
              <a:lnSpc>
                <a:spcPct val="107000"/>
              </a:lnSpc>
              <a:buClr>
                <a:srgbClr val="0070C0"/>
              </a:buClr>
              <a:buFont typeface="Arial" panose="020B0604020202020204" pitchFamily="34" charset="0"/>
              <a:buChar char="•"/>
            </a:pPr>
            <a:r>
              <a:rPr lang="nl-NL" sz="2400" u="sng" kern="100" dirty="0">
                <a:latin typeface="Calibri" panose="020F0502020204030204" pitchFamily="34" charset="0"/>
                <a:ea typeface="Calibri" panose="020F0502020204030204" pitchFamily="34" charset="0"/>
                <a:cs typeface="Times New Roman" panose="02020603050405020304" pitchFamily="18" charset="0"/>
              </a:rPr>
              <a:t>Facilitering</a:t>
            </a:r>
            <a:r>
              <a:rPr lang="nl-NL" sz="2400" kern="100" dirty="0">
                <a:latin typeface="Calibri" panose="020F0502020204030204" pitchFamily="34" charset="0"/>
                <a:ea typeface="Calibri" panose="020F0502020204030204" pitchFamily="34" charset="0"/>
                <a:cs typeface="Times New Roman" panose="02020603050405020304" pitchFamily="18" charset="0"/>
              </a:rPr>
              <a:t>: in elke groep leidt een van de deelnemers de discussie en noteert de resultaten op een flap </a:t>
            </a:r>
          </a:p>
        </p:txBody>
      </p:sp>
      <p:sp>
        <p:nvSpPr>
          <p:cNvPr id="5" name="object 5"/>
          <p:cNvSpPr txBox="1">
            <a:spLocks noGrp="1"/>
          </p:cNvSpPr>
          <p:nvPr>
            <p:ph type="sldNum" sz="quarter" idx="7"/>
          </p:nvPr>
        </p:nvSpPr>
        <p:spPr>
          <a:xfrm>
            <a:off x="5930138" y="6590276"/>
            <a:ext cx="292735" cy="184666"/>
          </a:xfrm>
          <a:prstGeom prst="rect">
            <a:avLst/>
          </a:prstGeom>
        </p:spPr>
        <p:txBody>
          <a:bodyPr vert="horz" wrap="square" lIns="0" tIns="0" rIns="0" bIns="0" rtlCol="0">
            <a:spAutoFit/>
          </a:bodyPr>
          <a:lstStyle>
            <a:defPPr>
              <a:defRPr lang="nl-NL"/>
            </a:defPPr>
            <a:lvl1pPr marL="0" algn="l" defTabSz="914400" rtl="0" eaLnBrk="1" latinLnBrk="0" hangingPunct="1">
              <a:defRPr sz="1200" b="1" i="0" kern="1200">
                <a:solidFill>
                  <a:schemeClr val="tx1"/>
                </a:solidFill>
                <a:latin typeface="Verdana"/>
                <a:ea typeface="+mn-ea"/>
                <a:cs typeface="Verdan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8100">
              <a:lnSpc>
                <a:spcPct val="100000"/>
              </a:lnSpc>
              <a:spcBef>
                <a:spcPts val="105"/>
              </a:spcBef>
            </a:pPr>
            <a:fld id="{81D60167-4931-47E6-BA6A-407CBD079E47}" type="slidenum">
              <a:rPr lang="nl-NL" smtClean="0"/>
              <a:pPr marL="38100">
                <a:lnSpc>
                  <a:spcPct val="100000"/>
                </a:lnSpc>
                <a:spcBef>
                  <a:spcPts val="105"/>
                </a:spcBef>
              </a:pPr>
              <a:t>47</a:t>
            </a:fld>
            <a:endParaRPr dirty="0"/>
          </a:p>
        </p:txBody>
      </p:sp>
      <p:sp>
        <p:nvSpPr>
          <p:cNvPr id="8" name="Titel 1">
            <a:extLst>
              <a:ext uri="{FF2B5EF4-FFF2-40B4-BE49-F238E27FC236}">
                <a16:creationId xmlns:a16="http://schemas.microsoft.com/office/drawing/2014/main" id="{1DF91587-D5D6-82F9-8DAE-BAC8D6C3005F}"/>
              </a:ext>
            </a:extLst>
          </p:cNvPr>
          <p:cNvSpPr>
            <a:spLocks noGrp="1"/>
          </p:cNvSpPr>
          <p:nvPr>
            <p:ph type="title"/>
          </p:nvPr>
        </p:nvSpPr>
        <p:spPr>
          <a:xfrm>
            <a:off x="0" y="557808"/>
            <a:ext cx="12192000" cy="1143000"/>
          </a:xfrm>
        </p:spPr>
        <p:txBody>
          <a:bodyPr>
            <a:noAutofit/>
          </a:bodyPr>
          <a:lstStyle/>
          <a:p>
            <a:br>
              <a:rPr lang="nl-NL" sz="3200" dirty="0">
                <a:solidFill>
                  <a:srgbClr val="0070C0"/>
                </a:solidFill>
                <a:highlight>
                  <a:srgbClr val="FFFF00"/>
                </a:highlight>
                <a:latin typeface="+mn-lt"/>
              </a:rPr>
            </a:br>
            <a:br>
              <a:rPr lang="nl-NL" sz="3200" dirty="0">
                <a:solidFill>
                  <a:srgbClr val="0070C0"/>
                </a:solidFill>
                <a:highlight>
                  <a:srgbClr val="FFFF00"/>
                </a:highlight>
                <a:latin typeface="+mn-lt"/>
              </a:rPr>
            </a:br>
            <a:r>
              <a:rPr lang="nl-NL" sz="3200" b="1" dirty="0">
                <a:solidFill>
                  <a:srgbClr val="0070C0"/>
                </a:solidFill>
                <a:latin typeface="+mn-lt"/>
              </a:rPr>
              <a:t>Opdracht</a:t>
            </a:r>
            <a:br>
              <a:rPr lang="nl-NL" sz="3200" b="1" dirty="0">
                <a:solidFill>
                  <a:srgbClr val="0070C0"/>
                </a:solidFill>
                <a:latin typeface="+mn-lt"/>
              </a:rPr>
            </a:br>
            <a:endParaRPr lang="nl-NL" sz="3200" b="1" dirty="0">
              <a:solidFill>
                <a:srgbClr val="0070C0"/>
              </a:solidFill>
              <a:latin typeface="+mn-lt"/>
            </a:endParaRPr>
          </a:p>
        </p:txBody>
      </p:sp>
      <p:pic>
        <p:nvPicPr>
          <p:cNvPr id="2" name="Afbeelding 1">
            <a:extLst>
              <a:ext uri="{FF2B5EF4-FFF2-40B4-BE49-F238E27FC236}">
                <a16:creationId xmlns:a16="http://schemas.microsoft.com/office/drawing/2014/main" id="{8DE884FA-1F57-8C1A-A96C-6983B991167A}"/>
              </a:ext>
            </a:extLst>
          </p:cNvPr>
          <p:cNvPicPr>
            <a:picLocks noChangeAspect="1"/>
          </p:cNvPicPr>
          <p:nvPr/>
        </p:nvPicPr>
        <p:blipFill>
          <a:blip r:embed="rId3"/>
          <a:stretch>
            <a:fillRect/>
          </a:stretch>
        </p:blipFill>
        <p:spPr>
          <a:xfrm>
            <a:off x="5906285" y="0"/>
            <a:ext cx="2258079" cy="743343"/>
          </a:xfrm>
          <a:prstGeom prst="rect">
            <a:avLst/>
          </a:prstGeom>
        </p:spPr>
      </p:pic>
    </p:spTree>
    <p:extLst>
      <p:ext uri="{BB962C8B-B14F-4D97-AF65-F5344CB8AC3E}">
        <p14:creationId xmlns:p14="http://schemas.microsoft.com/office/powerpoint/2010/main" val="127187904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199456" y="1772816"/>
            <a:ext cx="9937104" cy="5540363"/>
          </a:xfrm>
          <a:prstGeom prst="rect">
            <a:avLst/>
          </a:prstGeom>
        </p:spPr>
        <p:txBody>
          <a:bodyPr vert="horz" wrap="square" lIns="0" tIns="111760" rIns="0" bIns="0" rtlCol="0">
            <a:spAutoFit/>
          </a:bodyPr>
          <a:lstStyle/>
          <a:p>
            <a:pPr marL="346710" indent="-342900">
              <a:lnSpc>
                <a:spcPct val="107000"/>
              </a:lnSpc>
              <a:spcAft>
                <a:spcPts val="800"/>
              </a:spcAft>
              <a:buClr>
                <a:srgbClr val="0070C0"/>
              </a:buClr>
              <a:buFont typeface="Arial" panose="020B0604020202020204" pitchFamily="34" charset="0"/>
              <a:buChar char="•"/>
            </a:pP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nl-NL" sz="2400" kern="100" dirty="0">
                <a:effectLst/>
                <a:latin typeface="Calibri" panose="020F0502020204030204" pitchFamily="34" charset="0"/>
                <a:ea typeface="Calibri" panose="020F0502020204030204" pitchFamily="34" charset="0"/>
                <a:cs typeface="Calibri" panose="020F0502020204030204" pitchFamily="34" charset="0"/>
              </a:rPr>
              <a:t>Neem het </a:t>
            </a:r>
            <a:r>
              <a:rPr lang="nl-NL" sz="2400" u="sng" kern="100" dirty="0">
                <a:effectLst/>
                <a:latin typeface="Calibri" panose="020F0502020204030204" pitchFamily="34" charset="0"/>
                <a:ea typeface="Calibri" panose="020F0502020204030204" pitchFamily="34" charset="0"/>
                <a:cs typeface="Calibri" panose="020F0502020204030204" pitchFamily="34" charset="0"/>
              </a:rPr>
              <a:t>strategische vraagstuk</a:t>
            </a:r>
            <a:r>
              <a:rPr lang="nl-NL" sz="2400" kern="100" dirty="0">
                <a:effectLst/>
                <a:latin typeface="Calibri" panose="020F0502020204030204" pitchFamily="34" charset="0"/>
                <a:ea typeface="Calibri" panose="020F0502020204030204" pitchFamily="34" charset="0"/>
                <a:cs typeface="Calibri" panose="020F0502020204030204" pitchFamily="34" charset="0"/>
              </a:rPr>
              <a:t> uit het tweede atelier en check op basis van de hand-out wat hiervoor de opgaven zijn</a:t>
            </a: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nl-NL" sz="2400" kern="100" dirty="0">
                <a:effectLst/>
                <a:latin typeface="Calibri" panose="020F0502020204030204" pitchFamily="34" charset="0"/>
                <a:ea typeface="Calibri" panose="020F0502020204030204" pitchFamily="34" charset="0"/>
                <a:cs typeface="Calibri" panose="020F0502020204030204" pitchFamily="34" charset="0"/>
              </a:rPr>
              <a:t>Kies het </a:t>
            </a:r>
            <a:r>
              <a:rPr lang="nl-NL" sz="2400" u="sng" kern="100" dirty="0">
                <a:effectLst/>
                <a:latin typeface="Calibri" panose="020F0502020204030204" pitchFamily="34" charset="0"/>
                <a:ea typeface="Calibri" panose="020F0502020204030204" pitchFamily="34" charset="0"/>
                <a:cs typeface="Calibri" panose="020F0502020204030204" pitchFamily="34" charset="0"/>
              </a:rPr>
              <a:t>beleidsscenario</a:t>
            </a:r>
            <a:r>
              <a:rPr lang="nl-NL" sz="2400" kern="100" dirty="0">
                <a:effectLst/>
                <a:latin typeface="Calibri" panose="020F0502020204030204" pitchFamily="34" charset="0"/>
                <a:ea typeface="Calibri" panose="020F0502020204030204" pitchFamily="34" charset="0"/>
                <a:cs typeface="Calibri" panose="020F0502020204030204" pitchFamily="34" charset="0"/>
              </a:rPr>
              <a:t> dat het </a:t>
            </a:r>
            <a:r>
              <a:rPr lang="nl-NL" sz="2400" u="sng" kern="100" dirty="0">
                <a:effectLst/>
                <a:latin typeface="Calibri" panose="020F0502020204030204" pitchFamily="34" charset="0"/>
                <a:ea typeface="Calibri" panose="020F0502020204030204" pitchFamily="34" charset="0"/>
                <a:cs typeface="Calibri" panose="020F0502020204030204" pitchFamily="34" charset="0"/>
              </a:rPr>
              <a:t>beste helpt</a:t>
            </a:r>
            <a:r>
              <a:rPr lang="nl-NL" sz="2400" kern="100" dirty="0">
                <a:effectLst/>
                <a:latin typeface="Calibri" panose="020F0502020204030204" pitchFamily="34" charset="0"/>
                <a:ea typeface="Calibri" panose="020F0502020204030204" pitchFamily="34" charset="0"/>
                <a:cs typeface="Calibri" panose="020F0502020204030204" pitchFamily="34" charset="0"/>
              </a:rPr>
              <a:t> om het vraagstuk aan te pakken en </a:t>
            </a:r>
            <a:r>
              <a:rPr lang="nl-NL" sz="2400" u="sng" kern="100" dirty="0">
                <a:effectLst/>
                <a:latin typeface="Calibri" panose="020F0502020204030204" pitchFamily="34" charset="0"/>
                <a:ea typeface="Calibri" panose="020F0502020204030204" pitchFamily="34" charset="0"/>
                <a:cs typeface="Calibri" panose="020F0502020204030204" pitchFamily="34" charset="0"/>
              </a:rPr>
              <a:t>lees</a:t>
            </a:r>
            <a:r>
              <a:rPr lang="nl-NL" sz="2400" kern="100" dirty="0">
                <a:effectLst/>
                <a:latin typeface="Calibri" panose="020F0502020204030204" pitchFamily="34" charset="0"/>
                <a:ea typeface="Calibri" panose="020F0502020204030204" pitchFamily="34" charset="0"/>
                <a:cs typeface="Calibri" panose="020F0502020204030204" pitchFamily="34" charset="0"/>
              </a:rPr>
              <a:t> de </a:t>
            </a:r>
            <a:r>
              <a:rPr lang="nl-NL" sz="2400" u="sng" kern="100" dirty="0">
                <a:effectLst/>
                <a:latin typeface="Calibri" panose="020F0502020204030204" pitchFamily="34" charset="0"/>
                <a:ea typeface="Calibri" panose="020F0502020204030204" pitchFamily="34" charset="0"/>
                <a:cs typeface="Calibri" panose="020F0502020204030204" pitchFamily="34" charset="0"/>
              </a:rPr>
              <a:t>samenvatting</a:t>
            </a: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nl-NL" sz="2400" u="sng" kern="100" dirty="0">
                <a:effectLst/>
                <a:latin typeface="Calibri" panose="020F0502020204030204" pitchFamily="34" charset="0"/>
                <a:ea typeface="Calibri" panose="020F0502020204030204" pitchFamily="34" charset="0"/>
                <a:cs typeface="Calibri" panose="020F0502020204030204" pitchFamily="34" charset="0"/>
              </a:rPr>
              <a:t>Verwoord en </a:t>
            </a:r>
            <a:r>
              <a:rPr lang="nl-NL" sz="2400" u="sng" kern="100" dirty="0">
                <a:latin typeface="Calibri" panose="020F0502020204030204" pitchFamily="34" charset="0"/>
                <a:ea typeface="Calibri" panose="020F0502020204030204" pitchFamily="34" charset="0"/>
                <a:cs typeface="Calibri" panose="020F0502020204030204" pitchFamily="34" charset="0"/>
              </a:rPr>
              <a:t>verbeeld, g</a:t>
            </a:r>
            <a:r>
              <a:rPr lang="nl-NL" sz="2400" u="sng" kern="100" dirty="0">
                <a:effectLst/>
                <a:latin typeface="Calibri" panose="020F0502020204030204" pitchFamily="34" charset="0"/>
                <a:ea typeface="Calibri" panose="020F0502020204030204" pitchFamily="34" charset="0"/>
                <a:cs typeface="Calibri" panose="020F0502020204030204" pitchFamily="34" charset="0"/>
              </a:rPr>
              <a:t>eïnspireerd door</a:t>
            </a:r>
            <a:r>
              <a:rPr lang="nl-NL" sz="2400" kern="100" dirty="0">
                <a:effectLst/>
                <a:latin typeface="Calibri" panose="020F0502020204030204" pitchFamily="34" charset="0"/>
                <a:ea typeface="Calibri" panose="020F0502020204030204" pitchFamily="34" charset="0"/>
                <a:cs typeface="Calibri" panose="020F0502020204030204" pitchFamily="34" charset="0"/>
              </a:rPr>
              <a:t> het </a:t>
            </a:r>
            <a:r>
              <a:rPr lang="nl-NL" sz="2400" u="sng" kern="100" dirty="0">
                <a:effectLst/>
                <a:latin typeface="Calibri" panose="020F0502020204030204" pitchFamily="34" charset="0"/>
                <a:ea typeface="Calibri" panose="020F0502020204030204" pitchFamily="34" charset="0"/>
                <a:cs typeface="Calibri" panose="020F0502020204030204" pitchFamily="34" charset="0"/>
              </a:rPr>
              <a:t>scenario </a:t>
            </a:r>
            <a:r>
              <a:rPr lang="nl-NL" sz="2400" kern="100" dirty="0">
                <a:effectLst/>
                <a:latin typeface="Calibri" panose="020F0502020204030204" pitchFamily="34" charset="0"/>
                <a:ea typeface="Calibri" panose="020F0502020204030204" pitchFamily="34" charset="0"/>
                <a:cs typeface="Calibri" panose="020F0502020204030204" pitchFamily="34" charset="0"/>
              </a:rPr>
              <a:t>de </a:t>
            </a:r>
            <a:r>
              <a:rPr lang="nl-NL" sz="2400" u="sng" kern="100" dirty="0">
                <a:effectLst/>
                <a:latin typeface="Calibri" panose="020F0502020204030204" pitchFamily="34" charset="0"/>
                <a:ea typeface="Calibri" panose="020F0502020204030204" pitchFamily="34" charset="0"/>
                <a:cs typeface="Calibri" panose="020F0502020204030204" pitchFamily="34" charset="0"/>
              </a:rPr>
              <a:t>gewenste situatie</a:t>
            </a:r>
            <a:r>
              <a:rPr lang="nl-NL" sz="2400" kern="100" dirty="0">
                <a:effectLst/>
                <a:latin typeface="Calibri" panose="020F0502020204030204" pitchFamily="34" charset="0"/>
                <a:ea typeface="Calibri" panose="020F0502020204030204" pitchFamily="34" charset="0"/>
                <a:cs typeface="Calibri" panose="020F0502020204030204" pitchFamily="34" charset="0"/>
              </a:rPr>
              <a:t> van het vraagstuk (voorkeursvariant), inclusief</a:t>
            </a: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buFont typeface="Calibri" panose="020F0502020204030204" pitchFamily="34" charset="0"/>
              <a:buChar char="-"/>
            </a:pPr>
            <a:r>
              <a:rPr lang="nl-NL" sz="2400" kern="100" dirty="0">
                <a:effectLst/>
                <a:latin typeface="Calibri" panose="020F0502020204030204" pitchFamily="34" charset="0"/>
                <a:ea typeface="Calibri" panose="020F0502020204030204" pitchFamily="34" charset="0"/>
                <a:cs typeface="Calibri" panose="020F0502020204030204" pitchFamily="34" charset="0"/>
              </a:rPr>
              <a:t>de </a:t>
            </a:r>
            <a:r>
              <a:rPr lang="nl-NL" sz="2400" u="sng" kern="100" dirty="0">
                <a:effectLst/>
                <a:latin typeface="Calibri" panose="020F0502020204030204" pitchFamily="34" charset="0"/>
                <a:ea typeface="Calibri" panose="020F0502020204030204" pitchFamily="34" charset="0"/>
                <a:cs typeface="Calibri" panose="020F0502020204030204" pitchFamily="34" charset="0"/>
              </a:rPr>
              <a:t>ambities</a:t>
            </a:r>
            <a:r>
              <a:rPr lang="nl-NL" sz="2400" kern="100" dirty="0">
                <a:effectLst/>
                <a:latin typeface="Calibri" panose="020F0502020204030204" pitchFamily="34" charset="0"/>
                <a:ea typeface="Calibri" panose="020F0502020204030204" pitchFamily="34" charset="0"/>
                <a:cs typeface="Calibri" panose="020F0502020204030204" pitchFamily="34" charset="0"/>
              </a:rPr>
              <a:t> in termen van ruimtegebruik en omgevings-kwaliteiten </a:t>
            </a: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buFont typeface="Calibri" panose="020F0502020204030204" pitchFamily="34" charset="0"/>
              <a:buChar char="-"/>
            </a:pPr>
            <a:r>
              <a:rPr lang="nl-NL" sz="2400" kern="100" dirty="0">
                <a:effectLst/>
                <a:latin typeface="Calibri" panose="020F0502020204030204" pitchFamily="34" charset="0"/>
                <a:ea typeface="Calibri" panose="020F0502020204030204" pitchFamily="34" charset="0"/>
                <a:cs typeface="Calibri" panose="020F0502020204030204" pitchFamily="34" charset="0"/>
              </a:rPr>
              <a:t>de </a:t>
            </a:r>
            <a:r>
              <a:rPr lang="nl-NL" sz="2400" u="sng" kern="100" dirty="0">
                <a:effectLst/>
                <a:latin typeface="Calibri" panose="020F0502020204030204" pitchFamily="34" charset="0"/>
                <a:ea typeface="Calibri" panose="020F0502020204030204" pitchFamily="34" charset="0"/>
                <a:cs typeface="Calibri" panose="020F0502020204030204" pitchFamily="34" charset="0"/>
              </a:rPr>
              <a:t>doelen</a:t>
            </a:r>
            <a:r>
              <a:rPr lang="nl-NL" sz="2400" kern="100" dirty="0">
                <a:latin typeface="Calibri" panose="020F0502020204030204" pitchFamily="34" charset="0"/>
                <a:ea typeface="Calibri" panose="020F0502020204030204" pitchFamily="34" charset="0"/>
                <a:cs typeface="Calibri" panose="020F0502020204030204" pitchFamily="34" charset="0"/>
              </a:rPr>
              <a:t>: </a:t>
            </a:r>
            <a:r>
              <a:rPr lang="nl-NL" sz="2400" kern="100" dirty="0">
                <a:effectLst/>
                <a:latin typeface="Calibri" panose="020F0502020204030204" pitchFamily="34" charset="0"/>
                <a:ea typeface="Calibri" panose="020F0502020204030204" pitchFamily="34" charset="0"/>
                <a:cs typeface="Calibri" panose="020F0502020204030204" pitchFamily="34" charset="0"/>
              </a:rPr>
              <a:t>kwantitatief en et jaartal (bij Meer en Minder)</a:t>
            </a: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Font typeface="Calibri" panose="020F0502020204030204" pitchFamily="34" charset="0"/>
              <a:buChar char="-"/>
            </a:pPr>
            <a:r>
              <a:rPr lang="nl-NL" sz="2400" kern="100" dirty="0">
                <a:effectLst/>
                <a:latin typeface="Calibri" panose="020F0502020204030204" pitchFamily="34" charset="0"/>
                <a:ea typeface="Calibri" panose="020F0502020204030204" pitchFamily="34" charset="0"/>
                <a:cs typeface="Calibri" panose="020F0502020204030204" pitchFamily="34" charset="0"/>
              </a:rPr>
              <a:t>de mate van </a:t>
            </a:r>
            <a:r>
              <a:rPr lang="nl-NL" sz="2400" u="sng" kern="100" dirty="0">
                <a:effectLst/>
                <a:latin typeface="Calibri" panose="020F0502020204030204" pitchFamily="34" charset="0"/>
                <a:ea typeface="Calibri" panose="020F0502020204030204" pitchFamily="34" charset="0"/>
                <a:cs typeface="Calibri" panose="020F0502020204030204" pitchFamily="34" charset="0"/>
              </a:rPr>
              <a:t>integratie</a:t>
            </a:r>
            <a:r>
              <a:rPr lang="nl-NL" sz="2400" kern="100" dirty="0">
                <a:latin typeface="Calibri" panose="020F0502020204030204" pitchFamily="34" charset="0"/>
                <a:ea typeface="Calibri" panose="020F0502020204030204" pitchFamily="34" charset="0"/>
                <a:cs typeface="Calibri" panose="020F0502020204030204" pitchFamily="34" charset="0"/>
              </a:rPr>
              <a:t>: </a:t>
            </a:r>
            <a:r>
              <a:rPr lang="nl-NL" sz="2400" kern="100" dirty="0">
                <a:effectLst/>
                <a:latin typeface="Calibri" panose="020F0502020204030204" pitchFamily="34" charset="0"/>
                <a:ea typeface="Calibri" panose="020F0502020204030204" pitchFamily="34" charset="0"/>
                <a:cs typeface="Calibri" panose="020F0502020204030204" pitchFamily="34" charset="0"/>
              </a:rPr>
              <a:t>synergieën, conflicten en keuzen</a:t>
            </a: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Clr>
                <a:srgbClr val="0070C0"/>
              </a:buClr>
              <a:buFont typeface="Arial" panose="020B0604020202020204" pitchFamily="34" charset="0"/>
              <a:buChar char="•"/>
              <a:tabLst>
                <a:tab pos="457200" algn="l"/>
              </a:tabLst>
            </a:pP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6710" indent="-342900">
              <a:lnSpc>
                <a:spcPct val="107000"/>
              </a:lnSpc>
              <a:spcAft>
                <a:spcPts val="800"/>
              </a:spcAft>
              <a:buClr>
                <a:srgbClr val="0070C0"/>
              </a:buClr>
              <a:buFont typeface="Arial" panose="020B0604020202020204" pitchFamily="34" charset="0"/>
              <a:buChar char="•"/>
            </a:pPr>
            <a:endParaRPr lang="nl-NL" sz="2400" dirty="0">
              <a:latin typeface="Carlito"/>
              <a:cs typeface="Carlito"/>
            </a:endParaRPr>
          </a:p>
        </p:txBody>
      </p:sp>
      <p:sp>
        <p:nvSpPr>
          <p:cNvPr id="8" name="Titel 1">
            <a:extLst>
              <a:ext uri="{FF2B5EF4-FFF2-40B4-BE49-F238E27FC236}">
                <a16:creationId xmlns:a16="http://schemas.microsoft.com/office/drawing/2014/main" id="{1DF91587-D5D6-82F9-8DAE-BAC8D6C3005F}"/>
              </a:ext>
            </a:extLst>
          </p:cNvPr>
          <p:cNvSpPr>
            <a:spLocks noGrp="1"/>
          </p:cNvSpPr>
          <p:nvPr>
            <p:ph type="title"/>
          </p:nvPr>
        </p:nvSpPr>
        <p:spPr>
          <a:xfrm>
            <a:off x="0" y="557808"/>
            <a:ext cx="12192000" cy="1143000"/>
          </a:xfrm>
        </p:spPr>
        <p:txBody>
          <a:bodyPr>
            <a:noAutofit/>
          </a:bodyPr>
          <a:lstStyle/>
          <a:p>
            <a:br>
              <a:rPr lang="nl-NL" sz="3200" dirty="0">
                <a:solidFill>
                  <a:srgbClr val="0070C0"/>
                </a:solidFill>
                <a:highlight>
                  <a:srgbClr val="FFFF00"/>
                </a:highlight>
                <a:latin typeface="+mn-lt"/>
              </a:rPr>
            </a:br>
            <a:br>
              <a:rPr lang="nl-NL" sz="3200" dirty="0">
                <a:solidFill>
                  <a:srgbClr val="0070C0"/>
                </a:solidFill>
                <a:highlight>
                  <a:srgbClr val="FFFF00"/>
                </a:highlight>
                <a:latin typeface="+mn-lt"/>
              </a:rPr>
            </a:br>
            <a:r>
              <a:rPr lang="nl-NL" sz="3200" b="1" dirty="0">
                <a:solidFill>
                  <a:srgbClr val="0070C0"/>
                </a:solidFill>
                <a:latin typeface="+mn-lt"/>
              </a:rPr>
              <a:t>Stappen</a:t>
            </a:r>
            <a:br>
              <a:rPr lang="nl-NL" sz="3200" b="1" dirty="0">
                <a:solidFill>
                  <a:srgbClr val="0070C0"/>
                </a:solidFill>
                <a:latin typeface="+mn-lt"/>
              </a:rPr>
            </a:br>
            <a:endParaRPr lang="nl-NL" sz="3200" b="1" dirty="0">
              <a:solidFill>
                <a:srgbClr val="0070C0"/>
              </a:solidFill>
              <a:latin typeface="+mn-lt"/>
            </a:endParaRPr>
          </a:p>
        </p:txBody>
      </p:sp>
      <p:pic>
        <p:nvPicPr>
          <p:cNvPr id="2" name="Afbeelding 1">
            <a:extLst>
              <a:ext uri="{FF2B5EF4-FFF2-40B4-BE49-F238E27FC236}">
                <a16:creationId xmlns:a16="http://schemas.microsoft.com/office/drawing/2014/main" id="{8DE884FA-1F57-8C1A-A96C-6983B991167A}"/>
              </a:ext>
            </a:extLst>
          </p:cNvPr>
          <p:cNvPicPr>
            <a:picLocks noChangeAspect="1"/>
          </p:cNvPicPr>
          <p:nvPr/>
        </p:nvPicPr>
        <p:blipFill>
          <a:blip r:embed="rId3"/>
          <a:stretch>
            <a:fillRect/>
          </a:stretch>
        </p:blipFill>
        <p:spPr>
          <a:xfrm>
            <a:off x="5906285" y="0"/>
            <a:ext cx="2258079" cy="743343"/>
          </a:xfrm>
          <a:prstGeom prst="rect">
            <a:avLst/>
          </a:prstGeom>
        </p:spPr>
      </p:pic>
      <p:sp>
        <p:nvSpPr>
          <p:cNvPr id="4" name="Tijdelijke aanduiding voor dianummer 5">
            <a:extLst>
              <a:ext uri="{FF2B5EF4-FFF2-40B4-BE49-F238E27FC236}">
                <a16:creationId xmlns:a16="http://schemas.microsoft.com/office/drawing/2014/main" id="{96549062-95A9-3A14-E8E0-22380D67F708}"/>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48</a:t>
            </a:fld>
            <a:endParaRPr lang="nl-NL" altLang="nl-NL" sz="1200" b="1" dirty="0"/>
          </a:p>
        </p:txBody>
      </p:sp>
    </p:spTree>
    <p:extLst>
      <p:ext uri="{BB962C8B-B14F-4D97-AF65-F5344CB8AC3E}">
        <p14:creationId xmlns:p14="http://schemas.microsoft.com/office/powerpoint/2010/main" val="20758499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487488" y="1772816"/>
            <a:ext cx="9361040" cy="5145191"/>
          </a:xfrm>
          <a:prstGeom prst="rect">
            <a:avLst/>
          </a:prstGeom>
        </p:spPr>
        <p:txBody>
          <a:bodyPr vert="horz" wrap="square" lIns="0" tIns="111760" rIns="0" bIns="0" rtlCol="0">
            <a:spAutoFit/>
          </a:bodyPr>
          <a:lstStyle/>
          <a:p>
            <a:pPr marL="346710" indent="-342900">
              <a:lnSpc>
                <a:spcPct val="107000"/>
              </a:lnSpc>
              <a:spcAft>
                <a:spcPts val="800"/>
              </a:spcAft>
              <a:buClr>
                <a:srgbClr val="0070C0"/>
              </a:buClr>
              <a:buFont typeface="Arial" panose="020B0604020202020204" pitchFamily="34" charset="0"/>
              <a:buChar char="•"/>
            </a:pP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457200" lvl="0" indent="-457200">
              <a:lnSpc>
                <a:spcPct val="107000"/>
              </a:lnSpc>
              <a:buFont typeface="+mj-lt"/>
              <a:buAutoNum type="arabicPeriod" startAt="4"/>
            </a:pPr>
            <a:r>
              <a:rPr lang="nl-NL" sz="2400" kern="100" dirty="0">
                <a:effectLst/>
                <a:latin typeface="Calibri" panose="020F0502020204030204" pitchFamily="34" charset="0"/>
                <a:ea typeface="Calibri" panose="020F0502020204030204" pitchFamily="34" charset="0"/>
                <a:cs typeface="Calibri" panose="020F0502020204030204" pitchFamily="34" charset="0"/>
              </a:rPr>
              <a:t>Kies het </a:t>
            </a:r>
            <a:r>
              <a:rPr lang="nl-NL" sz="2400" u="sng" kern="100" dirty="0">
                <a:effectLst/>
                <a:latin typeface="Calibri" panose="020F0502020204030204" pitchFamily="34" charset="0"/>
                <a:ea typeface="Calibri" panose="020F0502020204030204" pitchFamily="34" charset="0"/>
                <a:cs typeface="Calibri" panose="020F0502020204030204" pitchFamily="34" charset="0"/>
              </a:rPr>
              <a:t>beleidsscenario</a:t>
            </a:r>
            <a:r>
              <a:rPr lang="nl-NL" sz="2400" kern="100" dirty="0">
                <a:effectLst/>
                <a:latin typeface="Calibri" panose="020F0502020204030204" pitchFamily="34" charset="0"/>
                <a:ea typeface="Calibri" panose="020F0502020204030204" pitchFamily="34" charset="0"/>
                <a:cs typeface="Calibri" panose="020F0502020204030204" pitchFamily="34" charset="0"/>
              </a:rPr>
              <a:t> dat het </a:t>
            </a:r>
            <a:r>
              <a:rPr lang="nl-NL" sz="2400" u="sng" kern="100" dirty="0">
                <a:effectLst/>
                <a:latin typeface="Calibri" panose="020F0502020204030204" pitchFamily="34" charset="0"/>
                <a:ea typeface="Calibri" panose="020F0502020204030204" pitchFamily="34" charset="0"/>
                <a:cs typeface="Calibri" panose="020F0502020204030204" pitchFamily="34" charset="0"/>
              </a:rPr>
              <a:t>meeste</a:t>
            </a:r>
            <a:r>
              <a:rPr lang="nl-NL" sz="2400" kern="100" dirty="0">
                <a:effectLst/>
                <a:latin typeface="Calibri" panose="020F0502020204030204" pitchFamily="34" charset="0"/>
                <a:ea typeface="Calibri" panose="020F0502020204030204" pitchFamily="34" charset="0"/>
                <a:cs typeface="Calibri" panose="020F0502020204030204" pitchFamily="34" charset="0"/>
              </a:rPr>
              <a:t> van het eerste scenario </a:t>
            </a:r>
            <a:r>
              <a:rPr lang="nl-NL" sz="2400" u="sng" kern="100" dirty="0">
                <a:effectLst/>
                <a:latin typeface="Calibri" panose="020F0502020204030204" pitchFamily="34" charset="0"/>
                <a:ea typeface="Calibri" panose="020F0502020204030204" pitchFamily="34" charset="0"/>
                <a:cs typeface="Calibri" panose="020F0502020204030204" pitchFamily="34" charset="0"/>
              </a:rPr>
              <a:t>afwijkt</a:t>
            </a:r>
            <a:r>
              <a:rPr lang="nl-NL" sz="2400" kern="100" dirty="0">
                <a:effectLst/>
                <a:latin typeface="Calibri" panose="020F0502020204030204" pitchFamily="34" charset="0"/>
                <a:ea typeface="Calibri" panose="020F0502020204030204" pitchFamily="34" charset="0"/>
                <a:cs typeface="Calibri" panose="020F0502020204030204" pitchFamily="34" charset="0"/>
              </a:rPr>
              <a:t> en lees de samenvatting</a:t>
            </a: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457200" lvl="0" indent="-457200">
              <a:lnSpc>
                <a:spcPct val="107000"/>
              </a:lnSpc>
              <a:buFont typeface="+mj-lt"/>
              <a:buAutoNum type="arabicPeriod" startAt="4"/>
            </a:pPr>
            <a:r>
              <a:rPr lang="nl-NL" sz="2400" u="sng" kern="100" dirty="0">
                <a:effectLst/>
                <a:latin typeface="Calibri" panose="020F0502020204030204" pitchFamily="34" charset="0"/>
                <a:ea typeface="Calibri" panose="020F0502020204030204" pitchFamily="34" charset="0"/>
                <a:cs typeface="Calibri" panose="020F0502020204030204" pitchFamily="34" charset="0"/>
              </a:rPr>
              <a:t>Verrijk, geïnspireerd</a:t>
            </a:r>
            <a:r>
              <a:rPr lang="nl-NL" sz="2400" kern="100" dirty="0">
                <a:effectLst/>
                <a:latin typeface="Calibri" panose="020F0502020204030204" pitchFamily="34" charset="0"/>
                <a:ea typeface="Calibri" panose="020F0502020204030204" pitchFamily="34" charset="0"/>
                <a:cs typeface="Calibri" panose="020F0502020204030204" pitchFamily="34" charset="0"/>
              </a:rPr>
              <a:t> door </a:t>
            </a:r>
            <a:r>
              <a:rPr lang="nl-NL" sz="2400" u="sng" kern="100" dirty="0">
                <a:effectLst/>
                <a:latin typeface="Calibri" panose="020F0502020204030204" pitchFamily="34" charset="0"/>
                <a:ea typeface="Calibri" panose="020F0502020204030204" pitchFamily="34" charset="0"/>
                <a:cs typeface="Calibri" panose="020F0502020204030204" pitchFamily="34" charset="0"/>
              </a:rPr>
              <a:t>dit scenario</a:t>
            </a:r>
            <a:r>
              <a:rPr lang="nl-NL" sz="2400" kern="100" dirty="0">
                <a:effectLst/>
                <a:latin typeface="Calibri" panose="020F0502020204030204" pitchFamily="34" charset="0"/>
                <a:ea typeface="Calibri" panose="020F0502020204030204" pitchFamily="34" charset="0"/>
                <a:cs typeface="Calibri" panose="020F0502020204030204" pitchFamily="34" charset="0"/>
              </a:rPr>
              <a:t> de </a:t>
            </a:r>
            <a:r>
              <a:rPr lang="nl-NL" sz="2400" u="sng" kern="100" dirty="0">
                <a:effectLst/>
                <a:latin typeface="Calibri" panose="020F0502020204030204" pitchFamily="34" charset="0"/>
                <a:ea typeface="Calibri" panose="020F0502020204030204" pitchFamily="34" charset="0"/>
                <a:cs typeface="Calibri" panose="020F0502020204030204" pitchFamily="34" charset="0"/>
              </a:rPr>
              <a:t>verwoording</a:t>
            </a:r>
            <a:r>
              <a:rPr lang="nl-NL" sz="2400" kern="100" dirty="0">
                <a:effectLst/>
                <a:latin typeface="Calibri" panose="020F0502020204030204" pitchFamily="34" charset="0"/>
                <a:ea typeface="Calibri" panose="020F0502020204030204" pitchFamily="34" charset="0"/>
                <a:cs typeface="Calibri" panose="020F0502020204030204" pitchFamily="34" charset="0"/>
              </a:rPr>
              <a:t> en </a:t>
            </a:r>
            <a:r>
              <a:rPr lang="nl-NL" sz="2400" u="sng" kern="100" dirty="0">
                <a:effectLst/>
                <a:latin typeface="Calibri" panose="020F0502020204030204" pitchFamily="34" charset="0"/>
                <a:ea typeface="Calibri" panose="020F0502020204030204" pitchFamily="34" charset="0"/>
                <a:cs typeface="Calibri" panose="020F0502020204030204" pitchFamily="34" charset="0"/>
              </a:rPr>
              <a:t>verbeelding</a:t>
            </a:r>
            <a:r>
              <a:rPr lang="nl-NL" sz="2400" kern="100" dirty="0">
                <a:effectLst/>
                <a:latin typeface="Calibri" panose="020F0502020204030204" pitchFamily="34" charset="0"/>
                <a:ea typeface="Calibri" panose="020F0502020204030204" pitchFamily="34" charset="0"/>
                <a:cs typeface="Calibri" panose="020F0502020204030204" pitchFamily="34" charset="0"/>
              </a:rPr>
              <a:t> van de </a:t>
            </a:r>
            <a:r>
              <a:rPr lang="nl-NL" sz="2400" u="sng" kern="100" dirty="0">
                <a:effectLst/>
                <a:latin typeface="Calibri" panose="020F0502020204030204" pitchFamily="34" charset="0"/>
                <a:ea typeface="Calibri" panose="020F0502020204030204" pitchFamily="34" charset="0"/>
                <a:cs typeface="Calibri" panose="020F0502020204030204" pitchFamily="34" charset="0"/>
              </a:rPr>
              <a:t>gewenste situatie</a:t>
            </a:r>
            <a:r>
              <a:rPr lang="nl-NL" sz="2400" kern="100" dirty="0">
                <a:effectLst/>
                <a:latin typeface="Calibri" panose="020F0502020204030204" pitchFamily="34" charset="0"/>
                <a:ea typeface="Calibri" panose="020F0502020204030204" pitchFamily="34" charset="0"/>
                <a:cs typeface="Calibri" panose="020F0502020204030204" pitchFamily="34" charset="0"/>
              </a:rPr>
              <a:t> (voorkeursvariant), inclusief:</a:t>
            </a:r>
          </a:p>
          <a:p>
            <a:pPr marL="742950" lvl="1" indent="-285750">
              <a:lnSpc>
                <a:spcPct val="107000"/>
              </a:lnSpc>
              <a:buFont typeface="Calibri" panose="020F0502020204030204" pitchFamily="34" charset="0"/>
              <a:buChar char="-"/>
            </a:pPr>
            <a:r>
              <a:rPr lang="nl-NL" sz="2400" kern="100" dirty="0">
                <a:effectLst/>
                <a:latin typeface="Calibri" panose="020F0502020204030204" pitchFamily="34" charset="0"/>
                <a:ea typeface="Calibri" panose="020F0502020204030204" pitchFamily="34" charset="0"/>
                <a:cs typeface="Calibri" panose="020F0502020204030204" pitchFamily="34" charset="0"/>
              </a:rPr>
              <a:t>de </a:t>
            </a:r>
            <a:r>
              <a:rPr lang="nl-NL" sz="2400" u="sng" kern="100" dirty="0">
                <a:effectLst/>
                <a:latin typeface="Calibri" panose="020F0502020204030204" pitchFamily="34" charset="0"/>
                <a:ea typeface="Calibri" panose="020F0502020204030204" pitchFamily="34" charset="0"/>
                <a:cs typeface="Calibri" panose="020F0502020204030204" pitchFamily="34" charset="0"/>
              </a:rPr>
              <a:t>ambities:</a:t>
            </a:r>
            <a:r>
              <a:rPr lang="nl-NL" sz="2400" kern="100" dirty="0">
                <a:effectLst/>
                <a:latin typeface="Calibri" panose="020F0502020204030204" pitchFamily="34" charset="0"/>
                <a:ea typeface="Calibri" panose="020F0502020204030204" pitchFamily="34" charset="0"/>
                <a:cs typeface="Calibri" panose="020F0502020204030204" pitchFamily="34" charset="0"/>
              </a:rPr>
              <a:t>  ruimtegebruik en omgevings-kwaliteiten </a:t>
            </a: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buFont typeface="Calibri" panose="020F0502020204030204" pitchFamily="34" charset="0"/>
              <a:buChar char="-"/>
            </a:pPr>
            <a:r>
              <a:rPr lang="nl-NL" sz="2400" kern="100" dirty="0">
                <a:effectLst/>
                <a:latin typeface="Calibri" panose="020F0502020204030204" pitchFamily="34" charset="0"/>
                <a:ea typeface="Calibri" panose="020F0502020204030204" pitchFamily="34" charset="0"/>
                <a:cs typeface="Calibri" panose="020F0502020204030204" pitchFamily="34" charset="0"/>
              </a:rPr>
              <a:t>de </a:t>
            </a:r>
            <a:r>
              <a:rPr lang="nl-NL" sz="2400" u="sng" kern="100" dirty="0">
                <a:effectLst/>
                <a:latin typeface="Calibri" panose="020F0502020204030204" pitchFamily="34" charset="0"/>
                <a:ea typeface="Calibri" panose="020F0502020204030204" pitchFamily="34" charset="0"/>
                <a:cs typeface="Calibri" panose="020F0502020204030204" pitchFamily="34" charset="0"/>
              </a:rPr>
              <a:t>doelen</a:t>
            </a:r>
            <a:r>
              <a:rPr lang="nl-NL" sz="2400" kern="100" dirty="0">
                <a:latin typeface="Calibri" panose="020F0502020204030204" pitchFamily="34" charset="0"/>
                <a:ea typeface="Calibri" panose="020F0502020204030204" pitchFamily="34" charset="0"/>
                <a:cs typeface="Calibri" panose="020F0502020204030204" pitchFamily="34" charset="0"/>
              </a:rPr>
              <a:t>: </a:t>
            </a:r>
            <a:r>
              <a:rPr lang="nl-NL" sz="2400" kern="100" dirty="0">
                <a:effectLst/>
                <a:latin typeface="Calibri" panose="020F0502020204030204" pitchFamily="34" charset="0"/>
                <a:ea typeface="Calibri" panose="020F0502020204030204" pitchFamily="34" charset="0"/>
                <a:cs typeface="Calibri" panose="020F0502020204030204" pitchFamily="34" charset="0"/>
              </a:rPr>
              <a:t>kwantitatief en met jaartal (bij Meer en Minder)</a:t>
            </a: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Font typeface="Calibri" panose="020F0502020204030204" pitchFamily="34" charset="0"/>
              <a:buChar char="-"/>
            </a:pPr>
            <a:r>
              <a:rPr lang="nl-NL" sz="2400" kern="100" dirty="0">
                <a:effectLst/>
                <a:latin typeface="Calibri" panose="020F0502020204030204" pitchFamily="34" charset="0"/>
                <a:ea typeface="Calibri" panose="020F0502020204030204" pitchFamily="34" charset="0"/>
                <a:cs typeface="Calibri" panose="020F0502020204030204" pitchFamily="34" charset="0"/>
              </a:rPr>
              <a:t>de mate van </a:t>
            </a:r>
            <a:r>
              <a:rPr lang="nl-NL" sz="2400" u="sng" kern="100" dirty="0">
                <a:effectLst/>
                <a:latin typeface="Calibri" panose="020F0502020204030204" pitchFamily="34" charset="0"/>
                <a:ea typeface="Calibri" panose="020F0502020204030204" pitchFamily="34" charset="0"/>
                <a:cs typeface="Calibri" panose="020F0502020204030204" pitchFamily="34" charset="0"/>
              </a:rPr>
              <a:t>integratie</a:t>
            </a:r>
            <a:r>
              <a:rPr lang="nl-NL" sz="2400" u="sng" kern="100" dirty="0">
                <a:latin typeface="Calibri" panose="020F0502020204030204" pitchFamily="34" charset="0"/>
                <a:ea typeface="Calibri" panose="020F0502020204030204" pitchFamily="34" charset="0"/>
                <a:cs typeface="Calibri" panose="020F0502020204030204" pitchFamily="34" charset="0"/>
              </a:rPr>
              <a:t>: </a:t>
            </a:r>
            <a:r>
              <a:rPr lang="nl-NL" sz="2400" kern="100" dirty="0">
                <a:effectLst/>
                <a:latin typeface="Calibri" panose="020F0502020204030204" pitchFamily="34" charset="0"/>
                <a:ea typeface="Calibri" panose="020F0502020204030204" pitchFamily="34" charset="0"/>
                <a:cs typeface="Calibri" panose="020F0502020204030204" pitchFamily="34" charset="0"/>
              </a:rPr>
              <a:t>synergieën, conflicten en keuzen</a:t>
            </a: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lvl="1">
              <a:lnSpc>
                <a:spcPct val="107000"/>
              </a:lnSpc>
            </a:pP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457200" lvl="0" indent="-457200">
              <a:lnSpc>
                <a:spcPct val="107000"/>
              </a:lnSpc>
              <a:buFont typeface="+mj-lt"/>
              <a:buAutoNum type="arabicPeriod" startAt="6"/>
            </a:pP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Clr>
                <a:srgbClr val="0070C0"/>
              </a:buClr>
              <a:buFont typeface="Arial" panose="020B0604020202020204" pitchFamily="34" charset="0"/>
              <a:buChar char="•"/>
              <a:tabLst>
                <a:tab pos="457200" algn="l"/>
              </a:tabLst>
            </a:pP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6710" indent="-342900">
              <a:lnSpc>
                <a:spcPct val="107000"/>
              </a:lnSpc>
              <a:spcAft>
                <a:spcPts val="800"/>
              </a:spcAft>
              <a:buClr>
                <a:srgbClr val="0070C0"/>
              </a:buClr>
              <a:buFont typeface="Arial" panose="020B0604020202020204" pitchFamily="34" charset="0"/>
              <a:buChar char="•"/>
            </a:pPr>
            <a:endParaRPr lang="nl-NL" sz="2400" dirty="0">
              <a:latin typeface="Carlito"/>
              <a:cs typeface="Carlito"/>
            </a:endParaRPr>
          </a:p>
        </p:txBody>
      </p:sp>
      <p:sp>
        <p:nvSpPr>
          <p:cNvPr id="8" name="Titel 1">
            <a:extLst>
              <a:ext uri="{FF2B5EF4-FFF2-40B4-BE49-F238E27FC236}">
                <a16:creationId xmlns:a16="http://schemas.microsoft.com/office/drawing/2014/main" id="{1DF91587-D5D6-82F9-8DAE-BAC8D6C3005F}"/>
              </a:ext>
            </a:extLst>
          </p:cNvPr>
          <p:cNvSpPr>
            <a:spLocks noGrp="1"/>
          </p:cNvSpPr>
          <p:nvPr>
            <p:ph type="title"/>
          </p:nvPr>
        </p:nvSpPr>
        <p:spPr>
          <a:xfrm>
            <a:off x="0" y="557808"/>
            <a:ext cx="12192000" cy="1143000"/>
          </a:xfrm>
        </p:spPr>
        <p:txBody>
          <a:bodyPr>
            <a:noAutofit/>
          </a:bodyPr>
          <a:lstStyle/>
          <a:p>
            <a:br>
              <a:rPr lang="nl-NL" sz="3200" dirty="0">
                <a:solidFill>
                  <a:srgbClr val="0070C0"/>
                </a:solidFill>
                <a:highlight>
                  <a:srgbClr val="FFFF00"/>
                </a:highlight>
                <a:latin typeface="+mn-lt"/>
              </a:rPr>
            </a:br>
            <a:br>
              <a:rPr lang="nl-NL" sz="3200" dirty="0">
                <a:solidFill>
                  <a:srgbClr val="0070C0"/>
                </a:solidFill>
                <a:highlight>
                  <a:srgbClr val="FFFF00"/>
                </a:highlight>
                <a:latin typeface="+mn-lt"/>
              </a:rPr>
            </a:br>
            <a:r>
              <a:rPr lang="nl-NL" sz="3200" b="1" dirty="0">
                <a:solidFill>
                  <a:srgbClr val="0070C0"/>
                </a:solidFill>
                <a:latin typeface="+mn-lt"/>
              </a:rPr>
              <a:t>Stappen</a:t>
            </a:r>
            <a:br>
              <a:rPr lang="nl-NL" sz="3200" b="1" dirty="0">
                <a:solidFill>
                  <a:srgbClr val="0070C0"/>
                </a:solidFill>
                <a:latin typeface="+mn-lt"/>
              </a:rPr>
            </a:br>
            <a:endParaRPr lang="nl-NL" sz="3200" b="1" dirty="0">
              <a:solidFill>
                <a:srgbClr val="0070C0"/>
              </a:solidFill>
              <a:latin typeface="+mn-lt"/>
            </a:endParaRPr>
          </a:p>
        </p:txBody>
      </p:sp>
      <p:pic>
        <p:nvPicPr>
          <p:cNvPr id="2" name="Afbeelding 1">
            <a:extLst>
              <a:ext uri="{FF2B5EF4-FFF2-40B4-BE49-F238E27FC236}">
                <a16:creationId xmlns:a16="http://schemas.microsoft.com/office/drawing/2014/main" id="{8DE884FA-1F57-8C1A-A96C-6983B991167A}"/>
              </a:ext>
            </a:extLst>
          </p:cNvPr>
          <p:cNvPicPr>
            <a:picLocks noChangeAspect="1"/>
          </p:cNvPicPr>
          <p:nvPr/>
        </p:nvPicPr>
        <p:blipFill>
          <a:blip r:embed="rId3"/>
          <a:stretch>
            <a:fillRect/>
          </a:stretch>
        </p:blipFill>
        <p:spPr>
          <a:xfrm>
            <a:off x="5906285" y="0"/>
            <a:ext cx="2258079" cy="743343"/>
          </a:xfrm>
          <a:prstGeom prst="rect">
            <a:avLst/>
          </a:prstGeom>
        </p:spPr>
      </p:pic>
      <p:sp>
        <p:nvSpPr>
          <p:cNvPr id="4" name="Tijdelijke aanduiding voor dianummer 5">
            <a:extLst>
              <a:ext uri="{FF2B5EF4-FFF2-40B4-BE49-F238E27FC236}">
                <a16:creationId xmlns:a16="http://schemas.microsoft.com/office/drawing/2014/main" id="{96549062-95A9-3A14-E8E0-22380D67F708}"/>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49</a:t>
            </a:fld>
            <a:endParaRPr lang="nl-NL" altLang="nl-NL" sz="1200" b="1" dirty="0"/>
          </a:p>
        </p:txBody>
      </p:sp>
    </p:spTree>
    <p:extLst>
      <p:ext uri="{BB962C8B-B14F-4D97-AF65-F5344CB8AC3E}">
        <p14:creationId xmlns:p14="http://schemas.microsoft.com/office/powerpoint/2010/main" val="6774535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2207568" y="1772816"/>
            <a:ext cx="8064896" cy="1486048"/>
          </a:xfrm>
          <a:prstGeom prst="rect">
            <a:avLst/>
          </a:prstGeom>
        </p:spPr>
        <p:txBody>
          <a:bodyPr vert="horz" wrap="square" lIns="0" tIns="111760" rIns="0" bIns="0" rtlCol="0">
            <a:spAutoFit/>
          </a:bodyPr>
          <a:lstStyle/>
          <a:p>
            <a:pPr marL="342900" indent="-342900">
              <a:lnSpc>
                <a:spcPct val="107000"/>
              </a:lnSpc>
              <a:spcAft>
                <a:spcPts val="800"/>
              </a:spcAft>
              <a:buClr>
                <a:srgbClr val="0070C0"/>
              </a:buClr>
              <a:buFont typeface="Arial" panose="020B0604020202020204" pitchFamily="34" charset="0"/>
              <a:buChar char="•"/>
            </a:pP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indent="-342900">
              <a:lnSpc>
                <a:spcPct val="107000"/>
              </a:lnSpc>
              <a:spcAft>
                <a:spcPts val="800"/>
              </a:spcAft>
              <a:buClr>
                <a:srgbClr val="0070C0"/>
              </a:buClr>
              <a:buFont typeface="Arial" panose="020B0604020202020204" pitchFamily="34" charset="0"/>
              <a:buChar char="•"/>
            </a:pP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Clr>
                <a:srgbClr val="0070C0"/>
              </a:buClr>
              <a:buFont typeface="Arial" panose="020B0604020202020204" pitchFamily="34" charset="0"/>
              <a:buChar char="•"/>
            </a:pPr>
            <a:endParaRPr lang="nl-NL" sz="2400" dirty="0">
              <a:latin typeface="Carlito"/>
              <a:cs typeface="Carlito"/>
            </a:endParaRPr>
          </a:p>
        </p:txBody>
      </p:sp>
      <p:sp>
        <p:nvSpPr>
          <p:cNvPr id="8" name="Titel 1">
            <a:extLst>
              <a:ext uri="{FF2B5EF4-FFF2-40B4-BE49-F238E27FC236}">
                <a16:creationId xmlns:a16="http://schemas.microsoft.com/office/drawing/2014/main" id="{1DF91587-D5D6-82F9-8DAE-BAC8D6C3005F}"/>
              </a:ext>
            </a:extLst>
          </p:cNvPr>
          <p:cNvSpPr>
            <a:spLocks noGrp="1"/>
          </p:cNvSpPr>
          <p:nvPr>
            <p:ph type="title"/>
          </p:nvPr>
        </p:nvSpPr>
        <p:spPr>
          <a:xfrm>
            <a:off x="0" y="557808"/>
            <a:ext cx="12192000" cy="1143000"/>
          </a:xfrm>
        </p:spPr>
        <p:txBody>
          <a:bodyPr>
            <a:noAutofit/>
          </a:bodyPr>
          <a:lstStyle/>
          <a:p>
            <a:br>
              <a:rPr lang="nl-NL" sz="3200" dirty="0">
                <a:solidFill>
                  <a:srgbClr val="0070C0"/>
                </a:solidFill>
                <a:highlight>
                  <a:srgbClr val="FFFF00"/>
                </a:highlight>
                <a:latin typeface="+mn-lt"/>
              </a:rPr>
            </a:br>
            <a:br>
              <a:rPr lang="nl-NL" sz="3200" dirty="0">
                <a:solidFill>
                  <a:srgbClr val="0070C0"/>
                </a:solidFill>
                <a:highlight>
                  <a:srgbClr val="FFFF00"/>
                </a:highlight>
                <a:latin typeface="+mn-lt"/>
              </a:rPr>
            </a:br>
            <a:r>
              <a:rPr lang="nl-NL" sz="3200" b="1" dirty="0">
                <a:solidFill>
                  <a:srgbClr val="0070C0"/>
                </a:solidFill>
                <a:latin typeface="+mn-lt"/>
              </a:rPr>
              <a:t>Programma</a:t>
            </a:r>
            <a:br>
              <a:rPr lang="nl-NL" sz="3200" b="1" dirty="0">
                <a:solidFill>
                  <a:srgbClr val="0070C0"/>
                </a:solidFill>
                <a:latin typeface="+mn-lt"/>
              </a:rPr>
            </a:br>
            <a:endParaRPr lang="nl-NL" sz="3200" b="1" dirty="0">
              <a:solidFill>
                <a:srgbClr val="0070C0"/>
              </a:solidFill>
              <a:latin typeface="+mn-lt"/>
            </a:endParaRPr>
          </a:p>
        </p:txBody>
      </p:sp>
      <p:pic>
        <p:nvPicPr>
          <p:cNvPr id="2" name="Afbeelding 1">
            <a:extLst>
              <a:ext uri="{FF2B5EF4-FFF2-40B4-BE49-F238E27FC236}">
                <a16:creationId xmlns:a16="http://schemas.microsoft.com/office/drawing/2014/main" id="{8DE884FA-1F57-8C1A-A96C-6983B991167A}"/>
              </a:ext>
            </a:extLst>
          </p:cNvPr>
          <p:cNvPicPr>
            <a:picLocks noChangeAspect="1"/>
          </p:cNvPicPr>
          <p:nvPr/>
        </p:nvPicPr>
        <p:blipFill>
          <a:blip r:embed="rId3"/>
          <a:stretch>
            <a:fillRect/>
          </a:stretch>
        </p:blipFill>
        <p:spPr>
          <a:xfrm>
            <a:off x="5906285" y="0"/>
            <a:ext cx="2258079" cy="743343"/>
          </a:xfrm>
          <a:prstGeom prst="rect">
            <a:avLst/>
          </a:prstGeom>
        </p:spPr>
      </p:pic>
      <p:sp>
        <p:nvSpPr>
          <p:cNvPr id="4" name="Tijdelijke aanduiding voor dianummer 5">
            <a:extLst>
              <a:ext uri="{FF2B5EF4-FFF2-40B4-BE49-F238E27FC236}">
                <a16:creationId xmlns:a16="http://schemas.microsoft.com/office/drawing/2014/main" id="{DC744179-FB6F-52D5-419D-90C5A744EAD5}"/>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5</a:t>
            </a:fld>
            <a:endParaRPr lang="nl-NL" altLang="nl-NL" sz="1200" b="1" dirty="0"/>
          </a:p>
        </p:txBody>
      </p:sp>
      <p:sp>
        <p:nvSpPr>
          <p:cNvPr id="5" name="object 3">
            <a:extLst>
              <a:ext uri="{FF2B5EF4-FFF2-40B4-BE49-F238E27FC236}">
                <a16:creationId xmlns:a16="http://schemas.microsoft.com/office/drawing/2014/main" id="{354F8B03-2EE6-9C11-31F2-A35D1D84B0CF}"/>
              </a:ext>
            </a:extLst>
          </p:cNvPr>
          <p:cNvSpPr txBox="1"/>
          <p:nvPr/>
        </p:nvSpPr>
        <p:spPr>
          <a:xfrm>
            <a:off x="2783632" y="1772816"/>
            <a:ext cx="6912768" cy="4472635"/>
          </a:xfrm>
          <a:prstGeom prst="rect">
            <a:avLst/>
          </a:prstGeom>
        </p:spPr>
        <p:txBody>
          <a:bodyPr vert="horz" wrap="square" lIns="0" tIns="111760" rIns="0" bIns="0" rtlCol="0">
            <a:spAutoFit/>
          </a:bodyPr>
          <a:lstStyle/>
          <a:p>
            <a:pPr>
              <a:lnSpc>
                <a:spcPct val="107000"/>
              </a:lnSpc>
              <a:spcAft>
                <a:spcPts val="800"/>
              </a:spcAft>
            </a:pPr>
            <a:endParaRPr lang="nl-NL" sz="2400" kern="100" dirty="0">
              <a:effectLst/>
              <a:latin typeface="Calibri" panose="020F0502020204030204" pitchFamily="34" charset="0"/>
              <a:ea typeface="Calibri" panose="020F0502020204030204" pitchFamily="34" charset="0"/>
              <a:cs typeface="Calibri" panose="020F0502020204030204" pitchFamily="34" charset="0"/>
            </a:endParaRPr>
          </a:p>
          <a:p>
            <a:pPr>
              <a:lnSpc>
                <a:spcPct val="107000"/>
              </a:lnSpc>
              <a:spcAft>
                <a:spcPts val="800"/>
              </a:spcAft>
            </a:pPr>
            <a:r>
              <a:rPr lang="nl-NL" sz="2400" kern="100" dirty="0">
                <a:effectLst/>
                <a:latin typeface="Calibri" panose="020F0502020204030204" pitchFamily="34" charset="0"/>
                <a:ea typeface="Calibri" panose="020F0502020204030204" pitchFamily="34" charset="0"/>
                <a:cs typeface="Calibri" panose="020F0502020204030204" pitchFamily="34" charset="0"/>
              </a:rPr>
              <a:t>14:30 u Zelf voorkeursvariant benoemen</a:t>
            </a: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2400" kern="100" dirty="0">
                <a:effectLst/>
                <a:latin typeface="Calibri" panose="020F0502020204030204" pitchFamily="34" charset="0"/>
                <a:ea typeface="Calibri" panose="020F0502020204030204" pitchFamily="34" charset="0"/>
                <a:cs typeface="Calibri" panose="020F0502020204030204" pitchFamily="34" charset="0"/>
              </a:rPr>
              <a:t>15:45 u Presentatie van resultaten en reflectie</a:t>
            </a: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2400" kern="100" dirty="0">
                <a:effectLst/>
                <a:latin typeface="Calibri" panose="020F0502020204030204" pitchFamily="34" charset="0"/>
                <a:ea typeface="Calibri" panose="020F0502020204030204" pitchFamily="34" charset="0"/>
                <a:cs typeface="Calibri" panose="020F0502020204030204" pitchFamily="34" charset="0"/>
              </a:rPr>
              <a:t>16:15 u Presentatie over kaarten en data</a:t>
            </a: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2400" kern="100" dirty="0">
                <a:effectLst/>
                <a:latin typeface="Calibri" panose="020F0502020204030204" pitchFamily="34" charset="0"/>
                <a:ea typeface="Calibri" panose="020F0502020204030204" pitchFamily="34" charset="0"/>
                <a:cs typeface="Calibri" panose="020F0502020204030204" pitchFamily="34" charset="0"/>
              </a:rPr>
              <a:t>16:45 u Vervolgopdracht en evaluatie </a:t>
            </a:r>
          </a:p>
          <a:p>
            <a:pPr>
              <a:lnSpc>
                <a:spcPct val="107000"/>
              </a:lnSpc>
              <a:spcAft>
                <a:spcPts val="800"/>
              </a:spcAft>
            </a:pPr>
            <a:r>
              <a:rPr lang="nl-NL" sz="2400" kern="100" dirty="0">
                <a:latin typeface="Calibri" panose="020F0502020204030204" pitchFamily="34" charset="0"/>
                <a:ea typeface="Calibri" panose="020F0502020204030204" pitchFamily="34" charset="0"/>
                <a:cs typeface="Calibri" panose="020F0502020204030204" pitchFamily="34" charset="0"/>
              </a:rPr>
              <a:t>17:00 u Afronding</a:t>
            </a: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Clr>
                <a:srgbClr val="0070C0"/>
              </a:buClr>
              <a:buFont typeface="Arial" panose="020B0604020202020204" pitchFamily="34" charset="0"/>
              <a:buChar char="•"/>
              <a:tabLst>
                <a:tab pos="457200" algn="l"/>
              </a:tabLst>
            </a:pP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6710" indent="-342900">
              <a:lnSpc>
                <a:spcPct val="107000"/>
              </a:lnSpc>
              <a:spcAft>
                <a:spcPts val="800"/>
              </a:spcAft>
              <a:buClr>
                <a:srgbClr val="0070C0"/>
              </a:buClr>
              <a:buFont typeface="Arial" panose="020B0604020202020204" pitchFamily="34" charset="0"/>
              <a:buChar char="•"/>
            </a:pPr>
            <a:endParaRPr lang="nl-NL" sz="2400" dirty="0">
              <a:latin typeface="Carlito"/>
              <a:cs typeface="Carlito"/>
            </a:endParaRPr>
          </a:p>
        </p:txBody>
      </p:sp>
    </p:spTree>
    <p:extLst>
      <p:ext uri="{BB962C8B-B14F-4D97-AF65-F5344CB8AC3E}">
        <p14:creationId xmlns:p14="http://schemas.microsoft.com/office/powerpoint/2010/main" val="339841347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sldNum" sz="quarter" idx="7"/>
          </p:nvPr>
        </p:nvSpPr>
        <p:spPr>
          <a:xfrm>
            <a:off x="5930138" y="6590276"/>
            <a:ext cx="292735" cy="211454"/>
          </a:xfrm>
          <a:prstGeom prst="rect">
            <a:avLst/>
          </a:prstGeom>
        </p:spPr>
        <p:txBody>
          <a:bodyPr vert="horz" wrap="square" lIns="0" tIns="0" rIns="0" bIns="0" rtlCol="0">
            <a:spAutoFit/>
          </a:bodyPr>
          <a:lstStyle>
            <a:defPPr>
              <a:defRPr lang="nl-NL"/>
            </a:defPPr>
            <a:lvl1pPr marL="0" algn="l" defTabSz="914400" rtl="0" eaLnBrk="1" latinLnBrk="0" hangingPunct="1">
              <a:defRPr sz="1200" b="1" i="0" kern="1200">
                <a:solidFill>
                  <a:schemeClr val="tx1"/>
                </a:solidFill>
                <a:latin typeface="Verdana"/>
                <a:ea typeface="+mn-ea"/>
                <a:cs typeface="Verdan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8100">
              <a:lnSpc>
                <a:spcPct val="100000"/>
              </a:lnSpc>
              <a:spcBef>
                <a:spcPts val="105"/>
              </a:spcBef>
            </a:pPr>
            <a:fld id="{81D60167-4931-47E6-BA6A-407CBD079E47}" type="slidenum">
              <a:rPr lang="nl-NL" smtClean="0"/>
              <a:pPr marL="38100">
                <a:lnSpc>
                  <a:spcPct val="100000"/>
                </a:lnSpc>
                <a:spcBef>
                  <a:spcPts val="105"/>
                </a:spcBef>
              </a:pPr>
              <a:t>50</a:t>
            </a:fld>
            <a:endParaRPr dirty="0"/>
          </a:p>
        </p:txBody>
      </p:sp>
      <p:pic>
        <p:nvPicPr>
          <p:cNvPr id="2" name="Afbeelding 1">
            <a:extLst>
              <a:ext uri="{FF2B5EF4-FFF2-40B4-BE49-F238E27FC236}">
                <a16:creationId xmlns:a16="http://schemas.microsoft.com/office/drawing/2014/main" id="{183EC0FA-DB95-5CE2-EE16-7BDB5372ACB2}"/>
              </a:ext>
            </a:extLst>
          </p:cNvPr>
          <p:cNvPicPr>
            <a:picLocks noChangeAspect="1"/>
          </p:cNvPicPr>
          <p:nvPr/>
        </p:nvPicPr>
        <p:blipFill>
          <a:blip r:embed="rId2"/>
          <a:stretch>
            <a:fillRect/>
          </a:stretch>
        </p:blipFill>
        <p:spPr>
          <a:xfrm>
            <a:off x="5906285" y="0"/>
            <a:ext cx="2258079" cy="743343"/>
          </a:xfrm>
          <a:prstGeom prst="rect">
            <a:avLst/>
          </a:prstGeom>
        </p:spPr>
      </p:pic>
      <p:sp>
        <p:nvSpPr>
          <p:cNvPr id="7" name="Titel 1">
            <a:extLst>
              <a:ext uri="{FF2B5EF4-FFF2-40B4-BE49-F238E27FC236}">
                <a16:creationId xmlns:a16="http://schemas.microsoft.com/office/drawing/2014/main" id="{C460C0AA-8F24-95BB-717A-279DC0D72A12}"/>
              </a:ext>
            </a:extLst>
          </p:cNvPr>
          <p:cNvSpPr>
            <a:spLocks noGrp="1"/>
          </p:cNvSpPr>
          <p:nvPr>
            <p:ph type="title"/>
          </p:nvPr>
        </p:nvSpPr>
        <p:spPr>
          <a:xfrm>
            <a:off x="0" y="557808"/>
            <a:ext cx="12192000" cy="1143000"/>
          </a:xfrm>
        </p:spPr>
        <p:txBody>
          <a:bodyPr>
            <a:noAutofit/>
          </a:bodyPr>
          <a:lstStyle/>
          <a:p>
            <a:br>
              <a:rPr lang="nl-NL" sz="3200" dirty="0">
                <a:solidFill>
                  <a:srgbClr val="0070C0"/>
                </a:solidFill>
                <a:highlight>
                  <a:srgbClr val="FFFF00"/>
                </a:highlight>
                <a:latin typeface="+mn-lt"/>
              </a:rPr>
            </a:br>
            <a:br>
              <a:rPr lang="nl-NL" sz="3200" dirty="0">
                <a:solidFill>
                  <a:srgbClr val="0070C0"/>
                </a:solidFill>
                <a:highlight>
                  <a:srgbClr val="FFFF00"/>
                </a:highlight>
                <a:latin typeface="+mn-lt"/>
              </a:rPr>
            </a:br>
            <a:r>
              <a:rPr lang="nl-NL" sz="3200" b="1" dirty="0">
                <a:solidFill>
                  <a:srgbClr val="0070C0"/>
                </a:solidFill>
                <a:latin typeface="+mn-lt"/>
              </a:rPr>
              <a:t>Format</a:t>
            </a:r>
            <a:br>
              <a:rPr lang="nl-NL" sz="3200" b="1" dirty="0">
                <a:solidFill>
                  <a:srgbClr val="0070C0"/>
                </a:solidFill>
                <a:latin typeface="+mn-lt"/>
              </a:rPr>
            </a:br>
            <a:endParaRPr lang="nl-NL" sz="3200" b="1" dirty="0">
              <a:solidFill>
                <a:srgbClr val="0070C0"/>
              </a:solidFill>
              <a:latin typeface="+mn-lt"/>
            </a:endParaRPr>
          </a:p>
        </p:txBody>
      </p:sp>
      <p:sp>
        <p:nvSpPr>
          <p:cNvPr id="4" name="Tekstvak 3">
            <a:extLst>
              <a:ext uri="{FF2B5EF4-FFF2-40B4-BE49-F238E27FC236}">
                <a16:creationId xmlns:a16="http://schemas.microsoft.com/office/drawing/2014/main" id="{8AC553FB-570C-BA76-EBA3-FEE1512BA796}"/>
              </a:ext>
            </a:extLst>
          </p:cNvPr>
          <p:cNvSpPr txBox="1"/>
          <p:nvPr/>
        </p:nvSpPr>
        <p:spPr>
          <a:xfrm>
            <a:off x="2351584" y="2052661"/>
            <a:ext cx="4011163" cy="4185761"/>
          </a:xfrm>
          <a:prstGeom prst="rect">
            <a:avLst/>
          </a:prstGeom>
          <a:solidFill>
            <a:schemeClr val="bg1"/>
          </a:solidFill>
          <a:ln>
            <a:solidFill>
              <a:schemeClr val="bg1">
                <a:lumMod val="50000"/>
              </a:schemeClr>
            </a:solidFill>
          </a:ln>
          <a:effectLst>
            <a:outerShdw blurRad="50800" dist="38100" dir="2700000" algn="tl" rotWithShape="0">
              <a:prstClr val="black">
                <a:alpha val="40000"/>
              </a:prstClr>
            </a:outerShdw>
          </a:effectLst>
        </p:spPr>
        <p:txBody>
          <a:bodyPr wrap="none" rtlCol="0">
            <a:spAutoFit/>
          </a:bodyPr>
          <a:lstStyle/>
          <a:p>
            <a:r>
              <a:rPr lang="nl-NL" sz="1400" b="1" dirty="0"/>
              <a:t>Strategisch vraagstuk</a:t>
            </a:r>
          </a:p>
          <a:p>
            <a:pPr marL="285750" indent="-285750">
              <a:buFont typeface="Arial" panose="020B0604020202020204" pitchFamily="34" charset="0"/>
              <a:buChar char="•"/>
            </a:pPr>
            <a:r>
              <a:rPr lang="nl-NL" sz="1400" dirty="0"/>
              <a:t>…</a:t>
            </a:r>
          </a:p>
          <a:p>
            <a:endParaRPr lang="nl-NL" sz="1400" dirty="0"/>
          </a:p>
          <a:p>
            <a:endParaRPr lang="nl-NL" sz="1400" b="1" dirty="0"/>
          </a:p>
          <a:p>
            <a:r>
              <a:rPr lang="nl-NL" sz="1400" b="1" dirty="0"/>
              <a:t>Ambities</a:t>
            </a:r>
            <a:r>
              <a:rPr lang="nl-NL" sz="1400" dirty="0"/>
              <a:t> (ruimtegebruik, omgevingskwaliteiten)</a:t>
            </a:r>
          </a:p>
          <a:p>
            <a:pPr marL="285750" indent="-285750">
              <a:buFont typeface="Arial" panose="020B0604020202020204" pitchFamily="34" charset="0"/>
              <a:buChar char="•"/>
            </a:pPr>
            <a:r>
              <a:rPr lang="nl-NL" sz="1400" dirty="0"/>
              <a:t>…</a:t>
            </a:r>
          </a:p>
          <a:p>
            <a:endParaRPr lang="nl-NL" sz="1400" dirty="0"/>
          </a:p>
          <a:p>
            <a:endParaRPr lang="nl-NL" sz="1400" dirty="0"/>
          </a:p>
          <a:p>
            <a:r>
              <a:rPr lang="nl-NL" sz="1400" b="1" dirty="0"/>
              <a:t>Doelen</a:t>
            </a:r>
            <a:r>
              <a:rPr lang="nl-NL" sz="1400" dirty="0"/>
              <a:t> (kwantitatief, jaartallen, bij Meer en Minder)</a:t>
            </a:r>
          </a:p>
          <a:p>
            <a:pPr marL="285750" indent="-285750">
              <a:buFont typeface="Arial" panose="020B0604020202020204" pitchFamily="34" charset="0"/>
              <a:buChar char="•"/>
            </a:pPr>
            <a:r>
              <a:rPr lang="nl-NL" sz="1400" dirty="0"/>
              <a:t>…</a:t>
            </a:r>
          </a:p>
          <a:p>
            <a:endParaRPr lang="nl-NL" sz="1400" dirty="0"/>
          </a:p>
          <a:p>
            <a:endParaRPr lang="nl-NL" sz="1400" dirty="0"/>
          </a:p>
          <a:p>
            <a:r>
              <a:rPr lang="nl-NL" sz="1400" b="1" dirty="0"/>
              <a:t>Integratie</a:t>
            </a:r>
            <a:r>
              <a:rPr lang="nl-NL" sz="1400" dirty="0"/>
              <a:t> (Synergieën, conflicten, keuzen)</a:t>
            </a:r>
          </a:p>
          <a:p>
            <a:endParaRPr lang="nl-NL" sz="1400" dirty="0"/>
          </a:p>
          <a:p>
            <a:pPr marL="285750" indent="-285750">
              <a:buFont typeface="Arial" panose="020B0604020202020204" pitchFamily="34" charset="0"/>
              <a:buChar char="•"/>
            </a:pPr>
            <a:r>
              <a:rPr lang="nl-NL" sz="1400" dirty="0"/>
              <a:t>…</a:t>
            </a:r>
          </a:p>
          <a:p>
            <a:endParaRPr lang="nl-NL" sz="1400" dirty="0"/>
          </a:p>
          <a:p>
            <a:endParaRPr lang="nl-NL" sz="1400" dirty="0"/>
          </a:p>
          <a:p>
            <a:endParaRPr lang="nl-NL" sz="1400" dirty="0"/>
          </a:p>
          <a:p>
            <a:endParaRPr lang="nl-NL" sz="1400" dirty="0"/>
          </a:p>
        </p:txBody>
      </p:sp>
      <p:pic>
        <p:nvPicPr>
          <p:cNvPr id="3" name="Afbeelding 2">
            <a:extLst>
              <a:ext uri="{FF2B5EF4-FFF2-40B4-BE49-F238E27FC236}">
                <a16:creationId xmlns:a16="http://schemas.microsoft.com/office/drawing/2014/main" id="{32E7F9C2-0F2B-F5EB-ACEB-D54F31CB1E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28048" y="2052661"/>
            <a:ext cx="3672408" cy="417711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16426350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p:nvPr/>
        </p:nvSpPr>
        <p:spPr>
          <a:xfrm>
            <a:off x="4079747" y="1941576"/>
            <a:ext cx="4059935" cy="4192523"/>
          </a:xfrm>
          <a:prstGeom prst="rect">
            <a:avLst/>
          </a:prstGeom>
          <a:blipFill>
            <a:blip r:embed="rId2" cstate="print"/>
            <a:stretch>
              <a:fillRect/>
            </a:stretch>
          </a:blipFill>
        </p:spPr>
        <p:txBody>
          <a:bodyPr wrap="square" lIns="0" tIns="0" rIns="0" bIns="0" rtlCol="0"/>
          <a:lstStyle/>
          <a:p>
            <a:endParaRPr/>
          </a:p>
        </p:txBody>
      </p:sp>
      <p:sp>
        <p:nvSpPr>
          <p:cNvPr id="5" name="object 5"/>
          <p:cNvSpPr txBox="1">
            <a:spLocks noGrp="1"/>
          </p:cNvSpPr>
          <p:nvPr>
            <p:ph type="sldNum" sz="quarter" idx="7"/>
          </p:nvPr>
        </p:nvSpPr>
        <p:spPr>
          <a:xfrm>
            <a:off x="5930138" y="6590276"/>
            <a:ext cx="292735" cy="211454"/>
          </a:xfrm>
          <a:prstGeom prst="rect">
            <a:avLst/>
          </a:prstGeom>
        </p:spPr>
        <p:txBody>
          <a:bodyPr vert="horz" wrap="square" lIns="0" tIns="0" rIns="0" bIns="0" rtlCol="0">
            <a:spAutoFit/>
          </a:bodyPr>
          <a:lstStyle>
            <a:defPPr>
              <a:defRPr lang="nl-NL"/>
            </a:defPPr>
            <a:lvl1pPr marL="0" algn="l" defTabSz="914400" rtl="0" eaLnBrk="1" latinLnBrk="0" hangingPunct="1">
              <a:defRPr sz="1200" b="1" i="0" kern="1200">
                <a:solidFill>
                  <a:schemeClr val="tx1"/>
                </a:solidFill>
                <a:latin typeface="Verdana"/>
                <a:ea typeface="+mn-ea"/>
                <a:cs typeface="Verdan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8100">
              <a:lnSpc>
                <a:spcPct val="100000"/>
              </a:lnSpc>
              <a:spcBef>
                <a:spcPts val="105"/>
              </a:spcBef>
            </a:pPr>
            <a:fld id="{81D60167-4931-47E6-BA6A-407CBD079E47}" type="slidenum">
              <a:rPr lang="nl-NL" smtClean="0"/>
              <a:pPr marL="38100">
                <a:lnSpc>
                  <a:spcPct val="100000"/>
                </a:lnSpc>
                <a:spcBef>
                  <a:spcPts val="105"/>
                </a:spcBef>
              </a:pPr>
              <a:t>51</a:t>
            </a:fld>
            <a:endParaRPr dirty="0"/>
          </a:p>
        </p:txBody>
      </p:sp>
      <p:pic>
        <p:nvPicPr>
          <p:cNvPr id="2" name="Afbeelding 1">
            <a:extLst>
              <a:ext uri="{FF2B5EF4-FFF2-40B4-BE49-F238E27FC236}">
                <a16:creationId xmlns:a16="http://schemas.microsoft.com/office/drawing/2014/main" id="{02339D3C-0DF4-D348-8337-4D4BD866714D}"/>
              </a:ext>
            </a:extLst>
          </p:cNvPr>
          <p:cNvPicPr>
            <a:picLocks noChangeAspect="1"/>
          </p:cNvPicPr>
          <p:nvPr/>
        </p:nvPicPr>
        <p:blipFill>
          <a:blip r:embed="rId3"/>
          <a:stretch>
            <a:fillRect/>
          </a:stretch>
        </p:blipFill>
        <p:spPr>
          <a:xfrm>
            <a:off x="5906285" y="0"/>
            <a:ext cx="2258079" cy="743343"/>
          </a:xfrm>
          <a:prstGeom prst="rect">
            <a:avLst/>
          </a:prstGeom>
        </p:spPr>
      </p:pic>
      <p:sp>
        <p:nvSpPr>
          <p:cNvPr id="7" name="Titel 1">
            <a:extLst>
              <a:ext uri="{FF2B5EF4-FFF2-40B4-BE49-F238E27FC236}">
                <a16:creationId xmlns:a16="http://schemas.microsoft.com/office/drawing/2014/main" id="{8DADAD5E-7EAC-CC61-86D3-2B7FDEC27919}"/>
              </a:ext>
            </a:extLst>
          </p:cNvPr>
          <p:cNvSpPr>
            <a:spLocks noGrp="1"/>
          </p:cNvSpPr>
          <p:nvPr>
            <p:ph type="title"/>
          </p:nvPr>
        </p:nvSpPr>
        <p:spPr>
          <a:xfrm>
            <a:off x="0" y="557808"/>
            <a:ext cx="12192000" cy="1143000"/>
          </a:xfrm>
        </p:spPr>
        <p:txBody>
          <a:bodyPr>
            <a:noAutofit/>
          </a:bodyPr>
          <a:lstStyle/>
          <a:p>
            <a:br>
              <a:rPr lang="nl-NL" sz="3200" dirty="0">
                <a:solidFill>
                  <a:srgbClr val="0070C0"/>
                </a:solidFill>
                <a:highlight>
                  <a:srgbClr val="FFFF00"/>
                </a:highlight>
                <a:latin typeface="+mn-lt"/>
              </a:rPr>
            </a:br>
            <a:br>
              <a:rPr lang="nl-NL" sz="3200" dirty="0">
                <a:solidFill>
                  <a:srgbClr val="0070C0"/>
                </a:solidFill>
                <a:highlight>
                  <a:srgbClr val="FFFF00"/>
                </a:highlight>
                <a:latin typeface="+mn-lt"/>
              </a:rPr>
            </a:br>
            <a:r>
              <a:rPr lang="nl-NL" sz="3200" b="1" dirty="0">
                <a:solidFill>
                  <a:srgbClr val="0070C0"/>
                </a:solidFill>
                <a:latin typeface="+mn-lt"/>
              </a:rPr>
              <a:t>Methode</a:t>
            </a:r>
            <a:br>
              <a:rPr lang="nl-NL" sz="3200" b="1" dirty="0">
                <a:solidFill>
                  <a:srgbClr val="0070C0"/>
                </a:solidFill>
                <a:latin typeface="+mn-lt"/>
              </a:rPr>
            </a:br>
            <a:endParaRPr lang="nl-NL" sz="3200" b="1" dirty="0">
              <a:solidFill>
                <a:srgbClr val="0070C0"/>
              </a:solidFill>
              <a:latin typeface="+mn-lt"/>
            </a:endParaRPr>
          </a:p>
        </p:txBody>
      </p:sp>
    </p:spTree>
    <p:extLst>
      <p:ext uri="{BB962C8B-B14F-4D97-AF65-F5344CB8AC3E}">
        <p14:creationId xmlns:p14="http://schemas.microsoft.com/office/powerpoint/2010/main" val="94823305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4079776" y="1628800"/>
            <a:ext cx="4486275" cy="2253822"/>
          </a:xfrm>
          <a:prstGeom prst="rect">
            <a:avLst/>
          </a:prstGeom>
        </p:spPr>
        <p:txBody>
          <a:bodyPr vert="horz" wrap="square" lIns="0" tIns="85725" rIns="0" bIns="0" rtlCol="0">
            <a:spAutoFit/>
          </a:bodyPr>
          <a:lstStyle/>
          <a:p>
            <a:pPr marL="12700">
              <a:lnSpc>
                <a:spcPct val="100000"/>
              </a:lnSpc>
              <a:spcBef>
                <a:spcPts val="675"/>
              </a:spcBef>
              <a:buClr>
                <a:srgbClr val="006FC0"/>
              </a:buClr>
              <a:tabLst>
                <a:tab pos="354965" algn="l"/>
                <a:tab pos="355600" algn="l"/>
              </a:tabLst>
            </a:pPr>
            <a:endParaRPr lang="nl-NL" sz="2400" spc="-5" dirty="0">
              <a:cs typeface="Carlito"/>
            </a:endParaRPr>
          </a:p>
          <a:p>
            <a:pPr marL="355600" indent="-342900">
              <a:lnSpc>
                <a:spcPct val="100000"/>
              </a:lnSpc>
              <a:spcBef>
                <a:spcPts val="675"/>
              </a:spcBef>
              <a:buClr>
                <a:srgbClr val="006FC0"/>
              </a:buClr>
              <a:buFont typeface="Arial"/>
              <a:buChar char="•"/>
              <a:tabLst>
                <a:tab pos="354965" algn="l"/>
                <a:tab pos="355600" algn="l"/>
              </a:tabLst>
            </a:pPr>
            <a:r>
              <a:rPr sz="2400" spc="-5" dirty="0">
                <a:cs typeface="Carlito"/>
              </a:rPr>
              <a:t>Elk </a:t>
            </a:r>
            <a:r>
              <a:rPr sz="2400" dirty="0">
                <a:cs typeface="Carlito"/>
              </a:rPr>
              <a:t>idee is</a:t>
            </a:r>
            <a:r>
              <a:rPr sz="2400" spc="-15" dirty="0">
                <a:cs typeface="Carlito"/>
              </a:rPr>
              <a:t> </a:t>
            </a:r>
            <a:r>
              <a:rPr sz="2400" spc="-25" dirty="0">
                <a:cs typeface="Carlito"/>
              </a:rPr>
              <a:t>welkom</a:t>
            </a:r>
            <a:endParaRPr sz="2400" dirty="0">
              <a:cs typeface="Carlito"/>
            </a:endParaRPr>
          </a:p>
          <a:p>
            <a:pPr marL="355600" indent="-342900">
              <a:lnSpc>
                <a:spcPct val="100000"/>
              </a:lnSpc>
              <a:spcBef>
                <a:spcPts val="575"/>
              </a:spcBef>
              <a:buClr>
                <a:srgbClr val="006FC0"/>
              </a:buClr>
              <a:buFont typeface="Arial"/>
              <a:buChar char="•"/>
              <a:tabLst>
                <a:tab pos="354965" algn="l"/>
                <a:tab pos="355600" algn="l"/>
              </a:tabLst>
            </a:pPr>
            <a:r>
              <a:rPr lang="nl-NL" sz="2400" spc="-5" dirty="0">
                <a:cs typeface="Carlito"/>
              </a:rPr>
              <a:t>Niet eens, dan beter </a:t>
            </a:r>
            <a:r>
              <a:rPr sz="2400" dirty="0">
                <a:cs typeface="Carlito"/>
              </a:rPr>
              <a:t>idee</a:t>
            </a:r>
            <a:r>
              <a:rPr sz="2400" spc="-70" dirty="0">
                <a:cs typeface="Carlito"/>
              </a:rPr>
              <a:t> </a:t>
            </a:r>
            <a:r>
              <a:rPr sz="2400" spc="-10" dirty="0">
                <a:cs typeface="Carlito"/>
              </a:rPr>
              <a:t>leveren</a:t>
            </a:r>
            <a:endParaRPr sz="2400" dirty="0">
              <a:cs typeface="Carlito"/>
            </a:endParaRPr>
          </a:p>
          <a:p>
            <a:pPr marL="355600" indent="-342900">
              <a:lnSpc>
                <a:spcPct val="100000"/>
              </a:lnSpc>
              <a:spcBef>
                <a:spcPts val="575"/>
              </a:spcBef>
              <a:buClr>
                <a:srgbClr val="006FC0"/>
              </a:buClr>
              <a:buFont typeface="Arial"/>
              <a:buChar char="•"/>
              <a:tabLst>
                <a:tab pos="354965" algn="l"/>
                <a:tab pos="355600" algn="l"/>
              </a:tabLst>
            </a:pPr>
            <a:r>
              <a:rPr sz="2400" spc="-15" dirty="0">
                <a:cs typeface="Carlito"/>
              </a:rPr>
              <a:t>Kort </a:t>
            </a:r>
            <a:r>
              <a:rPr sz="2400" dirty="0">
                <a:cs typeface="Carlito"/>
              </a:rPr>
              <a:t>en </a:t>
            </a:r>
            <a:r>
              <a:rPr sz="2400" spc="-5" dirty="0" err="1">
                <a:cs typeface="Carlito"/>
              </a:rPr>
              <a:t>duidelijk</a:t>
            </a:r>
            <a:r>
              <a:rPr sz="2400" spc="-20" dirty="0">
                <a:cs typeface="Carlito"/>
              </a:rPr>
              <a:t> </a:t>
            </a:r>
            <a:r>
              <a:rPr sz="2400" dirty="0" err="1">
                <a:cs typeface="Carlito"/>
              </a:rPr>
              <a:t>zijn</a:t>
            </a:r>
            <a:endParaRPr lang="nl-NL" sz="2400" dirty="0">
              <a:cs typeface="Carlito"/>
            </a:endParaRPr>
          </a:p>
          <a:p>
            <a:pPr marL="355600" indent="-342900">
              <a:lnSpc>
                <a:spcPct val="100000"/>
              </a:lnSpc>
              <a:spcBef>
                <a:spcPts val="575"/>
              </a:spcBef>
              <a:buClr>
                <a:srgbClr val="006FC0"/>
              </a:buClr>
              <a:buFont typeface="Arial"/>
              <a:buChar char="•"/>
              <a:tabLst>
                <a:tab pos="354965" algn="l"/>
                <a:tab pos="355600" algn="l"/>
              </a:tabLst>
            </a:pPr>
            <a:r>
              <a:rPr lang="nl-NL" sz="2400" dirty="0">
                <a:cs typeface="Carlito"/>
              </a:rPr>
              <a:t>Meteen schetsen en schrijven</a:t>
            </a:r>
            <a:endParaRPr sz="2400" dirty="0">
              <a:cs typeface="Carlito"/>
            </a:endParaRPr>
          </a:p>
        </p:txBody>
      </p:sp>
      <p:sp>
        <p:nvSpPr>
          <p:cNvPr id="5" name="object 5"/>
          <p:cNvSpPr txBox="1">
            <a:spLocks noGrp="1"/>
          </p:cNvSpPr>
          <p:nvPr>
            <p:ph type="sldNum" sz="quarter" idx="7"/>
          </p:nvPr>
        </p:nvSpPr>
        <p:spPr>
          <a:xfrm>
            <a:off x="5930138" y="6590276"/>
            <a:ext cx="292735" cy="211454"/>
          </a:xfrm>
          <a:prstGeom prst="rect">
            <a:avLst/>
          </a:prstGeom>
        </p:spPr>
        <p:txBody>
          <a:bodyPr vert="horz" wrap="square" lIns="0" tIns="0" rIns="0" bIns="0" rtlCol="0">
            <a:spAutoFit/>
          </a:bodyPr>
          <a:lstStyle>
            <a:defPPr>
              <a:defRPr lang="nl-NL"/>
            </a:defPPr>
            <a:lvl1pPr marL="0" algn="l" defTabSz="914400" rtl="0" eaLnBrk="1" latinLnBrk="0" hangingPunct="1">
              <a:defRPr sz="1200" b="1" i="0" kern="1200">
                <a:solidFill>
                  <a:schemeClr val="tx1"/>
                </a:solidFill>
                <a:latin typeface="Verdana"/>
                <a:ea typeface="+mn-ea"/>
                <a:cs typeface="Verdan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8100">
              <a:lnSpc>
                <a:spcPct val="100000"/>
              </a:lnSpc>
              <a:spcBef>
                <a:spcPts val="105"/>
              </a:spcBef>
            </a:pPr>
            <a:fld id="{81D60167-4931-47E6-BA6A-407CBD079E47}" type="slidenum">
              <a:rPr lang="nl-NL" smtClean="0"/>
              <a:pPr marL="38100">
                <a:lnSpc>
                  <a:spcPct val="100000"/>
                </a:lnSpc>
                <a:spcBef>
                  <a:spcPts val="105"/>
                </a:spcBef>
              </a:pPr>
              <a:t>52</a:t>
            </a:fld>
            <a:endParaRPr dirty="0"/>
          </a:p>
        </p:txBody>
      </p:sp>
      <p:pic>
        <p:nvPicPr>
          <p:cNvPr id="2" name="Afbeelding 1">
            <a:extLst>
              <a:ext uri="{FF2B5EF4-FFF2-40B4-BE49-F238E27FC236}">
                <a16:creationId xmlns:a16="http://schemas.microsoft.com/office/drawing/2014/main" id="{183EC0FA-DB95-5CE2-EE16-7BDB5372ACB2}"/>
              </a:ext>
            </a:extLst>
          </p:cNvPr>
          <p:cNvPicPr>
            <a:picLocks noChangeAspect="1"/>
          </p:cNvPicPr>
          <p:nvPr/>
        </p:nvPicPr>
        <p:blipFill>
          <a:blip r:embed="rId2"/>
          <a:stretch>
            <a:fillRect/>
          </a:stretch>
        </p:blipFill>
        <p:spPr>
          <a:xfrm>
            <a:off x="5906285" y="0"/>
            <a:ext cx="2258079" cy="743343"/>
          </a:xfrm>
          <a:prstGeom prst="rect">
            <a:avLst/>
          </a:prstGeom>
        </p:spPr>
      </p:pic>
      <p:sp>
        <p:nvSpPr>
          <p:cNvPr id="7" name="Titel 1">
            <a:extLst>
              <a:ext uri="{FF2B5EF4-FFF2-40B4-BE49-F238E27FC236}">
                <a16:creationId xmlns:a16="http://schemas.microsoft.com/office/drawing/2014/main" id="{C460C0AA-8F24-95BB-717A-279DC0D72A12}"/>
              </a:ext>
            </a:extLst>
          </p:cNvPr>
          <p:cNvSpPr>
            <a:spLocks noGrp="1"/>
          </p:cNvSpPr>
          <p:nvPr>
            <p:ph type="title"/>
          </p:nvPr>
        </p:nvSpPr>
        <p:spPr>
          <a:xfrm>
            <a:off x="0" y="557808"/>
            <a:ext cx="12192000" cy="1143000"/>
          </a:xfrm>
        </p:spPr>
        <p:txBody>
          <a:bodyPr>
            <a:noAutofit/>
          </a:bodyPr>
          <a:lstStyle/>
          <a:p>
            <a:br>
              <a:rPr lang="nl-NL" sz="3200" dirty="0">
                <a:solidFill>
                  <a:srgbClr val="0070C0"/>
                </a:solidFill>
                <a:highlight>
                  <a:srgbClr val="FFFF00"/>
                </a:highlight>
                <a:latin typeface="+mn-lt"/>
              </a:rPr>
            </a:br>
            <a:br>
              <a:rPr lang="nl-NL" sz="3200" dirty="0">
                <a:solidFill>
                  <a:srgbClr val="0070C0"/>
                </a:solidFill>
                <a:highlight>
                  <a:srgbClr val="FFFF00"/>
                </a:highlight>
                <a:latin typeface="+mn-lt"/>
              </a:rPr>
            </a:br>
            <a:r>
              <a:rPr lang="nl-NL" sz="3200" b="1" dirty="0">
                <a:solidFill>
                  <a:srgbClr val="0070C0"/>
                </a:solidFill>
                <a:latin typeface="+mn-lt"/>
              </a:rPr>
              <a:t>Spelregels</a:t>
            </a:r>
            <a:br>
              <a:rPr lang="nl-NL" sz="3200" b="1" dirty="0">
                <a:solidFill>
                  <a:srgbClr val="0070C0"/>
                </a:solidFill>
                <a:latin typeface="+mn-lt"/>
              </a:rPr>
            </a:br>
            <a:endParaRPr lang="nl-NL" sz="3200" b="1" dirty="0">
              <a:solidFill>
                <a:srgbClr val="0070C0"/>
              </a:solidFill>
              <a:latin typeface="+mn-lt"/>
            </a:endParaRPr>
          </a:p>
        </p:txBody>
      </p:sp>
    </p:spTree>
    <p:extLst>
      <p:ext uri="{BB962C8B-B14F-4D97-AF65-F5344CB8AC3E}">
        <p14:creationId xmlns:p14="http://schemas.microsoft.com/office/powerpoint/2010/main" val="345759662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sldNum" sz="quarter" idx="7"/>
          </p:nvPr>
        </p:nvSpPr>
        <p:spPr>
          <a:xfrm>
            <a:off x="5930138" y="6590276"/>
            <a:ext cx="292735" cy="211454"/>
          </a:xfrm>
          <a:prstGeom prst="rect">
            <a:avLst/>
          </a:prstGeom>
        </p:spPr>
        <p:txBody>
          <a:bodyPr vert="horz" wrap="square" lIns="0" tIns="0" rIns="0" bIns="0" rtlCol="0">
            <a:spAutoFit/>
          </a:bodyPr>
          <a:lstStyle>
            <a:defPPr>
              <a:defRPr lang="nl-NL"/>
            </a:defPPr>
            <a:lvl1pPr marL="0" algn="l" defTabSz="914400" rtl="0" eaLnBrk="1" latinLnBrk="0" hangingPunct="1">
              <a:defRPr sz="1200" b="1" i="0" kern="1200">
                <a:solidFill>
                  <a:schemeClr val="tx1"/>
                </a:solidFill>
                <a:latin typeface="Verdana"/>
                <a:ea typeface="+mn-ea"/>
                <a:cs typeface="Verdan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8100">
              <a:lnSpc>
                <a:spcPct val="100000"/>
              </a:lnSpc>
              <a:spcBef>
                <a:spcPts val="105"/>
              </a:spcBef>
            </a:pPr>
            <a:fld id="{81D60167-4931-47E6-BA6A-407CBD079E47}" type="slidenum">
              <a:rPr lang="nl-NL" smtClean="0"/>
              <a:pPr marL="38100">
                <a:lnSpc>
                  <a:spcPct val="100000"/>
                </a:lnSpc>
                <a:spcBef>
                  <a:spcPts val="105"/>
                </a:spcBef>
              </a:pPr>
              <a:t>53</a:t>
            </a:fld>
            <a:endParaRPr dirty="0"/>
          </a:p>
        </p:txBody>
      </p:sp>
      <p:pic>
        <p:nvPicPr>
          <p:cNvPr id="2" name="Afbeelding 1">
            <a:extLst>
              <a:ext uri="{FF2B5EF4-FFF2-40B4-BE49-F238E27FC236}">
                <a16:creationId xmlns:a16="http://schemas.microsoft.com/office/drawing/2014/main" id="{8DE884FA-1F57-8C1A-A96C-6983B991167A}"/>
              </a:ext>
            </a:extLst>
          </p:cNvPr>
          <p:cNvPicPr>
            <a:picLocks noChangeAspect="1"/>
          </p:cNvPicPr>
          <p:nvPr/>
        </p:nvPicPr>
        <p:blipFill>
          <a:blip r:embed="rId3"/>
          <a:stretch>
            <a:fillRect/>
          </a:stretch>
        </p:blipFill>
        <p:spPr>
          <a:xfrm>
            <a:off x="5906285" y="0"/>
            <a:ext cx="2258079" cy="743343"/>
          </a:xfrm>
          <a:prstGeom prst="rect">
            <a:avLst/>
          </a:prstGeom>
        </p:spPr>
      </p:pic>
      <p:sp>
        <p:nvSpPr>
          <p:cNvPr id="4" name="Tekstvak 3">
            <a:extLst>
              <a:ext uri="{FF2B5EF4-FFF2-40B4-BE49-F238E27FC236}">
                <a16:creationId xmlns:a16="http://schemas.microsoft.com/office/drawing/2014/main" id="{13706EE5-959A-D1A6-12CB-223B5B1E3E1E}"/>
              </a:ext>
            </a:extLst>
          </p:cNvPr>
          <p:cNvSpPr txBox="1"/>
          <p:nvPr/>
        </p:nvSpPr>
        <p:spPr>
          <a:xfrm>
            <a:off x="911424" y="1622224"/>
            <a:ext cx="3389335" cy="1272784"/>
          </a:xfrm>
          <a:prstGeom prst="rect">
            <a:avLst/>
          </a:prstGeom>
          <a:solidFill>
            <a:schemeClr val="bg1"/>
          </a:solidFill>
        </p:spPr>
        <p:txBody>
          <a:bodyPr wrap="square">
            <a:spAutoFit/>
          </a:bodyPr>
          <a:lstStyle/>
          <a:p>
            <a:pPr>
              <a:spcAft>
                <a:spcPts val="800"/>
              </a:spcAft>
              <a:buClr>
                <a:srgbClr val="0070C0"/>
              </a:buClr>
            </a:pPr>
            <a:r>
              <a:rPr lang="nl-NL" sz="2400" b="1" kern="0" dirty="0">
                <a:solidFill>
                  <a:srgbClr val="538135"/>
                </a:solidFill>
                <a:effectLst/>
                <a:latin typeface="Calibri" panose="020F0502020204030204" pitchFamily="34" charset="0"/>
                <a:ea typeface="Times New Roman" panose="02020603050405020304" pitchFamily="18" charset="0"/>
                <a:cs typeface="Calibri" panose="020F0502020204030204" pitchFamily="34" charset="0"/>
              </a:rPr>
              <a:t>Groep I </a:t>
            </a: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Clr>
                <a:srgbClr val="0070C0"/>
              </a:buClr>
              <a:buFont typeface="Arial" panose="020B0604020202020204" pitchFamily="34" charset="0"/>
              <a:buChar char="•"/>
            </a:pPr>
            <a:r>
              <a:rPr lang="nl-NL" sz="2200" kern="0" dirty="0">
                <a:latin typeface="Calibri" panose="020F0502020204030204" pitchFamily="34" charset="0"/>
                <a:ea typeface="Calibri" panose="020F0502020204030204" pitchFamily="34" charset="0"/>
                <a:cs typeface="Calibri" panose="020F0502020204030204" pitchFamily="34" charset="0"/>
              </a:rPr>
              <a:t>[Deelnemers invullen]</a:t>
            </a:r>
            <a:endParaRPr lang="nl-NL" sz="2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Clr>
                <a:srgbClr val="0070C0"/>
              </a:buClr>
              <a:buFont typeface="Arial" panose="020B0604020202020204" pitchFamily="34" charset="0"/>
              <a:buChar char="•"/>
            </a:pPr>
            <a:endParaRPr lang="nl-NL" sz="22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Tekstvak 2">
            <a:extLst>
              <a:ext uri="{FF2B5EF4-FFF2-40B4-BE49-F238E27FC236}">
                <a16:creationId xmlns:a16="http://schemas.microsoft.com/office/drawing/2014/main" id="{9C90E110-6F5E-ECD5-15D4-009767ADA361}"/>
              </a:ext>
            </a:extLst>
          </p:cNvPr>
          <p:cNvSpPr txBox="1"/>
          <p:nvPr/>
        </p:nvSpPr>
        <p:spPr>
          <a:xfrm>
            <a:off x="3575720" y="3068407"/>
            <a:ext cx="3389335" cy="1272784"/>
          </a:xfrm>
          <a:prstGeom prst="rect">
            <a:avLst/>
          </a:prstGeom>
          <a:solidFill>
            <a:schemeClr val="bg1"/>
          </a:solidFill>
        </p:spPr>
        <p:txBody>
          <a:bodyPr wrap="square">
            <a:spAutoFit/>
          </a:bodyPr>
          <a:lstStyle/>
          <a:p>
            <a:pPr>
              <a:spcAft>
                <a:spcPts val="800"/>
              </a:spcAft>
              <a:buClr>
                <a:srgbClr val="0070C0"/>
              </a:buClr>
            </a:pPr>
            <a:r>
              <a:rPr lang="nl-NL" sz="2400" b="1" kern="0" dirty="0">
                <a:solidFill>
                  <a:srgbClr val="538135"/>
                </a:solidFill>
                <a:effectLst/>
                <a:latin typeface="Calibri" panose="020F0502020204030204" pitchFamily="34" charset="0"/>
                <a:ea typeface="Times New Roman" panose="02020603050405020304" pitchFamily="18" charset="0"/>
                <a:cs typeface="Calibri" panose="020F0502020204030204" pitchFamily="34" charset="0"/>
              </a:rPr>
              <a:t>Groep I</a:t>
            </a:r>
            <a:r>
              <a:rPr lang="nl-NL" sz="2400" b="1" kern="0" dirty="0">
                <a:solidFill>
                  <a:srgbClr val="538135"/>
                </a:solidFill>
                <a:latin typeface="Calibri" panose="020F0502020204030204" pitchFamily="34" charset="0"/>
                <a:ea typeface="Times New Roman" panose="02020603050405020304" pitchFamily="18" charset="0"/>
                <a:cs typeface="Calibri" panose="020F0502020204030204" pitchFamily="34" charset="0"/>
              </a:rPr>
              <a:t>I</a:t>
            </a: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Clr>
                <a:srgbClr val="0070C0"/>
              </a:buClr>
              <a:buFont typeface="Arial" panose="020B0604020202020204" pitchFamily="34" charset="0"/>
              <a:buChar char="•"/>
            </a:pPr>
            <a:r>
              <a:rPr lang="nl-NL" sz="2200" kern="0" dirty="0">
                <a:latin typeface="Calibri" panose="020F0502020204030204" pitchFamily="34" charset="0"/>
                <a:ea typeface="Calibri" panose="020F0502020204030204" pitchFamily="34" charset="0"/>
                <a:cs typeface="Calibri" panose="020F0502020204030204" pitchFamily="34" charset="0"/>
              </a:rPr>
              <a:t>[Deelnemers invullen]</a:t>
            </a:r>
            <a:endParaRPr lang="nl-NL" sz="2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Clr>
                <a:srgbClr val="0070C0"/>
              </a:buClr>
              <a:buFont typeface="Arial" panose="020B0604020202020204" pitchFamily="34" charset="0"/>
              <a:buChar char="•"/>
            </a:pPr>
            <a:endParaRPr lang="nl-NL" sz="22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Tekstvak 6">
            <a:extLst>
              <a:ext uri="{FF2B5EF4-FFF2-40B4-BE49-F238E27FC236}">
                <a16:creationId xmlns:a16="http://schemas.microsoft.com/office/drawing/2014/main" id="{9EA572D0-0F95-FBE6-0E67-5311EF24A8AC}"/>
              </a:ext>
            </a:extLst>
          </p:cNvPr>
          <p:cNvSpPr txBox="1"/>
          <p:nvPr/>
        </p:nvSpPr>
        <p:spPr>
          <a:xfrm>
            <a:off x="1055440" y="4514590"/>
            <a:ext cx="3389335" cy="1272784"/>
          </a:xfrm>
          <a:prstGeom prst="rect">
            <a:avLst/>
          </a:prstGeom>
          <a:solidFill>
            <a:schemeClr val="bg1"/>
          </a:solidFill>
        </p:spPr>
        <p:txBody>
          <a:bodyPr wrap="square">
            <a:spAutoFit/>
          </a:bodyPr>
          <a:lstStyle/>
          <a:p>
            <a:pPr>
              <a:spcAft>
                <a:spcPts val="800"/>
              </a:spcAft>
              <a:buClr>
                <a:srgbClr val="0070C0"/>
              </a:buClr>
            </a:pPr>
            <a:r>
              <a:rPr lang="nl-NL" sz="2400" b="1" kern="0" dirty="0">
                <a:solidFill>
                  <a:srgbClr val="538135"/>
                </a:solidFill>
                <a:effectLst/>
                <a:latin typeface="Calibri" panose="020F0502020204030204" pitchFamily="34" charset="0"/>
                <a:ea typeface="Times New Roman" panose="02020603050405020304" pitchFamily="18" charset="0"/>
                <a:cs typeface="Calibri" panose="020F0502020204030204" pitchFamily="34" charset="0"/>
              </a:rPr>
              <a:t>Groep III </a:t>
            </a: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Clr>
                <a:srgbClr val="0070C0"/>
              </a:buClr>
              <a:buFont typeface="Arial" panose="020B0604020202020204" pitchFamily="34" charset="0"/>
              <a:buChar char="•"/>
            </a:pPr>
            <a:r>
              <a:rPr lang="nl-NL" sz="2200" kern="0" dirty="0">
                <a:latin typeface="Calibri" panose="020F0502020204030204" pitchFamily="34" charset="0"/>
                <a:ea typeface="Calibri" panose="020F0502020204030204" pitchFamily="34" charset="0"/>
                <a:cs typeface="Calibri" panose="020F0502020204030204" pitchFamily="34" charset="0"/>
              </a:rPr>
              <a:t>[Deelnemers invullen]</a:t>
            </a:r>
            <a:endParaRPr lang="nl-NL" sz="2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Clr>
                <a:srgbClr val="0070C0"/>
              </a:buClr>
              <a:buFont typeface="Arial" panose="020B0604020202020204" pitchFamily="34" charset="0"/>
              <a:buChar char="•"/>
            </a:pPr>
            <a:endParaRPr lang="nl-NL" sz="22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Tekstvak 8">
            <a:extLst>
              <a:ext uri="{FF2B5EF4-FFF2-40B4-BE49-F238E27FC236}">
                <a16:creationId xmlns:a16="http://schemas.microsoft.com/office/drawing/2014/main" id="{A942D618-A6C7-A661-B353-2A4F03DC19E8}"/>
              </a:ext>
            </a:extLst>
          </p:cNvPr>
          <p:cNvSpPr txBox="1"/>
          <p:nvPr/>
        </p:nvSpPr>
        <p:spPr>
          <a:xfrm>
            <a:off x="7891241" y="2348880"/>
            <a:ext cx="3389335" cy="1272784"/>
          </a:xfrm>
          <a:prstGeom prst="rect">
            <a:avLst/>
          </a:prstGeom>
          <a:solidFill>
            <a:schemeClr val="bg1"/>
          </a:solidFill>
        </p:spPr>
        <p:txBody>
          <a:bodyPr wrap="square">
            <a:spAutoFit/>
          </a:bodyPr>
          <a:lstStyle/>
          <a:p>
            <a:pPr>
              <a:spcAft>
                <a:spcPts val="800"/>
              </a:spcAft>
              <a:buClr>
                <a:srgbClr val="0070C0"/>
              </a:buClr>
            </a:pPr>
            <a:r>
              <a:rPr lang="nl-NL" sz="2400" b="1" kern="0" dirty="0">
                <a:solidFill>
                  <a:srgbClr val="538135"/>
                </a:solidFill>
                <a:effectLst/>
                <a:latin typeface="Calibri" panose="020F0502020204030204" pitchFamily="34" charset="0"/>
                <a:ea typeface="Times New Roman" panose="02020603050405020304" pitchFamily="18" charset="0"/>
                <a:cs typeface="Calibri" panose="020F0502020204030204" pitchFamily="34" charset="0"/>
              </a:rPr>
              <a:t>Groep IV </a:t>
            </a: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Clr>
                <a:srgbClr val="0070C0"/>
              </a:buClr>
              <a:buFont typeface="Arial" panose="020B0604020202020204" pitchFamily="34" charset="0"/>
              <a:buChar char="•"/>
            </a:pPr>
            <a:r>
              <a:rPr lang="nl-NL" sz="2200" kern="0" dirty="0">
                <a:latin typeface="Calibri" panose="020F0502020204030204" pitchFamily="34" charset="0"/>
                <a:ea typeface="Calibri" panose="020F0502020204030204" pitchFamily="34" charset="0"/>
                <a:cs typeface="Calibri" panose="020F0502020204030204" pitchFamily="34" charset="0"/>
              </a:rPr>
              <a:t>[Deelnemers invullen]</a:t>
            </a:r>
            <a:endParaRPr lang="nl-NL" sz="2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Clr>
                <a:srgbClr val="0070C0"/>
              </a:buClr>
              <a:buFont typeface="Arial" panose="020B0604020202020204" pitchFamily="34" charset="0"/>
              <a:buChar char="•"/>
            </a:pPr>
            <a:endParaRPr lang="nl-NL" sz="22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Tekstvak 9">
            <a:extLst>
              <a:ext uri="{FF2B5EF4-FFF2-40B4-BE49-F238E27FC236}">
                <a16:creationId xmlns:a16="http://schemas.microsoft.com/office/drawing/2014/main" id="{4C04627D-0576-3839-6F3C-2A5988AC275F}"/>
              </a:ext>
            </a:extLst>
          </p:cNvPr>
          <p:cNvSpPr txBox="1"/>
          <p:nvPr/>
        </p:nvSpPr>
        <p:spPr>
          <a:xfrm>
            <a:off x="8472264" y="4180490"/>
            <a:ext cx="3389335" cy="1272784"/>
          </a:xfrm>
          <a:prstGeom prst="rect">
            <a:avLst/>
          </a:prstGeom>
          <a:solidFill>
            <a:schemeClr val="bg1"/>
          </a:solidFill>
        </p:spPr>
        <p:txBody>
          <a:bodyPr wrap="square">
            <a:spAutoFit/>
          </a:bodyPr>
          <a:lstStyle/>
          <a:p>
            <a:pPr>
              <a:spcAft>
                <a:spcPts val="800"/>
              </a:spcAft>
              <a:buClr>
                <a:srgbClr val="0070C0"/>
              </a:buClr>
            </a:pPr>
            <a:r>
              <a:rPr lang="nl-NL" sz="2400" b="1" kern="0" dirty="0">
                <a:solidFill>
                  <a:srgbClr val="538135"/>
                </a:solidFill>
                <a:effectLst/>
                <a:latin typeface="Calibri" panose="020F0502020204030204" pitchFamily="34" charset="0"/>
                <a:ea typeface="Times New Roman" panose="02020603050405020304" pitchFamily="18" charset="0"/>
                <a:cs typeface="Calibri" panose="020F0502020204030204" pitchFamily="34" charset="0"/>
              </a:rPr>
              <a:t>Groep V </a:t>
            </a: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Clr>
                <a:srgbClr val="0070C0"/>
              </a:buClr>
              <a:buFont typeface="Arial" panose="020B0604020202020204" pitchFamily="34" charset="0"/>
              <a:buChar char="•"/>
            </a:pPr>
            <a:r>
              <a:rPr lang="nl-NL" sz="2200" kern="0" dirty="0">
                <a:latin typeface="Calibri" panose="020F0502020204030204" pitchFamily="34" charset="0"/>
                <a:ea typeface="Calibri" panose="020F0502020204030204" pitchFamily="34" charset="0"/>
                <a:cs typeface="Calibri" panose="020F0502020204030204" pitchFamily="34" charset="0"/>
              </a:rPr>
              <a:t>[Deelnemers invullen]</a:t>
            </a:r>
            <a:endParaRPr lang="nl-NL" sz="2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Clr>
                <a:srgbClr val="0070C0"/>
              </a:buClr>
              <a:buFont typeface="Arial" panose="020B0604020202020204" pitchFamily="34" charset="0"/>
              <a:buChar char="•"/>
            </a:pPr>
            <a:endParaRPr lang="nl-NL" sz="22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3" name="Titel 1">
            <a:extLst>
              <a:ext uri="{FF2B5EF4-FFF2-40B4-BE49-F238E27FC236}">
                <a16:creationId xmlns:a16="http://schemas.microsoft.com/office/drawing/2014/main" id="{1DF91587-D5D6-82F9-8DAE-BAC8D6C3005F}"/>
              </a:ext>
            </a:extLst>
          </p:cNvPr>
          <p:cNvSpPr txBox="1">
            <a:spLocks/>
          </p:cNvSpPr>
          <p:nvPr/>
        </p:nvSpPr>
        <p:spPr>
          <a:xfrm>
            <a:off x="1" y="548680"/>
            <a:ext cx="121920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br>
              <a:rPr lang="nl-NL" sz="3200">
                <a:solidFill>
                  <a:srgbClr val="0070C0"/>
                </a:solidFill>
                <a:highlight>
                  <a:srgbClr val="FFFF00"/>
                </a:highlight>
                <a:latin typeface="+mn-lt"/>
              </a:rPr>
            </a:br>
            <a:br>
              <a:rPr lang="nl-NL" sz="3200">
                <a:solidFill>
                  <a:srgbClr val="0070C0"/>
                </a:solidFill>
                <a:highlight>
                  <a:srgbClr val="FFFF00"/>
                </a:highlight>
                <a:latin typeface="+mn-lt"/>
              </a:rPr>
            </a:br>
            <a:r>
              <a:rPr lang="nl-NL" sz="3200" b="1">
                <a:solidFill>
                  <a:srgbClr val="0070C0"/>
                </a:solidFill>
                <a:latin typeface="+mn-lt"/>
              </a:rPr>
              <a:t>Groepsindeling</a:t>
            </a:r>
            <a:br>
              <a:rPr lang="nl-NL" sz="3200" b="1">
                <a:solidFill>
                  <a:srgbClr val="0070C0"/>
                </a:solidFill>
                <a:latin typeface="+mn-lt"/>
              </a:rPr>
            </a:br>
            <a:endParaRPr lang="nl-NL" sz="3200" b="1" dirty="0">
              <a:solidFill>
                <a:srgbClr val="0070C0"/>
              </a:solidFill>
              <a:latin typeface="+mn-lt"/>
            </a:endParaRPr>
          </a:p>
        </p:txBody>
      </p:sp>
      <p:sp>
        <p:nvSpPr>
          <p:cNvPr id="6" name="Tekstvak 5">
            <a:extLst>
              <a:ext uri="{FF2B5EF4-FFF2-40B4-BE49-F238E27FC236}">
                <a16:creationId xmlns:a16="http://schemas.microsoft.com/office/drawing/2014/main" id="{46BDCED7-D826-6FF9-C218-94C534931B4B}"/>
              </a:ext>
            </a:extLst>
          </p:cNvPr>
          <p:cNvSpPr txBox="1"/>
          <p:nvPr/>
        </p:nvSpPr>
        <p:spPr>
          <a:xfrm>
            <a:off x="4996756" y="4872941"/>
            <a:ext cx="3389335" cy="1272784"/>
          </a:xfrm>
          <a:prstGeom prst="rect">
            <a:avLst/>
          </a:prstGeom>
          <a:solidFill>
            <a:schemeClr val="bg1"/>
          </a:solidFill>
        </p:spPr>
        <p:txBody>
          <a:bodyPr wrap="square">
            <a:spAutoFit/>
          </a:bodyPr>
          <a:lstStyle/>
          <a:p>
            <a:pPr>
              <a:spcAft>
                <a:spcPts val="800"/>
              </a:spcAft>
              <a:buClr>
                <a:srgbClr val="0070C0"/>
              </a:buClr>
            </a:pPr>
            <a:r>
              <a:rPr lang="nl-NL" sz="2400" b="1" kern="0" dirty="0">
                <a:solidFill>
                  <a:srgbClr val="538135"/>
                </a:solidFill>
                <a:effectLst/>
                <a:latin typeface="Calibri" panose="020F0502020204030204" pitchFamily="34" charset="0"/>
                <a:ea typeface="Times New Roman" panose="02020603050405020304" pitchFamily="18" charset="0"/>
                <a:cs typeface="Calibri" panose="020F0502020204030204" pitchFamily="34" charset="0"/>
              </a:rPr>
              <a:t>Groep VI </a:t>
            </a: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Clr>
                <a:srgbClr val="0070C0"/>
              </a:buClr>
              <a:buFont typeface="Arial" panose="020B0604020202020204" pitchFamily="34" charset="0"/>
              <a:buChar char="•"/>
            </a:pPr>
            <a:r>
              <a:rPr lang="nl-NL" sz="2200" kern="0" dirty="0">
                <a:latin typeface="Calibri" panose="020F0502020204030204" pitchFamily="34" charset="0"/>
                <a:ea typeface="Calibri" panose="020F0502020204030204" pitchFamily="34" charset="0"/>
                <a:cs typeface="Calibri" panose="020F0502020204030204" pitchFamily="34" charset="0"/>
              </a:rPr>
              <a:t>[Deelnemers invullen]</a:t>
            </a:r>
            <a:endParaRPr lang="nl-NL" sz="2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Clr>
                <a:srgbClr val="0070C0"/>
              </a:buClr>
              <a:buFont typeface="Arial" panose="020B0604020202020204" pitchFamily="34" charset="0"/>
              <a:buChar char="•"/>
            </a:pPr>
            <a:endParaRPr lang="nl-NL" sz="22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5565955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F526612C-A69D-4737-8893-9730F411DB36}"/>
              </a:ext>
            </a:extLst>
          </p:cNvPr>
          <p:cNvSpPr>
            <a:spLocks noGrp="1"/>
          </p:cNvSpPr>
          <p:nvPr>
            <p:ph type="title"/>
          </p:nvPr>
        </p:nvSpPr>
        <p:spPr>
          <a:xfrm>
            <a:off x="0" y="2924944"/>
            <a:ext cx="12192000" cy="1143000"/>
          </a:xfrm>
        </p:spPr>
        <p:txBody>
          <a:bodyPr>
            <a:normAutofit/>
          </a:bodyPr>
          <a:lstStyle/>
          <a:p>
            <a:r>
              <a:rPr lang="nl-NL" b="1" dirty="0">
                <a:solidFill>
                  <a:srgbClr val="0070C0"/>
                </a:solidFill>
              </a:rPr>
              <a:t>Resultaten en reflectie</a:t>
            </a:r>
          </a:p>
        </p:txBody>
      </p:sp>
      <p:sp>
        <p:nvSpPr>
          <p:cNvPr id="9" name="Tijdelijke aanduiding voor dianummer 5"/>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54</a:t>
            </a:fld>
            <a:endParaRPr lang="nl-NL" altLang="nl-NL" sz="1200" b="1" dirty="0"/>
          </a:p>
        </p:txBody>
      </p:sp>
      <p:pic>
        <p:nvPicPr>
          <p:cNvPr id="2" name="Afbeelding 1">
            <a:extLst>
              <a:ext uri="{FF2B5EF4-FFF2-40B4-BE49-F238E27FC236}">
                <a16:creationId xmlns:a16="http://schemas.microsoft.com/office/drawing/2014/main" id="{DA227AC0-D00C-1FB7-FB01-03095FF980F1}"/>
              </a:ext>
            </a:extLst>
          </p:cNvPr>
          <p:cNvPicPr>
            <a:picLocks noChangeAspect="1"/>
          </p:cNvPicPr>
          <p:nvPr/>
        </p:nvPicPr>
        <p:blipFill>
          <a:blip r:embed="rId3"/>
          <a:stretch>
            <a:fillRect/>
          </a:stretch>
        </p:blipFill>
        <p:spPr>
          <a:xfrm>
            <a:off x="5906285" y="0"/>
            <a:ext cx="2258079" cy="743343"/>
          </a:xfrm>
          <a:prstGeom prst="rect">
            <a:avLst/>
          </a:prstGeom>
        </p:spPr>
      </p:pic>
    </p:spTree>
    <p:extLst>
      <p:ext uri="{BB962C8B-B14F-4D97-AF65-F5344CB8AC3E}">
        <p14:creationId xmlns:p14="http://schemas.microsoft.com/office/powerpoint/2010/main" val="231814309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3287688" y="1772816"/>
            <a:ext cx="5904656" cy="1927772"/>
          </a:xfrm>
          <a:prstGeom prst="rect">
            <a:avLst/>
          </a:prstGeom>
        </p:spPr>
        <p:txBody>
          <a:bodyPr vert="horz" wrap="square" lIns="0" tIns="111760" rIns="0" bIns="0" rtlCol="0">
            <a:spAutoFit/>
          </a:bodyPr>
          <a:lstStyle/>
          <a:p>
            <a:pPr marL="342900" indent="-342900">
              <a:lnSpc>
                <a:spcPct val="107000"/>
              </a:lnSpc>
              <a:buClr>
                <a:srgbClr val="0070C0"/>
              </a:buClr>
              <a:buFont typeface="Arial" panose="020B0604020202020204" pitchFamily="34" charset="0"/>
              <a:buChar char="•"/>
            </a:pP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indent="-342900">
              <a:lnSpc>
                <a:spcPct val="107000"/>
              </a:lnSpc>
              <a:buClr>
                <a:srgbClr val="0070C0"/>
              </a:buClr>
              <a:buFont typeface="Arial" panose="020B0604020202020204" pitchFamily="34" charset="0"/>
              <a:buChar char="•"/>
            </a:pPr>
            <a:r>
              <a:rPr lang="nl-NL" sz="2400" kern="100" dirty="0">
                <a:effectLst/>
                <a:latin typeface="Calibri" panose="020F0502020204030204" pitchFamily="34" charset="0"/>
                <a:ea typeface="Calibri" panose="020F0502020204030204" pitchFamily="34" charset="0"/>
                <a:cs typeface="Times New Roman" panose="02020603050405020304" pitchFamily="18" charset="0"/>
              </a:rPr>
              <a:t>De </a:t>
            </a:r>
            <a:r>
              <a:rPr lang="nl-NL" sz="2400" u="sng" kern="100" dirty="0">
                <a:effectLst/>
                <a:latin typeface="Calibri" panose="020F0502020204030204" pitchFamily="34" charset="0"/>
                <a:ea typeface="Calibri" panose="020F0502020204030204" pitchFamily="34" charset="0"/>
                <a:cs typeface="Times New Roman" panose="02020603050405020304" pitchFamily="18" charset="0"/>
              </a:rPr>
              <a:t>highlights</a:t>
            </a:r>
            <a:r>
              <a:rPr lang="nl-NL" sz="2400" kern="100" dirty="0">
                <a:effectLst/>
                <a:latin typeface="Calibri" panose="020F0502020204030204" pitchFamily="34" charset="0"/>
                <a:ea typeface="Calibri" panose="020F0502020204030204" pitchFamily="34" charset="0"/>
                <a:cs typeface="Times New Roman" panose="02020603050405020304" pitchFamily="18" charset="0"/>
              </a:rPr>
              <a:t> van de resultaten van de groep</a:t>
            </a:r>
          </a:p>
          <a:p>
            <a:pPr marL="342900" indent="-342900">
              <a:lnSpc>
                <a:spcPct val="107000"/>
              </a:lnSpc>
              <a:buClr>
                <a:srgbClr val="0070C0"/>
              </a:buClr>
              <a:buFont typeface="Arial" panose="020B0604020202020204" pitchFamily="34" charset="0"/>
              <a:buChar char="•"/>
            </a:pPr>
            <a:r>
              <a:rPr lang="nl-NL" sz="2400" kern="100" dirty="0">
                <a:effectLst/>
                <a:latin typeface="Calibri" panose="020F0502020204030204" pitchFamily="34" charset="0"/>
                <a:ea typeface="Calibri" panose="020F0502020204030204" pitchFamily="34" charset="0"/>
                <a:cs typeface="Times New Roman" panose="02020603050405020304" pitchFamily="18" charset="0"/>
              </a:rPr>
              <a:t>Het </a:t>
            </a:r>
            <a:r>
              <a:rPr lang="nl-NL" sz="2400" u="sng" kern="100" dirty="0">
                <a:effectLst/>
                <a:latin typeface="Calibri" panose="020F0502020204030204" pitchFamily="34" charset="0"/>
                <a:ea typeface="Calibri" panose="020F0502020204030204" pitchFamily="34" charset="0"/>
                <a:cs typeface="Times New Roman" panose="02020603050405020304" pitchFamily="18" charset="0"/>
              </a:rPr>
              <a:t>verloop</a:t>
            </a:r>
            <a:r>
              <a:rPr lang="nl-NL" sz="2400" kern="100" dirty="0">
                <a:effectLst/>
                <a:latin typeface="Calibri" panose="020F0502020204030204" pitchFamily="34" charset="0"/>
                <a:ea typeface="Calibri" panose="020F0502020204030204" pitchFamily="34" charset="0"/>
                <a:cs typeface="Times New Roman" panose="02020603050405020304" pitchFamily="18" charset="0"/>
              </a:rPr>
              <a:t> van het werken in de groep</a:t>
            </a:r>
          </a:p>
          <a:p>
            <a:pPr marL="342900" lvl="0" indent="-342900" algn="ctr">
              <a:lnSpc>
                <a:spcPct val="107000"/>
              </a:lnSpc>
              <a:buClr>
                <a:srgbClr val="0070C0"/>
              </a:buClr>
              <a:buFont typeface="Arial" panose="020B0604020202020204" pitchFamily="34" charset="0"/>
              <a:buChar char="•"/>
            </a:pPr>
            <a:endParaRPr lang="nl-NL" sz="4000" dirty="0">
              <a:latin typeface="Carlito"/>
              <a:cs typeface="Carlito"/>
            </a:endParaRPr>
          </a:p>
        </p:txBody>
      </p:sp>
      <p:sp>
        <p:nvSpPr>
          <p:cNvPr id="5" name="object 5"/>
          <p:cNvSpPr txBox="1">
            <a:spLocks noGrp="1"/>
          </p:cNvSpPr>
          <p:nvPr>
            <p:ph type="sldNum" sz="quarter" idx="7"/>
          </p:nvPr>
        </p:nvSpPr>
        <p:spPr>
          <a:xfrm>
            <a:off x="5930138" y="6590276"/>
            <a:ext cx="292735" cy="211454"/>
          </a:xfrm>
          <a:prstGeom prst="rect">
            <a:avLst/>
          </a:prstGeom>
        </p:spPr>
        <p:txBody>
          <a:bodyPr vert="horz" wrap="square" lIns="0" tIns="0" rIns="0" bIns="0" rtlCol="0">
            <a:spAutoFit/>
          </a:bodyPr>
          <a:lstStyle>
            <a:defPPr>
              <a:defRPr lang="nl-NL"/>
            </a:defPPr>
            <a:lvl1pPr marL="0" algn="l" defTabSz="914400" rtl="0" eaLnBrk="1" latinLnBrk="0" hangingPunct="1">
              <a:defRPr sz="1200" b="1" i="0" kern="1200">
                <a:solidFill>
                  <a:schemeClr val="tx1"/>
                </a:solidFill>
                <a:latin typeface="Verdana"/>
                <a:ea typeface="+mn-ea"/>
                <a:cs typeface="Verdan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8100">
              <a:lnSpc>
                <a:spcPct val="100000"/>
              </a:lnSpc>
              <a:spcBef>
                <a:spcPts val="105"/>
              </a:spcBef>
            </a:pPr>
            <a:fld id="{81D60167-4931-47E6-BA6A-407CBD079E47}" type="slidenum">
              <a:rPr lang="nl-NL" smtClean="0"/>
              <a:pPr marL="38100">
                <a:lnSpc>
                  <a:spcPct val="100000"/>
                </a:lnSpc>
                <a:spcBef>
                  <a:spcPts val="105"/>
                </a:spcBef>
              </a:pPr>
              <a:t>55</a:t>
            </a:fld>
            <a:endParaRPr dirty="0"/>
          </a:p>
        </p:txBody>
      </p:sp>
      <p:sp>
        <p:nvSpPr>
          <p:cNvPr id="8" name="Titel 1">
            <a:extLst>
              <a:ext uri="{FF2B5EF4-FFF2-40B4-BE49-F238E27FC236}">
                <a16:creationId xmlns:a16="http://schemas.microsoft.com/office/drawing/2014/main" id="{1DF91587-D5D6-82F9-8DAE-BAC8D6C3005F}"/>
              </a:ext>
            </a:extLst>
          </p:cNvPr>
          <p:cNvSpPr>
            <a:spLocks noGrp="1"/>
          </p:cNvSpPr>
          <p:nvPr>
            <p:ph type="title"/>
          </p:nvPr>
        </p:nvSpPr>
        <p:spPr>
          <a:xfrm>
            <a:off x="0" y="557808"/>
            <a:ext cx="12192000" cy="1143000"/>
          </a:xfrm>
        </p:spPr>
        <p:txBody>
          <a:bodyPr>
            <a:noAutofit/>
          </a:bodyPr>
          <a:lstStyle/>
          <a:p>
            <a:br>
              <a:rPr lang="nl-NL" sz="3200" dirty="0">
                <a:solidFill>
                  <a:srgbClr val="0070C0"/>
                </a:solidFill>
                <a:highlight>
                  <a:srgbClr val="FFFF00"/>
                </a:highlight>
                <a:latin typeface="+mn-lt"/>
              </a:rPr>
            </a:br>
            <a:br>
              <a:rPr lang="nl-NL" sz="3200" dirty="0">
                <a:solidFill>
                  <a:srgbClr val="0070C0"/>
                </a:solidFill>
                <a:highlight>
                  <a:srgbClr val="FFFF00"/>
                </a:highlight>
                <a:latin typeface="+mn-lt"/>
              </a:rPr>
            </a:br>
            <a:r>
              <a:rPr lang="nl-NL" sz="3200" b="1" dirty="0">
                <a:solidFill>
                  <a:srgbClr val="0070C0"/>
                </a:solidFill>
                <a:latin typeface="+mn-lt"/>
              </a:rPr>
              <a:t>Pitch</a:t>
            </a:r>
            <a:br>
              <a:rPr lang="nl-NL" sz="3200" b="1" dirty="0">
                <a:solidFill>
                  <a:srgbClr val="0070C0"/>
                </a:solidFill>
                <a:latin typeface="+mn-lt"/>
              </a:rPr>
            </a:br>
            <a:endParaRPr lang="nl-NL" sz="3200" b="1" dirty="0">
              <a:solidFill>
                <a:srgbClr val="0070C0"/>
              </a:solidFill>
              <a:latin typeface="+mn-lt"/>
            </a:endParaRPr>
          </a:p>
        </p:txBody>
      </p:sp>
      <p:pic>
        <p:nvPicPr>
          <p:cNvPr id="2" name="Afbeelding 1">
            <a:extLst>
              <a:ext uri="{FF2B5EF4-FFF2-40B4-BE49-F238E27FC236}">
                <a16:creationId xmlns:a16="http://schemas.microsoft.com/office/drawing/2014/main" id="{8DE884FA-1F57-8C1A-A96C-6983B991167A}"/>
              </a:ext>
            </a:extLst>
          </p:cNvPr>
          <p:cNvPicPr>
            <a:picLocks noChangeAspect="1"/>
          </p:cNvPicPr>
          <p:nvPr/>
        </p:nvPicPr>
        <p:blipFill>
          <a:blip r:embed="rId3"/>
          <a:stretch>
            <a:fillRect/>
          </a:stretch>
        </p:blipFill>
        <p:spPr>
          <a:xfrm>
            <a:off x="5906285" y="0"/>
            <a:ext cx="2258079" cy="743343"/>
          </a:xfrm>
          <a:prstGeom prst="rect">
            <a:avLst/>
          </a:prstGeom>
        </p:spPr>
      </p:pic>
    </p:spTree>
    <p:extLst>
      <p:ext uri="{BB962C8B-B14F-4D97-AF65-F5344CB8AC3E}">
        <p14:creationId xmlns:p14="http://schemas.microsoft.com/office/powerpoint/2010/main" val="304997748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F526612C-A69D-4737-8893-9730F411DB36}"/>
              </a:ext>
            </a:extLst>
          </p:cNvPr>
          <p:cNvSpPr>
            <a:spLocks noGrp="1"/>
          </p:cNvSpPr>
          <p:nvPr>
            <p:ph type="title"/>
          </p:nvPr>
        </p:nvSpPr>
        <p:spPr>
          <a:xfrm>
            <a:off x="0" y="2924944"/>
            <a:ext cx="12192000" cy="1143000"/>
          </a:xfrm>
        </p:spPr>
        <p:txBody>
          <a:bodyPr>
            <a:normAutofit/>
          </a:bodyPr>
          <a:lstStyle/>
          <a:p>
            <a:r>
              <a:rPr lang="nl-NL" b="1" dirty="0">
                <a:solidFill>
                  <a:srgbClr val="0070C0"/>
                </a:solidFill>
              </a:rPr>
              <a:t>Kaarten en data</a:t>
            </a:r>
          </a:p>
        </p:txBody>
      </p:sp>
      <p:sp>
        <p:nvSpPr>
          <p:cNvPr id="9" name="Tijdelijke aanduiding voor dianummer 5"/>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56</a:t>
            </a:fld>
            <a:endParaRPr lang="nl-NL" altLang="nl-NL" sz="1200" b="1" dirty="0"/>
          </a:p>
        </p:txBody>
      </p:sp>
      <p:pic>
        <p:nvPicPr>
          <p:cNvPr id="2" name="Afbeelding 1">
            <a:extLst>
              <a:ext uri="{FF2B5EF4-FFF2-40B4-BE49-F238E27FC236}">
                <a16:creationId xmlns:a16="http://schemas.microsoft.com/office/drawing/2014/main" id="{DA227AC0-D00C-1FB7-FB01-03095FF980F1}"/>
              </a:ext>
            </a:extLst>
          </p:cNvPr>
          <p:cNvPicPr>
            <a:picLocks noChangeAspect="1"/>
          </p:cNvPicPr>
          <p:nvPr/>
        </p:nvPicPr>
        <p:blipFill>
          <a:blip r:embed="rId3"/>
          <a:stretch>
            <a:fillRect/>
          </a:stretch>
        </p:blipFill>
        <p:spPr>
          <a:xfrm>
            <a:off x="5906285" y="0"/>
            <a:ext cx="2258079" cy="743343"/>
          </a:xfrm>
          <a:prstGeom prst="rect">
            <a:avLst/>
          </a:prstGeom>
        </p:spPr>
      </p:pic>
    </p:spTree>
    <p:extLst>
      <p:ext uri="{BB962C8B-B14F-4D97-AF65-F5344CB8AC3E}">
        <p14:creationId xmlns:p14="http://schemas.microsoft.com/office/powerpoint/2010/main" val="117509661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208420-790D-001B-DD44-9DAA9639970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69105F1-9233-50DB-0C89-5166E46F400D}"/>
              </a:ext>
            </a:extLst>
          </p:cNvPr>
          <p:cNvSpPr>
            <a:spLocks noGrp="1"/>
          </p:cNvSpPr>
          <p:nvPr>
            <p:ph type="title"/>
          </p:nvPr>
        </p:nvSpPr>
        <p:spPr>
          <a:xfrm>
            <a:off x="0" y="620688"/>
            <a:ext cx="12192000" cy="926976"/>
          </a:xfrm>
        </p:spPr>
        <p:txBody>
          <a:bodyPr>
            <a:normAutofit/>
          </a:bodyPr>
          <a:lstStyle/>
          <a:p>
            <a:r>
              <a:rPr lang="nl-NL" sz="3200" b="1" dirty="0">
                <a:solidFill>
                  <a:srgbClr val="0070C0"/>
                </a:solidFill>
              </a:rPr>
              <a:t>Kaarten en data</a:t>
            </a:r>
          </a:p>
        </p:txBody>
      </p:sp>
      <p:pic>
        <p:nvPicPr>
          <p:cNvPr id="4" name="Afbeelding 3">
            <a:extLst>
              <a:ext uri="{FF2B5EF4-FFF2-40B4-BE49-F238E27FC236}">
                <a16:creationId xmlns:a16="http://schemas.microsoft.com/office/drawing/2014/main" id="{A4432068-2B1D-56E1-87ED-E9572E14CF1F}"/>
              </a:ext>
            </a:extLst>
          </p:cNvPr>
          <p:cNvPicPr>
            <a:picLocks noChangeAspect="1"/>
          </p:cNvPicPr>
          <p:nvPr/>
        </p:nvPicPr>
        <p:blipFill>
          <a:blip r:embed="rId3"/>
          <a:stretch>
            <a:fillRect/>
          </a:stretch>
        </p:blipFill>
        <p:spPr>
          <a:xfrm>
            <a:off x="5879976" y="-26243"/>
            <a:ext cx="2258079" cy="743343"/>
          </a:xfrm>
          <a:prstGeom prst="rect">
            <a:avLst/>
          </a:prstGeom>
        </p:spPr>
      </p:pic>
      <p:sp>
        <p:nvSpPr>
          <p:cNvPr id="8" name="Tijdelijke aanduiding voor dianummer 5">
            <a:extLst>
              <a:ext uri="{FF2B5EF4-FFF2-40B4-BE49-F238E27FC236}">
                <a16:creationId xmlns:a16="http://schemas.microsoft.com/office/drawing/2014/main" id="{4ABA8299-4266-0479-1493-EACC3C7788AF}"/>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57</a:t>
            </a:fld>
            <a:endParaRPr lang="nl-NL" altLang="nl-NL" sz="1200" b="1" dirty="0"/>
          </a:p>
        </p:txBody>
      </p:sp>
      <p:sp>
        <p:nvSpPr>
          <p:cNvPr id="9" name="Tekstvak 8">
            <a:extLst>
              <a:ext uri="{FF2B5EF4-FFF2-40B4-BE49-F238E27FC236}">
                <a16:creationId xmlns:a16="http://schemas.microsoft.com/office/drawing/2014/main" id="{EBD6D1BE-25F2-0174-CE50-749742CBCB16}"/>
              </a:ext>
            </a:extLst>
          </p:cNvPr>
          <p:cNvSpPr txBox="1"/>
          <p:nvPr/>
        </p:nvSpPr>
        <p:spPr>
          <a:xfrm>
            <a:off x="2567608" y="2456363"/>
            <a:ext cx="7632848" cy="2445862"/>
          </a:xfrm>
          <a:prstGeom prst="rect">
            <a:avLst/>
          </a:prstGeom>
          <a:solidFill>
            <a:schemeClr val="bg1"/>
          </a:solidFill>
        </p:spPr>
        <p:txBody>
          <a:bodyPr wrap="square">
            <a:spAutoFit/>
          </a:bodyPr>
          <a:lstStyle/>
          <a:p>
            <a:pPr marL="342900" lvl="0" indent="-342900">
              <a:lnSpc>
                <a:spcPct val="107000"/>
              </a:lnSpc>
              <a:buClr>
                <a:srgbClr val="0070C0"/>
              </a:buClr>
              <a:buFont typeface="Arial" panose="020B0604020202020204" pitchFamily="34" charset="0"/>
              <a:buChar char="•"/>
            </a:pPr>
            <a:r>
              <a:rPr lang="nl-NL" sz="2400" kern="100" dirty="0">
                <a:effectLst/>
                <a:latin typeface="Calibri" panose="020F0502020204030204" pitchFamily="34" charset="0"/>
                <a:ea typeface="Calibri" panose="020F0502020204030204" pitchFamily="34" charset="0"/>
                <a:cs typeface="Times New Roman" panose="02020603050405020304" pitchFamily="18" charset="0"/>
              </a:rPr>
              <a:t>Ruimtelijke Verkenning 2023 – hoofdrapport: </a:t>
            </a:r>
            <a:r>
              <a:rPr lang="nl-NL" sz="2400" u="sng" kern="100" dirty="0">
                <a:solidFill>
                  <a:srgbClr val="0066FF"/>
                </a:solidFill>
                <a:effectLst/>
                <a:latin typeface="Calibri" panose="020F0502020204030204" pitchFamily="34" charset="0"/>
                <a:ea typeface="Calibri" panose="020F0502020204030204" pitchFamily="34" charset="0"/>
                <a:cs typeface="Times New Roman" panose="02020603050405020304" pitchFamily="18" charset="0"/>
                <a:hlinkClick r:id="rId4">
                  <a:extLst>
                    <a:ext uri="{A12FA001-AC4F-418D-AE19-62706E023703}">
                      <ahyp:hlinkClr xmlns:ahyp="http://schemas.microsoft.com/office/drawing/2018/hyperlinkcolor" val="tx"/>
                    </a:ext>
                  </a:extLst>
                </a:hlinkClick>
              </a:rPr>
              <a:t>link</a:t>
            </a:r>
            <a:endParaRPr lang="nl-NL" sz="2400" kern="100" dirty="0">
              <a:solidFill>
                <a:srgbClr val="0066FF"/>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Clr>
                <a:srgbClr val="0070C0"/>
              </a:buClr>
              <a:buFont typeface="Arial" panose="020B0604020202020204" pitchFamily="34" charset="0"/>
              <a:buChar char="•"/>
            </a:pPr>
            <a:r>
              <a:rPr lang="nl-NL" sz="2400" kern="100" dirty="0">
                <a:effectLst/>
                <a:latin typeface="Calibri" panose="020F0502020204030204" pitchFamily="34" charset="0"/>
                <a:ea typeface="Calibri" panose="020F0502020204030204" pitchFamily="34" charset="0"/>
                <a:cs typeface="Times New Roman" panose="02020603050405020304" pitchFamily="18" charset="0"/>
              </a:rPr>
              <a:t>Ruimtelijke Verkenning 2023 – achtergrondrapport: </a:t>
            </a:r>
            <a:r>
              <a:rPr lang="nl-NL" sz="2400" u="sng" kern="100" dirty="0">
                <a:solidFill>
                  <a:srgbClr val="0066FF"/>
                </a:solidFill>
                <a:effectLst/>
                <a:latin typeface="Calibri" panose="020F0502020204030204" pitchFamily="34" charset="0"/>
                <a:ea typeface="Calibri" panose="020F0502020204030204" pitchFamily="34" charset="0"/>
                <a:cs typeface="Times New Roman" panose="02020603050405020304" pitchFamily="18" charset="0"/>
                <a:hlinkClick r:id="rId4">
                  <a:extLst>
                    <a:ext uri="{A12FA001-AC4F-418D-AE19-62706E023703}">
                      <ahyp:hlinkClr xmlns:ahyp="http://schemas.microsoft.com/office/drawing/2018/hyperlinkcolor" val="tx"/>
                    </a:ext>
                  </a:extLst>
                </a:hlinkClick>
              </a:rPr>
              <a:t>link</a:t>
            </a:r>
            <a:endParaRPr lang="nl-NL" sz="2400" u="sng" kern="100" dirty="0">
              <a:solidFill>
                <a:srgbClr val="0066FF"/>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Clr>
                <a:srgbClr val="0070C0"/>
              </a:buClr>
              <a:buFont typeface="Arial" panose="020B0604020202020204" pitchFamily="34" charset="0"/>
              <a:buChar char="•"/>
            </a:pPr>
            <a:r>
              <a:rPr lang="nl-NL" sz="2400" kern="100" dirty="0">
                <a:effectLst/>
                <a:ea typeface="Calibri" panose="020F0502020204030204" pitchFamily="34" charset="0"/>
                <a:cs typeface="Times New Roman" panose="02020603050405020304" pitchFamily="18" charset="0"/>
              </a:rPr>
              <a:t>Ruimtelijke Verkenning 2023 – kaartviewer:</a:t>
            </a:r>
            <a:r>
              <a:rPr lang="nl-NL" sz="2400" dirty="0">
                <a:effectLst/>
                <a:ea typeface="Calibri" panose="020F0502020204030204" pitchFamily="34" charset="0"/>
                <a:cs typeface="Aptos" panose="020B0004020202020204" pitchFamily="34" charset="0"/>
              </a:rPr>
              <a:t> </a:t>
            </a:r>
            <a:r>
              <a:rPr lang="nl-NL" sz="2400" u="sng" dirty="0">
                <a:solidFill>
                  <a:srgbClr val="0066FF"/>
                </a:solidFill>
                <a:effectLst/>
                <a:ea typeface="Calibri" panose="020F0502020204030204" pitchFamily="34" charset="0"/>
                <a:cs typeface="Aptos" panose="020B0004020202020204" pitchFamily="34" charset="0"/>
                <a:hlinkClick r:id="rId5">
                  <a:extLst>
                    <a:ext uri="{A12FA001-AC4F-418D-AE19-62706E023703}">
                      <ahyp:hlinkClr xmlns:ahyp="http://schemas.microsoft.com/office/drawing/2018/hyperlinkcolor" val="tx"/>
                    </a:ext>
                  </a:extLst>
                </a:hlinkClick>
              </a:rPr>
              <a:t>link</a:t>
            </a:r>
            <a:endParaRPr lang="nl-NL" sz="2400" dirty="0">
              <a:solidFill>
                <a:srgbClr val="0066FF"/>
              </a:solidFill>
              <a:effectLst/>
              <a:ea typeface="Calibri" panose="020F0502020204030204" pitchFamily="34" charset="0"/>
              <a:cs typeface="Aptos" panose="020B0004020202020204" pitchFamily="34" charset="0"/>
            </a:endParaRPr>
          </a:p>
          <a:p>
            <a:pPr marL="342900" lvl="0" indent="-342900">
              <a:lnSpc>
                <a:spcPct val="107000"/>
              </a:lnSpc>
              <a:buClr>
                <a:srgbClr val="0070C0"/>
              </a:buClr>
              <a:buFont typeface="Arial" panose="020B0604020202020204" pitchFamily="34" charset="0"/>
              <a:buChar char="•"/>
            </a:pPr>
            <a:r>
              <a:rPr lang="nl-NL" sz="2400" kern="100" dirty="0">
                <a:latin typeface="Calibri" panose="020F0502020204030204" pitchFamily="34" charset="0"/>
                <a:ea typeface="Calibri" panose="020F0502020204030204" pitchFamily="34" charset="0"/>
                <a:cs typeface="Times New Roman" panose="02020603050405020304" pitchFamily="18" charset="0"/>
              </a:rPr>
              <a:t>RuimteScanner – data: op te vragen via </a:t>
            </a:r>
            <a:r>
              <a:rPr lang="nl-NL" sz="2400" kern="100" dirty="0">
                <a:solidFill>
                  <a:srgbClr val="0066FF"/>
                </a:solidFill>
                <a:latin typeface="Calibri" panose="020F0502020204030204" pitchFamily="34" charset="0"/>
                <a:ea typeface="Calibri" panose="020F050202020403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info@pbl.nl</a:t>
            </a:r>
            <a:endParaRPr lang="nl-NL" sz="2400" kern="100" dirty="0">
              <a:solidFill>
                <a:srgbClr val="0066FF"/>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Clr>
                <a:srgbClr val="0070C0"/>
              </a:buClr>
              <a:buFont typeface="Arial" panose="020B0604020202020204" pitchFamily="34" charset="0"/>
              <a:buChar char="•"/>
            </a:pPr>
            <a:r>
              <a:rPr lang="nl-NL" sz="2400" kern="100" dirty="0">
                <a:effectLst/>
                <a:latin typeface="Calibri" panose="020F0502020204030204" pitchFamily="34" charset="0"/>
                <a:ea typeface="Calibri" panose="020F0502020204030204" pitchFamily="34" charset="0"/>
                <a:cs typeface="Times New Roman" panose="02020603050405020304" pitchFamily="18" charset="0"/>
              </a:rPr>
              <a:t>Handreiking gebiedsgericht werken: </a:t>
            </a:r>
            <a:r>
              <a:rPr lang="nl-NL" sz="2400" u="sng" kern="100" dirty="0">
                <a:solidFill>
                  <a:srgbClr val="0066FF"/>
                </a:solidFill>
                <a:effectLst/>
                <a:latin typeface="Calibri" panose="020F0502020204030204" pitchFamily="34" charset="0"/>
                <a:ea typeface="Calibri" panose="020F0502020204030204" pitchFamily="34" charset="0"/>
                <a:cs typeface="Times New Roman" panose="02020603050405020304" pitchFamily="18" charset="0"/>
                <a:hlinkClick r:id="rId7">
                  <a:extLst>
                    <a:ext uri="{A12FA001-AC4F-418D-AE19-62706E023703}">
                      <ahyp:hlinkClr xmlns:ahyp="http://schemas.microsoft.com/office/drawing/2018/hyperlinkcolor" val="tx"/>
                    </a:ext>
                  </a:extLst>
                </a:hlinkClick>
              </a:rPr>
              <a:t>link</a:t>
            </a:r>
            <a:endParaRPr lang="nl-NL" sz="2400" u="sng" kern="100" dirty="0">
              <a:solidFill>
                <a:srgbClr val="0066FF"/>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Clr>
                <a:srgbClr val="0070C0"/>
              </a:buClr>
              <a:buFont typeface="Arial" panose="020B0604020202020204" pitchFamily="34" charset="0"/>
              <a:buChar char="•"/>
            </a:pPr>
            <a:r>
              <a:rPr lang="nl-NL" sz="2400" dirty="0">
                <a:effectLst/>
                <a:latin typeface="Calibri" panose="020F0502020204030204" pitchFamily="34" charset="0"/>
                <a:ea typeface="Calibri" panose="020F0502020204030204" pitchFamily="34" charset="0"/>
                <a:cs typeface="Times New Roman" panose="02020603050405020304" pitchFamily="18" charset="0"/>
              </a:rPr>
              <a:t>Handreiking voor scenario’s gebruiken: </a:t>
            </a:r>
            <a:r>
              <a:rPr lang="nl-NL" sz="2400" u="sng" dirty="0">
                <a:solidFill>
                  <a:srgbClr val="0066FF"/>
                </a:solidFill>
                <a:effectLst/>
                <a:latin typeface="Calibri" panose="020F0502020204030204" pitchFamily="34" charset="0"/>
                <a:ea typeface="Calibri" panose="020F0502020204030204" pitchFamily="34" charset="0"/>
                <a:cs typeface="Times New Roman" panose="02020603050405020304" pitchFamily="18" charset="0"/>
                <a:hlinkClick r:id="rId8">
                  <a:extLst>
                    <a:ext uri="{A12FA001-AC4F-418D-AE19-62706E023703}">
                      <ahyp:hlinkClr xmlns:ahyp="http://schemas.microsoft.com/office/drawing/2018/hyperlinkcolor" val="tx"/>
                    </a:ext>
                  </a:extLst>
                </a:hlinkClick>
              </a:rPr>
              <a:t>link</a:t>
            </a:r>
            <a:endParaRPr lang="nl-NL" sz="2400" dirty="0">
              <a:solidFill>
                <a:srgbClr val="0066FF"/>
              </a:solidFill>
            </a:endParaRPr>
          </a:p>
        </p:txBody>
      </p:sp>
    </p:spTree>
    <p:extLst>
      <p:ext uri="{BB962C8B-B14F-4D97-AF65-F5344CB8AC3E}">
        <p14:creationId xmlns:p14="http://schemas.microsoft.com/office/powerpoint/2010/main" val="2354766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140C2F5-75D1-423E-B54C-B8CA88BB7AE0}"/>
              </a:ext>
            </a:extLst>
          </p:cNvPr>
          <p:cNvSpPr>
            <a:spLocks noGrp="1"/>
          </p:cNvSpPr>
          <p:nvPr>
            <p:ph type="title"/>
          </p:nvPr>
        </p:nvSpPr>
        <p:spPr>
          <a:xfrm>
            <a:off x="0" y="620688"/>
            <a:ext cx="12192000" cy="926976"/>
          </a:xfrm>
        </p:spPr>
        <p:txBody>
          <a:bodyPr>
            <a:normAutofit/>
          </a:bodyPr>
          <a:lstStyle/>
          <a:p>
            <a:r>
              <a:rPr lang="nl-NL" sz="3200" b="1" dirty="0">
                <a:solidFill>
                  <a:srgbClr val="0070C0"/>
                </a:solidFill>
              </a:rPr>
              <a:t>Ruimtelijke Verkenning – hoofdrapport</a:t>
            </a:r>
            <a:endParaRPr lang="nl-NL" sz="3200" dirty="0">
              <a:solidFill>
                <a:srgbClr val="0070C0"/>
              </a:solidFill>
            </a:endParaRPr>
          </a:p>
        </p:txBody>
      </p:sp>
      <p:pic>
        <p:nvPicPr>
          <p:cNvPr id="4" name="Afbeelding 3">
            <a:extLst>
              <a:ext uri="{FF2B5EF4-FFF2-40B4-BE49-F238E27FC236}">
                <a16:creationId xmlns:a16="http://schemas.microsoft.com/office/drawing/2014/main" id="{4D8072B8-649A-73D4-CCBB-CF4C746940FF}"/>
              </a:ext>
            </a:extLst>
          </p:cNvPr>
          <p:cNvPicPr>
            <a:picLocks noChangeAspect="1"/>
          </p:cNvPicPr>
          <p:nvPr/>
        </p:nvPicPr>
        <p:blipFill>
          <a:blip r:embed="rId3"/>
          <a:stretch>
            <a:fillRect/>
          </a:stretch>
        </p:blipFill>
        <p:spPr>
          <a:xfrm>
            <a:off x="5879976" y="-26243"/>
            <a:ext cx="2258079" cy="743343"/>
          </a:xfrm>
          <a:prstGeom prst="rect">
            <a:avLst/>
          </a:prstGeom>
        </p:spPr>
      </p:pic>
      <p:pic>
        <p:nvPicPr>
          <p:cNvPr id="7" name="Afbeelding 6" descr="Afbeelding met tekst&#10;&#10;Automatisch gegenereerde beschrijving">
            <a:extLst>
              <a:ext uri="{FF2B5EF4-FFF2-40B4-BE49-F238E27FC236}">
                <a16:creationId xmlns:a16="http://schemas.microsoft.com/office/drawing/2014/main" id="{099F0616-4EC7-A416-E93F-F22FB21204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1384" y="2060848"/>
            <a:ext cx="3535261" cy="3972204"/>
          </a:xfrm>
          <a:prstGeom prst="rect">
            <a:avLst/>
          </a:prstGeom>
        </p:spPr>
      </p:pic>
      <p:pic>
        <p:nvPicPr>
          <p:cNvPr id="3" name="Afbeelding 2">
            <a:extLst>
              <a:ext uri="{FF2B5EF4-FFF2-40B4-BE49-F238E27FC236}">
                <a16:creationId xmlns:a16="http://schemas.microsoft.com/office/drawing/2014/main" id="{40A9F938-127D-9BE2-16D2-E6E9E2166CA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00915" y="1710068"/>
            <a:ext cx="3935645" cy="2434964"/>
          </a:xfrm>
          <a:prstGeom prst="rect">
            <a:avLst/>
          </a:prstGeom>
        </p:spPr>
      </p:pic>
      <p:pic>
        <p:nvPicPr>
          <p:cNvPr id="6" name="Afbeelding 5" descr="Afbeelding met kaart&#10;&#10;Automatisch gegenereerde beschrijving">
            <a:extLst>
              <a:ext uri="{FF2B5EF4-FFF2-40B4-BE49-F238E27FC236}">
                <a16:creationId xmlns:a16="http://schemas.microsoft.com/office/drawing/2014/main" id="{FE4EEAA8-6B43-B222-4F05-EC5B2B9AEEA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08966" y="4307436"/>
            <a:ext cx="3557984" cy="2032140"/>
          </a:xfrm>
          <a:prstGeom prst="rect">
            <a:avLst/>
          </a:prstGeom>
        </p:spPr>
      </p:pic>
      <p:sp>
        <p:nvSpPr>
          <p:cNvPr id="8" name="Tijdelijke aanduiding voor dianummer 5">
            <a:extLst>
              <a:ext uri="{FF2B5EF4-FFF2-40B4-BE49-F238E27FC236}">
                <a16:creationId xmlns:a16="http://schemas.microsoft.com/office/drawing/2014/main" id="{AAED7A9A-F3BF-E4B3-37FC-49FC3585B28B}"/>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58</a:t>
            </a:fld>
            <a:endParaRPr lang="nl-NL" altLang="nl-NL" sz="1200" b="1" dirty="0"/>
          </a:p>
        </p:txBody>
      </p:sp>
      <p:pic>
        <p:nvPicPr>
          <p:cNvPr id="10" name="Afbeelding 9">
            <a:extLst>
              <a:ext uri="{FF2B5EF4-FFF2-40B4-BE49-F238E27FC236}">
                <a16:creationId xmlns:a16="http://schemas.microsoft.com/office/drawing/2014/main" id="{A5B6B4ED-1E7C-354A-6D7D-29262DCEF56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31961" y="1710068"/>
            <a:ext cx="2086190" cy="2434965"/>
          </a:xfrm>
          <a:prstGeom prst="rect">
            <a:avLst/>
          </a:prstGeom>
        </p:spPr>
      </p:pic>
      <p:pic>
        <p:nvPicPr>
          <p:cNvPr id="12" name="Afbeelding 11">
            <a:extLst>
              <a:ext uri="{FF2B5EF4-FFF2-40B4-BE49-F238E27FC236}">
                <a16:creationId xmlns:a16="http://schemas.microsoft.com/office/drawing/2014/main" id="{7D1DE103-13C3-ACAF-8DCA-3F10F1E5E08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531961" y="4365104"/>
            <a:ext cx="3077005" cy="2032140"/>
          </a:xfrm>
          <a:prstGeom prst="rect">
            <a:avLst/>
          </a:prstGeom>
        </p:spPr>
      </p:pic>
    </p:spTree>
    <p:extLst>
      <p:ext uri="{BB962C8B-B14F-4D97-AF65-F5344CB8AC3E}">
        <p14:creationId xmlns:p14="http://schemas.microsoft.com/office/powerpoint/2010/main" val="1450651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4D8072B8-649A-73D4-CCBB-CF4C746940FF}"/>
              </a:ext>
            </a:extLst>
          </p:cNvPr>
          <p:cNvPicPr>
            <a:picLocks noChangeAspect="1"/>
          </p:cNvPicPr>
          <p:nvPr/>
        </p:nvPicPr>
        <p:blipFill>
          <a:blip r:embed="rId3"/>
          <a:stretch>
            <a:fillRect/>
          </a:stretch>
        </p:blipFill>
        <p:spPr>
          <a:xfrm>
            <a:off x="5906285" y="0"/>
            <a:ext cx="2258079" cy="743343"/>
          </a:xfrm>
          <a:prstGeom prst="rect">
            <a:avLst/>
          </a:prstGeom>
        </p:spPr>
      </p:pic>
      <p:pic>
        <p:nvPicPr>
          <p:cNvPr id="5" name="Afbeelding 4">
            <a:extLst>
              <a:ext uri="{FF2B5EF4-FFF2-40B4-BE49-F238E27FC236}">
                <a16:creationId xmlns:a16="http://schemas.microsoft.com/office/drawing/2014/main" id="{FDAB4C73-EAEE-65F0-BFFD-5D0C3A062FB5}"/>
              </a:ext>
            </a:extLst>
          </p:cNvPr>
          <p:cNvPicPr>
            <a:picLocks noChangeAspect="1"/>
          </p:cNvPicPr>
          <p:nvPr/>
        </p:nvPicPr>
        <p:blipFill>
          <a:blip r:embed="rId4"/>
          <a:stretch>
            <a:fillRect/>
          </a:stretch>
        </p:blipFill>
        <p:spPr>
          <a:xfrm>
            <a:off x="1703512" y="1862572"/>
            <a:ext cx="3096344" cy="4374740"/>
          </a:xfrm>
          <a:prstGeom prst="rect">
            <a:avLst/>
          </a:prstGeom>
          <a:effectLst>
            <a:outerShdw blurRad="63500" sx="102000" sy="102000" algn="ctr" rotWithShape="0">
              <a:prstClr val="black">
                <a:alpha val="40000"/>
              </a:prstClr>
            </a:outerShdw>
          </a:effectLst>
        </p:spPr>
      </p:pic>
      <p:sp>
        <p:nvSpPr>
          <p:cNvPr id="11" name="Titel 1">
            <a:extLst>
              <a:ext uri="{FF2B5EF4-FFF2-40B4-BE49-F238E27FC236}">
                <a16:creationId xmlns:a16="http://schemas.microsoft.com/office/drawing/2014/main" id="{359DD0EA-EB24-37D0-635C-ED8443EAE3E6}"/>
              </a:ext>
            </a:extLst>
          </p:cNvPr>
          <p:cNvSpPr>
            <a:spLocks noGrp="1"/>
          </p:cNvSpPr>
          <p:nvPr>
            <p:ph type="title"/>
          </p:nvPr>
        </p:nvSpPr>
        <p:spPr>
          <a:xfrm>
            <a:off x="0" y="620688"/>
            <a:ext cx="12192000" cy="926976"/>
          </a:xfrm>
        </p:spPr>
        <p:txBody>
          <a:bodyPr>
            <a:normAutofit/>
          </a:bodyPr>
          <a:lstStyle/>
          <a:p>
            <a:r>
              <a:rPr lang="nl-NL" sz="3200" b="1" dirty="0">
                <a:solidFill>
                  <a:srgbClr val="0070C0"/>
                </a:solidFill>
              </a:rPr>
              <a:t>Ruimtelijke Verkenning – achtergrondrapport</a:t>
            </a:r>
            <a:endParaRPr lang="nl-NL" sz="3200" dirty="0">
              <a:solidFill>
                <a:srgbClr val="0070C0"/>
              </a:solidFill>
            </a:endParaRPr>
          </a:p>
        </p:txBody>
      </p:sp>
      <p:pic>
        <p:nvPicPr>
          <p:cNvPr id="8" name="Afbeelding 7">
            <a:extLst>
              <a:ext uri="{FF2B5EF4-FFF2-40B4-BE49-F238E27FC236}">
                <a16:creationId xmlns:a16="http://schemas.microsoft.com/office/drawing/2014/main" id="{FABACDC5-DF98-2B60-7EEB-1D5D32F01286}"/>
              </a:ext>
            </a:extLst>
          </p:cNvPr>
          <p:cNvPicPr>
            <a:picLocks noChangeAspect="1"/>
          </p:cNvPicPr>
          <p:nvPr/>
        </p:nvPicPr>
        <p:blipFill>
          <a:blip r:embed="rId5"/>
          <a:stretch>
            <a:fillRect/>
          </a:stretch>
        </p:blipFill>
        <p:spPr>
          <a:xfrm>
            <a:off x="5296499" y="1700808"/>
            <a:ext cx="4948914" cy="4536504"/>
          </a:xfrm>
          <a:prstGeom prst="rect">
            <a:avLst/>
          </a:prstGeom>
        </p:spPr>
      </p:pic>
      <p:sp>
        <p:nvSpPr>
          <p:cNvPr id="12" name="Tijdelijke aanduiding voor dianummer 5">
            <a:extLst>
              <a:ext uri="{FF2B5EF4-FFF2-40B4-BE49-F238E27FC236}">
                <a16:creationId xmlns:a16="http://schemas.microsoft.com/office/drawing/2014/main" id="{C920E1A6-8CD5-E0D9-DB1C-E64FC7C845DE}"/>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59</a:t>
            </a:fld>
            <a:endParaRPr lang="nl-NL" altLang="nl-NL" sz="1200" b="1" dirty="0"/>
          </a:p>
        </p:txBody>
      </p:sp>
    </p:spTree>
    <p:extLst>
      <p:ext uri="{BB962C8B-B14F-4D97-AF65-F5344CB8AC3E}">
        <p14:creationId xmlns:p14="http://schemas.microsoft.com/office/powerpoint/2010/main" val="28040501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F526612C-A69D-4737-8893-9730F411DB36}"/>
              </a:ext>
            </a:extLst>
          </p:cNvPr>
          <p:cNvSpPr>
            <a:spLocks noGrp="1"/>
          </p:cNvSpPr>
          <p:nvPr>
            <p:ph type="title"/>
          </p:nvPr>
        </p:nvSpPr>
        <p:spPr>
          <a:xfrm>
            <a:off x="0" y="2924944"/>
            <a:ext cx="12192000" cy="1143000"/>
          </a:xfrm>
        </p:spPr>
        <p:txBody>
          <a:bodyPr>
            <a:normAutofit/>
          </a:bodyPr>
          <a:lstStyle/>
          <a:p>
            <a:r>
              <a:rPr lang="nl-NL" b="1" dirty="0">
                <a:solidFill>
                  <a:srgbClr val="0070C0"/>
                </a:solidFill>
              </a:rPr>
              <a:t>Terugblik op vervolgopdracht</a:t>
            </a:r>
          </a:p>
        </p:txBody>
      </p:sp>
      <p:sp>
        <p:nvSpPr>
          <p:cNvPr id="9" name="Tijdelijke aanduiding voor dianummer 5"/>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6</a:t>
            </a:fld>
            <a:endParaRPr lang="nl-NL" altLang="nl-NL" sz="1200" b="1" dirty="0"/>
          </a:p>
        </p:txBody>
      </p:sp>
      <p:pic>
        <p:nvPicPr>
          <p:cNvPr id="2" name="Afbeelding 1">
            <a:extLst>
              <a:ext uri="{FF2B5EF4-FFF2-40B4-BE49-F238E27FC236}">
                <a16:creationId xmlns:a16="http://schemas.microsoft.com/office/drawing/2014/main" id="{DA227AC0-D00C-1FB7-FB01-03095FF980F1}"/>
              </a:ext>
            </a:extLst>
          </p:cNvPr>
          <p:cNvPicPr>
            <a:picLocks noChangeAspect="1"/>
          </p:cNvPicPr>
          <p:nvPr/>
        </p:nvPicPr>
        <p:blipFill>
          <a:blip r:embed="rId3"/>
          <a:stretch>
            <a:fillRect/>
          </a:stretch>
        </p:blipFill>
        <p:spPr>
          <a:xfrm>
            <a:off x="5906285" y="0"/>
            <a:ext cx="2258079" cy="743343"/>
          </a:xfrm>
          <a:prstGeom prst="rect">
            <a:avLst/>
          </a:prstGeom>
        </p:spPr>
      </p:pic>
    </p:spTree>
    <p:extLst>
      <p:ext uri="{BB962C8B-B14F-4D97-AF65-F5344CB8AC3E}">
        <p14:creationId xmlns:p14="http://schemas.microsoft.com/office/powerpoint/2010/main" val="269370232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9E683E58-AD72-8E07-CFB5-ACB63665C811}"/>
              </a:ext>
            </a:extLst>
          </p:cNvPr>
          <p:cNvPicPr>
            <a:picLocks noChangeAspect="1"/>
          </p:cNvPicPr>
          <p:nvPr/>
        </p:nvPicPr>
        <p:blipFill>
          <a:blip r:embed="rId3"/>
          <a:stretch>
            <a:fillRect/>
          </a:stretch>
        </p:blipFill>
        <p:spPr>
          <a:xfrm>
            <a:off x="1415480" y="2204864"/>
            <a:ext cx="3660285" cy="3356992"/>
          </a:xfrm>
          <a:prstGeom prst="rect">
            <a:avLst/>
          </a:prstGeom>
        </p:spPr>
      </p:pic>
      <p:pic>
        <p:nvPicPr>
          <p:cNvPr id="6" name="Afbeelding 5">
            <a:extLst>
              <a:ext uri="{FF2B5EF4-FFF2-40B4-BE49-F238E27FC236}">
                <a16:creationId xmlns:a16="http://schemas.microsoft.com/office/drawing/2014/main" id="{F85CE8BC-47A2-F74B-0890-21A3D4E7A314}"/>
              </a:ext>
            </a:extLst>
          </p:cNvPr>
          <p:cNvPicPr>
            <a:picLocks noChangeAspect="1"/>
          </p:cNvPicPr>
          <p:nvPr/>
        </p:nvPicPr>
        <p:blipFill>
          <a:blip r:embed="rId4"/>
          <a:stretch>
            <a:fillRect/>
          </a:stretch>
        </p:blipFill>
        <p:spPr>
          <a:xfrm>
            <a:off x="5412866" y="1628800"/>
            <a:ext cx="4164394" cy="2616093"/>
          </a:xfrm>
          <a:prstGeom prst="rect">
            <a:avLst/>
          </a:prstGeom>
          <a:effectLst>
            <a:outerShdw blurRad="50800" dist="38100" dir="5400000" algn="t" rotWithShape="0">
              <a:prstClr val="black">
                <a:alpha val="40000"/>
              </a:prstClr>
            </a:outerShdw>
          </a:effectLst>
        </p:spPr>
      </p:pic>
      <p:pic>
        <p:nvPicPr>
          <p:cNvPr id="16" name="Afbeelding 15">
            <a:extLst>
              <a:ext uri="{FF2B5EF4-FFF2-40B4-BE49-F238E27FC236}">
                <a16:creationId xmlns:a16="http://schemas.microsoft.com/office/drawing/2014/main" id="{1D77AE77-6EAF-4F85-0365-159C8CA221AC}"/>
              </a:ext>
            </a:extLst>
          </p:cNvPr>
          <p:cNvPicPr>
            <a:picLocks noChangeAspect="1"/>
          </p:cNvPicPr>
          <p:nvPr/>
        </p:nvPicPr>
        <p:blipFill>
          <a:blip r:embed="rId5"/>
          <a:stretch>
            <a:fillRect/>
          </a:stretch>
        </p:blipFill>
        <p:spPr>
          <a:xfrm>
            <a:off x="5908985" y="2446188"/>
            <a:ext cx="4227400" cy="2232249"/>
          </a:xfrm>
          <a:prstGeom prst="rect">
            <a:avLst/>
          </a:prstGeom>
          <a:effectLst>
            <a:outerShdw blurRad="63500" sx="102000" sy="102000" algn="ctr" rotWithShape="0">
              <a:prstClr val="black">
                <a:alpha val="40000"/>
              </a:prstClr>
            </a:outerShdw>
          </a:effectLst>
        </p:spPr>
      </p:pic>
      <p:pic>
        <p:nvPicPr>
          <p:cNvPr id="9" name="Afbeelding 8">
            <a:extLst>
              <a:ext uri="{FF2B5EF4-FFF2-40B4-BE49-F238E27FC236}">
                <a16:creationId xmlns:a16="http://schemas.microsoft.com/office/drawing/2014/main" id="{4BA8D3CA-5259-A459-9300-7197221193E4}"/>
              </a:ext>
            </a:extLst>
          </p:cNvPr>
          <p:cNvPicPr>
            <a:picLocks noChangeAspect="1"/>
          </p:cNvPicPr>
          <p:nvPr/>
        </p:nvPicPr>
        <p:blipFill>
          <a:blip r:embed="rId6"/>
          <a:stretch>
            <a:fillRect/>
          </a:stretch>
        </p:blipFill>
        <p:spPr>
          <a:xfrm>
            <a:off x="6491344" y="3178248"/>
            <a:ext cx="4141160" cy="2566835"/>
          </a:xfrm>
          <a:prstGeom prst="rect">
            <a:avLst/>
          </a:prstGeom>
          <a:effectLst>
            <a:outerShdw blurRad="63500" sx="102000" sy="102000" algn="ctr" rotWithShape="0">
              <a:prstClr val="black">
                <a:alpha val="40000"/>
              </a:prstClr>
            </a:outerShdw>
          </a:effectLst>
        </p:spPr>
      </p:pic>
      <p:pic>
        <p:nvPicPr>
          <p:cNvPr id="7" name="Afbeelding 6">
            <a:extLst>
              <a:ext uri="{FF2B5EF4-FFF2-40B4-BE49-F238E27FC236}">
                <a16:creationId xmlns:a16="http://schemas.microsoft.com/office/drawing/2014/main" id="{870DB2ED-092A-004A-8686-44C9D8A8D6F6}"/>
              </a:ext>
            </a:extLst>
          </p:cNvPr>
          <p:cNvPicPr>
            <a:picLocks noChangeAspect="1"/>
          </p:cNvPicPr>
          <p:nvPr/>
        </p:nvPicPr>
        <p:blipFill>
          <a:blip r:embed="rId7"/>
          <a:stretch>
            <a:fillRect/>
          </a:stretch>
        </p:blipFill>
        <p:spPr>
          <a:xfrm>
            <a:off x="5906285" y="0"/>
            <a:ext cx="2258079" cy="743343"/>
          </a:xfrm>
          <a:prstGeom prst="rect">
            <a:avLst/>
          </a:prstGeom>
        </p:spPr>
      </p:pic>
      <p:sp>
        <p:nvSpPr>
          <p:cNvPr id="8" name="Titel 1">
            <a:extLst>
              <a:ext uri="{FF2B5EF4-FFF2-40B4-BE49-F238E27FC236}">
                <a16:creationId xmlns:a16="http://schemas.microsoft.com/office/drawing/2014/main" id="{334CE848-F9E7-2B61-13A0-3A1F0CA0BE01}"/>
              </a:ext>
            </a:extLst>
          </p:cNvPr>
          <p:cNvSpPr>
            <a:spLocks noGrp="1"/>
          </p:cNvSpPr>
          <p:nvPr>
            <p:ph type="title"/>
          </p:nvPr>
        </p:nvSpPr>
        <p:spPr>
          <a:xfrm>
            <a:off x="0" y="620688"/>
            <a:ext cx="12192000" cy="926976"/>
          </a:xfrm>
        </p:spPr>
        <p:txBody>
          <a:bodyPr>
            <a:normAutofit/>
          </a:bodyPr>
          <a:lstStyle/>
          <a:p>
            <a:r>
              <a:rPr lang="nl-NL" sz="3200" b="1" dirty="0">
                <a:solidFill>
                  <a:srgbClr val="0070C0"/>
                </a:solidFill>
              </a:rPr>
              <a:t>Ruimtelijke Verkenning – themasite met kaartviewer</a:t>
            </a:r>
            <a:endParaRPr lang="nl-NL" sz="3200" dirty="0">
              <a:solidFill>
                <a:srgbClr val="0070C0"/>
              </a:solidFill>
            </a:endParaRPr>
          </a:p>
        </p:txBody>
      </p:sp>
      <p:sp>
        <p:nvSpPr>
          <p:cNvPr id="10" name="Tijdelijke aanduiding voor dianummer 5">
            <a:extLst>
              <a:ext uri="{FF2B5EF4-FFF2-40B4-BE49-F238E27FC236}">
                <a16:creationId xmlns:a16="http://schemas.microsoft.com/office/drawing/2014/main" id="{B0F5CBE4-3864-59F9-D052-F58D726FCEB5}"/>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60</a:t>
            </a:fld>
            <a:endParaRPr lang="nl-NL" altLang="nl-NL" sz="1200" b="1" dirty="0"/>
          </a:p>
        </p:txBody>
      </p:sp>
    </p:spTree>
    <p:extLst>
      <p:ext uri="{BB962C8B-B14F-4D97-AF65-F5344CB8AC3E}">
        <p14:creationId xmlns:p14="http://schemas.microsoft.com/office/powerpoint/2010/main" val="952744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Afbeelding 7">
            <a:extLst>
              <a:ext uri="{FF2B5EF4-FFF2-40B4-BE49-F238E27FC236}">
                <a16:creationId xmlns:a16="http://schemas.microsoft.com/office/drawing/2014/main" id="{BE793FE1-62EB-B73E-A468-2528DED87126}"/>
              </a:ext>
            </a:extLst>
          </p:cNvPr>
          <p:cNvPicPr>
            <a:picLocks noChangeAspect="1"/>
          </p:cNvPicPr>
          <p:nvPr/>
        </p:nvPicPr>
        <p:blipFill>
          <a:blip r:embed="rId3"/>
          <a:stretch>
            <a:fillRect/>
          </a:stretch>
        </p:blipFill>
        <p:spPr>
          <a:xfrm>
            <a:off x="-24680" y="0"/>
            <a:ext cx="5657640" cy="6858000"/>
          </a:xfrm>
          <a:prstGeom prst="rect">
            <a:avLst/>
          </a:prstGeom>
        </p:spPr>
      </p:pic>
      <p:sp>
        <p:nvSpPr>
          <p:cNvPr id="2" name="Tijdelijke aanduiding voor inhoud 2">
            <a:extLst>
              <a:ext uri="{FF2B5EF4-FFF2-40B4-BE49-F238E27FC236}">
                <a16:creationId xmlns:a16="http://schemas.microsoft.com/office/drawing/2014/main" id="{26230889-B0AF-8FEE-25E6-92889C538005}"/>
              </a:ext>
            </a:extLst>
          </p:cNvPr>
          <p:cNvSpPr txBox="1">
            <a:spLocks/>
          </p:cNvSpPr>
          <p:nvPr/>
        </p:nvSpPr>
        <p:spPr>
          <a:xfrm>
            <a:off x="5447928" y="584684"/>
            <a:ext cx="6984776" cy="568863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l-NL" sz="2000" dirty="0"/>
              <a:t>Klimaatadaptatie: </a:t>
            </a:r>
            <a:r>
              <a:rPr lang="nl-NL" sz="2000" dirty="0">
                <a:solidFill>
                  <a:srgbClr val="FF0000"/>
                </a:solidFill>
              </a:rPr>
              <a:t>ontwerpend onderzoek/indicatief </a:t>
            </a:r>
          </a:p>
          <a:p>
            <a:pPr marL="0" indent="0">
              <a:buNone/>
            </a:pPr>
            <a:endParaRPr lang="nl-NL" sz="2000" dirty="0"/>
          </a:p>
          <a:p>
            <a:pPr marL="0" indent="0">
              <a:buNone/>
            </a:pPr>
            <a:endParaRPr lang="nl-NL" sz="2000" dirty="0"/>
          </a:p>
          <a:p>
            <a:pPr marL="0" indent="0">
              <a:buNone/>
            </a:pPr>
            <a:r>
              <a:rPr lang="nl-NL" sz="2000" dirty="0"/>
              <a:t>Energienetwerk: </a:t>
            </a:r>
            <a:r>
              <a:rPr lang="nl-NL" sz="2000" dirty="0">
                <a:solidFill>
                  <a:srgbClr val="FF0000"/>
                </a:solidFill>
              </a:rPr>
              <a:t>PBL Ruimtescanner &amp; ontwerpend onderzoek</a:t>
            </a:r>
          </a:p>
          <a:p>
            <a:pPr marL="0" indent="0">
              <a:buNone/>
            </a:pPr>
            <a:endParaRPr lang="nl-NL" sz="2000" dirty="0"/>
          </a:p>
          <a:p>
            <a:pPr marL="0" indent="0">
              <a:buNone/>
            </a:pPr>
            <a:endParaRPr lang="nl-NL" sz="2000" dirty="0"/>
          </a:p>
          <a:p>
            <a:pPr marL="0" indent="0">
              <a:buNone/>
            </a:pPr>
            <a:r>
              <a:rPr lang="nl-NL" sz="2000" dirty="0"/>
              <a:t>Circulaire economie: </a:t>
            </a:r>
            <a:r>
              <a:rPr lang="nl-NL" sz="2000" dirty="0">
                <a:solidFill>
                  <a:srgbClr val="FF0000"/>
                </a:solidFill>
              </a:rPr>
              <a:t>ontwerpend onderzoek/indicatief </a:t>
            </a:r>
          </a:p>
          <a:p>
            <a:pPr marL="0" indent="0">
              <a:buNone/>
            </a:pPr>
            <a:endParaRPr lang="nl-NL" sz="2000" dirty="0"/>
          </a:p>
          <a:p>
            <a:pPr marL="0" indent="0">
              <a:buNone/>
            </a:pPr>
            <a:endParaRPr lang="nl-NL" sz="2000" dirty="0"/>
          </a:p>
          <a:p>
            <a:pPr marL="0" indent="0">
              <a:buNone/>
            </a:pPr>
            <a:r>
              <a:rPr lang="nl-NL" sz="2000" dirty="0"/>
              <a:t>Verstedelijking: </a:t>
            </a:r>
            <a:r>
              <a:rPr lang="nl-NL" sz="2000" dirty="0">
                <a:solidFill>
                  <a:srgbClr val="FF0000"/>
                </a:solidFill>
              </a:rPr>
              <a:t>PBL Ruimtescanner</a:t>
            </a:r>
          </a:p>
          <a:p>
            <a:pPr marL="0" indent="0">
              <a:buNone/>
            </a:pPr>
            <a:endParaRPr lang="nl-NL" sz="2000" dirty="0"/>
          </a:p>
          <a:p>
            <a:pPr marL="0" indent="0">
              <a:buNone/>
            </a:pPr>
            <a:endParaRPr lang="nl-NL" sz="2000" dirty="0"/>
          </a:p>
          <a:p>
            <a:pPr marL="0" indent="0">
              <a:buNone/>
            </a:pPr>
            <a:r>
              <a:rPr lang="nl-NL" sz="2000" dirty="0"/>
              <a:t>Landbouw en natuurgebieden: </a:t>
            </a:r>
            <a:r>
              <a:rPr lang="nl-NL" sz="2000" dirty="0">
                <a:solidFill>
                  <a:srgbClr val="FF0000"/>
                </a:solidFill>
              </a:rPr>
              <a:t>WUR </a:t>
            </a:r>
            <a:r>
              <a:rPr lang="nl-NL" sz="2000" dirty="0" err="1">
                <a:solidFill>
                  <a:srgbClr val="FF0000"/>
                </a:solidFill>
              </a:rPr>
              <a:t>MetaNatuurPlanner</a:t>
            </a:r>
            <a:endParaRPr lang="nl-NL" sz="2000" dirty="0">
              <a:solidFill>
                <a:srgbClr val="FF0000"/>
              </a:solidFill>
            </a:endParaRPr>
          </a:p>
          <a:p>
            <a:pPr marL="0" indent="0">
              <a:buNone/>
            </a:pPr>
            <a:endParaRPr lang="nl-NL" sz="2000" dirty="0"/>
          </a:p>
        </p:txBody>
      </p:sp>
      <p:sp>
        <p:nvSpPr>
          <p:cNvPr id="3" name="Tijdelijke aanduiding voor dianummer 5">
            <a:extLst>
              <a:ext uri="{FF2B5EF4-FFF2-40B4-BE49-F238E27FC236}">
                <a16:creationId xmlns:a16="http://schemas.microsoft.com/office/drawing/2014/main" id="{C3B3F47B-49D8-D030-DABE-409A2CCC46BB}"/>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61</a:t>
            </a:fld>
            <a:endParaRPr lang="nl-NL" altLang="nl-NL" sz="1200" b="1" dirty="0"/>
          </a:p>
        </p:txBody>
      </p:sp>
    </p:spTree>
    <p:extLst>
      <p:ext uri="{BB962C8B-B14F-4D97-AF65-F5344CB8AC3E}">
        <p14:creationId xmlns:p14="http://schemas.microsoft.com/office/powerpoint/2010/main" val="3364904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3323F293-C7EC-6BAB-8031-DB800DD44EB0}"/>
              </a:ext>
            </a:extLst>
          </p:cNvPr>
          <p:cNvPicPr>
            <a:picLocks noChangeAspect="1"/>
          </p:cNvPicPr>
          <p:nvPr/>
        </p:nvPicPr>
        <p:blipFill>
          <a:blip r:embed="rId3"/>
          <a:stretch>
            <a:fillRect/>
          </a:stretch>
        </p:blipFill>
        <p:spPr>
          <a:xfrm>
            <a:off x="5906285" y="0"/>
            <a:ext cx="2258079" cy="743343"/>
          </a:xfrm>
          <a:prstGeom prst="rect">
            <a:avLst/>
          </a:prstGeom>
        </p:spPr>
      </p:pic>
      <p:sp>
        <p:nvSpPr>
          <p:cNvPr id="5" name="Titel 6">
            <a:extLst>
              <a:ext uri="{FF2B5EF4-FFF2-40B4-BE49-F238E27FC236}">
                <a16:creationId xmlns:a16="http://schemas.microsoft.com/office/drawing/2014/main" id="{0F4F68D2-4A43-B5F2-5510-AE0A16256EA4}"/>
              </a:ext>
            </a:extLst>
          </p:cNvPr>
          <p:cNvSpPr txBox="1">
            <a:spLocks/>
          </p:cNvSpPr>
          <p:nvPr/>
        </p:nvSpPr>
        <p:spPr>
          <a:xfrm>
            <a:off x="564508" y="6021288"/>
            <a:ext cx="10972800" cy="1143000"/>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endParaRPr lang="nl-NL" sz="4000" dirty="0">
              <a:solidFill>
                <a:schemeClr val="tx2"/>
              </a:solidFill>
            </a:endParaRPr>
          </a:p>
        </p:txBody>
      </p:sp>
      <p:pic>
        <p:nvPicPr>
          <p:cNvPr id="6" name="Afbeelding 5">
            <a:extLst>
              <a:ext uri="{FF2B5EF4-FFF2-40B4-BE49-F238E27FC236}">
                <a16:creationId xmlns:a16="http://schemas.microsoft.com/office/drawing/2014/main" id="{FB909B41-E556-B458-0EF0-70E068BA7415}"/>
              </a:ext>
            </a:extLst>
          </p:cNvPr>
          <p:cNvPicPr>
            <a:picLocks noChangeAspect="1"/>
          </p:cNvPicPr>
          <p:nvPr/>
        </p:nvPicPr>
        <p:blipFill>
          <a:blip r:embed="rId4"/>
          <a:stretch>
            <a:fillRect/>
          </a:stretch>
        </p:blipFill>
        <p:spPr>
          <a:xfrm>
            <a:off x="5303912" y="1951721"/>
            <a:ext cx="4947849" cy="4429607"/>
          </a:xfrm>
          <a:prstGeom prst="rect">
            <a:avLst/>
          </a:prstGeom>
          <a:ln>
            <a:solidFill>
              <a:schemeClr val="bg1">
                <a:lumMod val="50000"/>
              </a:schemeClr>
            </a:solidFill>
          </a:ln>
          <a:effectLst>
            <a:outerShdw blurRad="50800" dist="38100" dir="2700000" algn="tl" rotWithShape="0">
              <a:prstClr val="black">
                <a:alpha val="40000"/>
              </a:prstClr>
            </a:outerShdw>
          </a:effectLst>
        </p:spPr>
      </p:pic>
      <p:sp>
        <p:nvSpPr>
          <p:cNvPr id="10" name="Tekstvak 9">
            <a:extLst>
              <a:ext uri="{FF2B5EF4-FFF2-40B4-BE49-F238E27FC236}">
                <a16:creationId xmlns:a16="http://schemas.microsoft.com/office/drawing/2014/main" id="{15344424-45AF-C208-2191-CA933A3249D2}"/>
              </a:ext>
            </a:extLst>
          </p:cNvPr>
          <p:cNvSpPr txBox="1"/>
          <p:nvPr/>
        </p:nvSpPr>
        <p:spPr>
          <a:xfrm>
            <a:off x="1055440" y="1977802"/>
            <a:ext cx="3744416" cy="3539430"/>
          </a:xfrm>
          <a:prstGeom prst="rect">
            <a:avLst/>
          </a:prstGeom>
          <a:solidFill>
            <a:schemeClr val="bg1"/>
          </a:solidFill>
        </p:spPr>
        <p:txBody>
          <a:bodyPr wrap="square" rtlCol="0">
            <a:spAutoFit/>
          </a:bodyPr>
          <a:lstStyle/>
          <a:p>
            <a:r>
              <a:rPr lang="nl-NL" sz="2800" dirty="0"/>
              <a:t>Op COROP-niveau voor 2050:</a:t>
            </a:r>
          </a:p>
          <a:p>
            <a:endParaRPr lang="nl-NL" sz="2800" dirty="0"/>
          </a:p>
          <a:p>
            <a:r>
              <a:rPr lang="nl-NL" sz="2800" dirty="0"/>
              <a:t>- banen </a:t>
            </a:r>
          </a:p>
          <a:p>
            <a:r>
              <a:rPr lang="nl-NL" sz="2800" dirty="0"/>
              <a:t>- inwoners</a:t>
            </a:r>
          </a:p>
          <a:p>
            <a:r>
              <a:rPr lang="nl-NL" sz="2800" dirty="0"/>
              <a:t>- woningen </a:t>
            </a:r>
          </a:p>
          <a:p>
            <a:endParaRPr lang="nl-NL" sz="2800" dirty="0"/>
          </a:p>
          <a:p>
            <a:r>
              <a:rPr lang="nl-NL" sz="2800" dirty="0"/>
              <a:t>Op verzoek beschikbaar</a:t>
            </a:r>
          </a:p>
        </p:txBody>
      </p:sp>
      <p:sp>
        <p:nvSpPr>
          <p:cNvPr id="7" name="Titel 1">
            <a:extLst>
              <a:ext uri="{FF2B5EF4-FFF2-40B4-BE49-F238E27FC236}">
                <a16:creationId xmlns:a16="http://schemas.microsoft.com/office/drawing/2014/main" id="{0959E0A4-D4B3-60A9-2B1F-A567FE0AA7FE}"/>
              </a:ext>
            </a:extLst>
          </p:cNvPr>
          <p:cNvSpPr>
            <a:spLocks noGrp="1"/>
          </p:cNvSpPr>
          <p:nvPr>
            <p:ph type="title"/>
          </p:nvPr>
        </p:nvSpPr>
        <p:spPr>
          <a:xfrm>
            <a:off x="0" y="620688"/>
            <a:ext cx="12192000" cy="926976"/>
          </a:xfrm>
        </p:spPr>
        <p:txBody>
          <a:bodyPr>
            <a:normAutofit/>
          </a:bodyPr>
          <a:lstStyle/>
          <a:p>
            <a:r>
              <a:rPr lang="nl-NL" sz="3200" b="1" dirty="0">
                <a:solidFill>
                  <a:srgbClr val="0070C0"/>
                </a:solidFill>
              </a:rPr>
              <a:t>RuimteScanner – data</a:t>
            </a:r>
            <a:endParaRPr lang="nl-NL" sz="3200" dirty="0">
              <a:solidFill>
                <a:srgbClr val="0070C0"/>
              </a:solidFill>
            </a:endParaRPr>
          </a:p>
        </p:txBody>
      </p:sp>
      <p:sp>
        <p:nvSpPr>
          <p:cNvPr id="9" name="Tijdelijke aanduiding voor dianummer 5">
            <a:extLst>
              <a:ext uri="{FF2B5EF4-FFF2-40B4-BE49-F238E27FC236}">
                <a16:creationId xmlns:a16="http://schemas.microsoft.com/office/drawing/2014/main" id="{65C3BC6D-D378-482B-6606-FC2674D06676}"/>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62</a:t>
            </a:fld>
            <a:endParaRPr lang="nl-NL" altLang="nl-NL" sz="1200" b="1" dirty="0"/>
          </a:p>
        </p:txBody>
      </p:sp>
    </p:spTree>
    <p:extLst>
      <p:ext uri="{BB962C8B-B14F-4D97-AF65-F5344CB8AC3E}">
        <p14:creationId xmlns:p14="http://schemas.microsoft.com/office/powerpoint/2010/main" val="1734115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jdelijke aanduiding voor inhoud 3">
            <a:extLst>
              <a:ext uri="{FF2B5EF4-FFF2-40B4-BE49-F238E27FC236}">
                <a16:creationId xmlns:a16="http://schemas.microsoft.com/office/drawing/2014/main" id="{1723B801-684E-4D67-861F-4B227D280FAB}"/>
              </a:ext>
            </a:extLst>
          </p:cNvPr>
          <p:cNvSpPr txBox="1">
            <a:spLocks/>
          </p:cNvSpPr>
          <p:nvPr/>
        </p:nvSpPr>
        <p:spPr>
          <a:xfrm>
            <a:off x="695400" y="2420888"/>
            <a:ext cx="10972800" cy="4525963"/>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endParaRPr lang="nl-NL" dirty="0"/>
          </a:p>
          <a:p>
            <a:endParaRPr lang="nl-NL" dirty="0"/>
          </a:p>
          <a:p>
            <a:endParaRPr lang="nl-NL" dirty="0"/>
          </a:p>
        </p:txBody>
      </p:sp>
      <p:pic>
        <p:nvPicPr>
          <p:cNvPr id="2" name="Afbeelding 1">
            <a:extLst>
              <a:ext uri="{FF2B5EF4-FFF2-40B4-BE49-F238E27FC236}">
                <a16:creationId xmlns:a16="http://schemas.microsoft.com/office/drawing/2014/main" id="{5077AC60-13AC-D39E-1C5E-C77810D1FF6F}"/>
              </a:ext>
            </a:extLst>
          </p:cNvPr>
          <p:cNvPicPr>
            <a:picLocks noChangeAspect="1"/>
          </p:cNvPicPr>
          <p:nvPr/>
        </p:nvPicPr>
        <p:blipFill>
          <a:blip r:embed="rId3"/>
          <a:stretch>
            <a:fillRect/>
          </a:stretch>
        </p:blipFill>
        <p:spPr>
          <a:xfrm>
            <a:off x="5906285" y="0"/>
            <a:ext cx="2258079" cy="743343"/>
          </a:xfrm>
          <a:prstGeom prst="rect">
            <a:avLst/>
          </a:prstGeom>
        </p:spPr>
      </p:pic>
      <p:pic>
        <p:nvPicPr>
          <p:cNvPr id="4" name="Afbeelding 3">
            <a:extLst>
              <a:ext uri="{FF2B5EF4-FFF2-40B4-BE49-F238E27FC236}">
                <a16:creationId xmlns:a16="http://schemas.microsoft.com/office/drawing/2014/main" id="{FE77C974-3E8D-3C02-E246-6BA51C4FD5F7}"/>
              </a:ext>
            </a:extLst>
          </p:cNvPr>
          <p:cNvPicPr>
            <a:picLocks noChangeAspect="1"/>
          </p:cNvPicPr>
          <p:nvPr/>
        </p:nvPicPr>
        <p:blipFill>
          <a:blip r:embed="rId4"/>
          <a:stretch>
            <a:fillRect/>
          </a:stretch>
        </p:blipFill>
        <p:spPr>
          <a:xfrm>
            <a:off x="551384" y="2079139"/>
            <a:ext cx="2243462" cy="3685207"/>
          </a:xfrm>
          <a:prstGeom prst="rect">
            <a:avLst/>
          </a:prstGeom>
        </p:spPr>
      </p:pic>
      <p:pic>
        <p:nvPicPr>
          <p:cNvPr id="7" name="Afbeelding 6">
            <a:extLst>
              <a:ext uri="{FF2B5EF4-FFF2-40B4-BE49-F238E27FC236}">
                <a16:creationId xmlns:a16="http://schemas.microsoft.com/office/drawing/2014/main" id="{5AFA9736-26B1-81C5-2F08-6525BBDD92C1}"/>
              </a:ext>
            </a:extLst>
          </p:cNvPr>
          <p:cNvPicPr>
            <a:picLocks noChangeAspect="1"/>
          </p:cNvPicPr>
          <p:nvPr/>
        </p:nvPicPr>
        <p:blipFill>
          <a:blip r:embed="rId5"/>
          <a:stretch>
            <a:fillRect/>
          </a:stretch>
        </p:blipFill>
        <p:spPr>
          <a:xfrm>
            <a:off x="9393296" y="2034950"/>
            <a:ext cx="2344425" cy="3698532"/>
          </a:xfrm>
          <a:prstGeom prst="rect">
            <a:avLst/>
          </a:prstGeom>
        </p:spPr>
      </p:pic>
      <p:pic>
        <p:nvPicPr>
          <p:cNvPr id="10" name="Afbeelding 9">
            <a:extLst>
              <a:ext uri="{FF2B5EF4-FFF2-40B4-BE49-F238E27FC236}">
                <a16:creationId xmlns:a16="http://schemas.microsoft.com/office/drawing/2014/main" id="{06CEAFAB-D3BC-5D34-B58B-9F3A425E3639}"/>
              </a:ext>
            </a:extLst>
          </p:cNvPr>
          <p:cNvPicPr>
            <a:picLocks noChangeAspect="1"/>
          </p:cNvPicPr>
          <p:nvPr/>
        </p:nvPicPr>
        <p:blipFill>
          <a:blip r:embed="rId6"/>
          <a:stretch>
            <a:fillRect/>
          </a:stretch>
        </p:blipFill>
        <p:spPr>
          <a:xfrm>
            <a:off x="3503712" y="2079138"/>
            <a:ext cx="2263198" cy="3685208"/>
          </a:xfrm>
          <a:prstGeom prst="rect">
            <a:avLst/>
          </a:prstGeom>
        </p:spPr>
      </p:pic>
      <p:pic>
        <p:nvPicPr>
          <p:cNvPr id="12" name="Afbeelding 11">
            <a:extLst>
              <a:ext uri="{FF2B5EF4-FFF2-40B4-BE49-F238E27FC236}">
                <a16:creationId xmlns:a16="http://schemas.microsoft.com/office/drawing/2014/main" id="{391AB74C-1511-5F80-4DCA-C0A1F5ECF3F5}"/>
              </a:ext>
            </a:extLst>
          </p:cNvPr>
          <p:cNvPicPr>
            <a:picLocks noChangeAspect="1"/>
          </p:cNvPicPr>
          <p:nvPr/>
        </p:nvPicPr>
        <p:blipFill>
          <a:blip r:embed="rId7"/>
          <a:stretch>
            <a:fillRect/>
          </a:stretch>
        </p:blipFill>
        <p:spPr>
          <a:xfrm>
            <a:off x="6456040" y="1889413"/>
            <a:ext cx="2469269" cy="4032448"/>
          </a:xfrm>
          <a:prstGeom prst="rect">
            <a:avLst/>
          </a:prstGeom>
        </p:spPr>
      </p:pic>
      <p:sp>
        <p:nvSpPr>
          <p:cNvPr id="3" name="Tekstvak 2">
            <a:extLst>
              <a:ext uri="{FF2B5EF4-FFF2-40B4-BE49-F238E27FC236}">
                <a16:creationId xmlns:a16="http://schemas.microsoft.com/office/drawing/2014/main" id="{2030CB42-9DCA-4012-52FE-84ED0A2825CB}"/>
              </a:ext>
            </a:extLst>
          </p:cNvPr>
          <p:cNvSpPr txBox="1"/>
          <p:nvPr/>
        </p:nvSpPr>
        <p:spPr>
          <a:xfrm>
            <a:off x="551384" y="5373216"/>
            <a:ext cx="2088232" cy="646331"/>
          </a:xfrm>
          <a:prstGeom prst="rect">
            <a:avLst/>
          </a:prstGeom>
          <a:solidFill>
            <a:schemeClr val="bg1"/>
          </a:solidFill>
        </p:spPr>
        <p:txBody>
          <a:bodyPr wrap="square" rtlCol="0">
            <a:spAutoFit/>
          </a:bodyPr>
          <a:lstStyle/>
          <a:p>
            <a:pPr algn="ctr"/>
            <a:r>
              <a:rPr lang="de-DE" dirty="0" err="1"/>
              <a:t>Mondiaal</a:t>
            </a:r>
            <a:endParaRPr lang="de-DE" dirty="0"/>
          </a:p>
          <a:p>
            <a:pPr algn="ctr"/>
            <a:r>
              <a:rPr lang="de-DE" dirty="0" err="1"/>
              <a:t>Ondernemend</a:t>
            </a:r>
            <a:endParaRPr lang="en-NL" dirty="0"/>
          </a:p>
        </p:txBody>
      </p:sp>
      <p:sp>
        <p:nvSpPr>
          <p:cNvPr id="6" name="Tekstvak 5">
            <a:extLst>
              <a:ext uri="{FF2B5EF4-FFF2-40B4-BE49-F238E27FC236}">
                <a16:creationId xmlns:a16="http://schemas.microsoft.com/office/drawing/2014/main" id="{FBA7B347-FAB9-F7C5-A7AB-F74F5CA8416E}"/>
              </a:ext>
            </a:extLst>
          </p:cNvPr>
          <p:cNvSpPr txBox="1"/>
          <p:nvPr/>
        </p:nvSpPr>
        <p:spPr>
          <a:xfrm>
            <a:off x="3311867" y="5373215"/>
            <a:ext cx="2088232" cy="646331"/>
          </a:xfrm>
          <a:prstGeom prst="rect">
            <a:avLst/>
          </a:prstGeom>
          <a:solidFill>
            <a:schemeClr val="bg1"/>
          </a:solidFill>
        </p:spPr>
        <p:txBody>
          <a:bodyPr wrap="square" rtlCol="0">
            <a:spAutoFit/>
          </a:bodyPr>
          <a:lstStyle/>
          <a:p>
            <a:pPr algn="ctr"/>
            <a:r>
              <a:rPr lang="de-DE" dirty="0" err="1"/>
              <a:t>Snelle</a:t>
            </a:r>
            <a:endParaRPr lang="de-DE" dirty="0"/>
          </a:p>
          <a:p>
            <a:pPr algn="ctr"/>
            <a:r>
              <a:rPr lang="de-DE" dirty="0" err="1"/>
              <a:t>Wereld</a:t>
            </a:r>
            <a:endParaRPr lang="en-NL" dirty="0"/>
          </a:p>
        </p:txBody>
      </p:sp>
      <p:sp>
        <p:nvSpPr>
          <p:cNvPr id="8" name="Tekstvak 7">
            <a:extLst>
              <a:ext uri="{FF2B5EF4-FFF2-40B4-BE49-F238E27FC236}">
                <a16:creationId xmlns:a16="http://schemas.microsoft.com/office/drawing/2014/main" id="{1F5B3060-DF56-575A-3526-A77B4563E971}"/>
              </a:ext>
            </a:extLst>
          </p:cNvPr>
          <p:cNvSpPr txBox="1"/>
          <p:nvPr/>
        </p:nvSpPr>
        <p:spPr>
          <a:xfrm>
            <a:off x="6634565" y="5325450"/>
            <a:ext cx="2088232" cy="646331"/>
          </a:xfrm>
          <a:prstGeom prst="rect">
            <a:avLst/>
          </a:prstGeom>
          <a:solidFill>
            <a:schemeClr val="bg1"/>
          </a:solidFill>
        </p:spPr>
        <p:txBody>
          <a:bodyPr wrap="square" rtlCol="0">
            <a:spAutoFit/>
          </a:bodyPr>
          <a:lstStyle/>
          <a:p>
            <a:pPr algn="ctr"/>
            <a:r>
              <a:rPr lang="de-DE" dirty="0"/>
              <a:t>Groen </a:t>
            </a:r>
          </a:p>
          <a:p>
            <a:pPr algn="ctr"/>
            <a:r>
              <a:rPr lang="de-DE" dirty="0"/>
              <a:t>Land</a:t>
            </a:r>
            <a:endParaRPr lang="en-NL" dirty="0"/>
          </a:p>
        </p:txBody>
      </p:sp>
      <p:sp>
        <p:nvSpPr>
          <p:cNvPr id="9" name="Tekstvak 8">
            <a:extLst>
              <a:ext uri="{FF2B5EF4-FFF2-40B4-BE49-F238E27FC236}">
                <a16:creationId xmlns:a16="http://schemas.microsoft.com/office/drawing/2014/main" id="{1944CB4A-43F8-7495-E3DF-F0745BD9409D}"/>
              </a:ext>
            </a:extLst>
          </p:cNvPr>
          <p:cNvSpPr txBox="1"/>
          <p:nvPr/>
        </p:nvSpPr>
        <p:spPr>
          <a:xfrm>
            <a:off x="9395048" y="5325449"/>
            <a:ext cx="2088232" cy="646331"/>
          </a:xfrm>
          <a:prstGeom prst="rect">
            <a:avLst/>
          </a:prstGeom>
          <a:solidFill>
            <a:schemeClr val="bg1"/>
          </a:solidFill>
        </p:spPr>
        <p:txBody>
          <a:bodyPr wrap="square" rtlCol="0">
            <a:spAutoFit/>
          </a:bodyPr>
          <a:lstStyle/>
          <a:p>
            <a:pPr algn="ctr"/>
            <a:r>
              <a:rPr lang="de-DE" dirty="0" err="1"/>
              <a:t>Regionaal</a:t>
            </a:r>
            <a:endParaRPr lang="de-DE" dirty="0"/>
          </a:p>
          <a:p>
            <a:pPr algn="ctr"/>
            <a:r>
              <a:rPr lang="de-DE" dirty="0" err="1"/>
              <a:t>Geworteld</a:t>
            </a:r>
            <a:endParaRPr lang="en-NL" dirty="0"/>
          </a:p>
        </p:txBody>
      </p:sp>
      <p:sp>
        <p:nvSpPr>
          <p:cNvPr id="14" name="Titel 1">
            <a:extLst>
              <a:ext uri="{FF2B5EF4-FFF2-40B4-BE49-F238E27FC236}">
                <a16:creationId xmlns:a16="http://schemas.microsoft.com/office/drawing/2014/main" id="{37CC5A17-6AD2-2886-0E2A-7906D6C68256}"/>
              </a:ext>
            </a:extLst>
          </p:cNvPr>
          <p:cNvSpPr>
            <a:spLocks noGrp="1"/>
          </p:cNvSpPr>
          <p:nvPr>
            <p:ph type="title"/>
          </p:nvPr>
        </p:nvSpPr>
        <p:spPr>
          <a:xfrm>
            <a:off x="0" y="620688"/>
            <a:ext cx="12192000" cy="926976"/>
          </a:xfrm>
        </p:spPr>
        <p:txBody>
          <a:bodyPr>
            <a:normAutofit/>
          </a:bodyPr>
          <a:lstStyle/>
          <a:p>
            <a:r>
              <a:rPr lang="nl-NL" sz="3200" b="1" dirty="0">
                <a:solidFill>
                  <a:srgbClr val="0070C0"/>
                </a:solidFill>
              </a:rPr>
              <a:t>RuimteScanner – kaarten</a:t>
            </a:r>
            <a:endParaRPr lang="nl-NL" sz="3200" dirty="0">
              <a:solidFill>
                <a:srgbClr val="0070C0"/>
              </a:solidFill>
            </a:endParaRPr>
          </a:p>
        </p:txBody>
      </p:sp>
      <p:sp>
        <p:nvSpPr>
          <p:cNvPr id="15" name="Tijdelijke aanduiding voor dianummer 5">
            <a:extLst>
              <a:ext uri="{FF2B5EF4-FFF2-40B4-BE49-F238E27FC236}">
                <a16:creationId xmlns:a16="http://schemas.microsoft.com/office/drawing/2014/main" id="{D17817AD-423C-EDC1-382E-B8BADF40217E}"/>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63</a:t>
            </a:fld>
            <a:endParaRPr lang="nl-NL" altLang="nl-NL" sz="1200" b="1" dirty="0"/>
          </a:p>
        </p:txBody>
      </p:sp>
    </p:spTree>
    <p:extLst>
      <p:ext uri="{BB962C8B-B14F-4D97-AF65-F5344CB8AC3E}">
        <p14:creationId xmlns:p14="http://schemas.microsoft.com/office/powerpoint/2010/main" val="3895192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A1E27C-F87C-8820-2646-60E087577275}"/>
            </a:ext>
          </a:extLst>
        </p:cNvPr>
        <p:cNvGrpSpPr/>
        <p:nvPr/>
      </p:nvGrpSpPr>
      <p:grpSpPr>
        <a:xfrm>
          <a:off x="0" y="0"/>
          <a:ext cx="0" cy="0"/>
          <a:chOff x="0" y="0"/>
          <a:chExt cx="0" cy="0"/>
        </a:xfrm>
      </p:grpSpPr>
      <p:pic>
        <p:nvPicPr>
          <p:cNvPr id="2" name="Afbeelding 1">
            <a:extLst>
              <a:ext uri="{FF2B5EF4-FFF2-40B4-BE49-F238E27FC236}">
                <a16:creationId xmlns:a16="http://schemas.microsoft.com/office/drawing/2014/main" id="{BE235B81-03DC-50B0-860E-683D80AA4B4C}"/>
              </a:ext>
            </a:extLst>
          </p:cNvPr>
          <p:cNvPicPr>
            <a:picLocks noChangeAspect="1"/>
          </p:cNvPicPr>
          <p:nvPr/>
        </p:nvPicPr>
        <p:blipFill>
          <a:blip r:embed="rId3"/>
          <a:stretch>
            <a:fillRect/>
          </a:stretch>
        </p:blipFill>
        <p:spPr>
          <a:xfrm>
            <a:off x="5906285" y="0"/>
            <a:ext cx="2258079" cy="743343"/>
          </a:xfrm>
          <a:prstGeom prst="rect">
            <a:avLst/>
          </a:prstGeom>
        </p:spPr>
      </p:pic>
      <p:sp>
        <p:nvSpPr>
          <p:cNvPr id="4" name="Tijdelijke aanduiding voor dianummer 5">
            <a:extLst>
              <a:ext uri="{FF2B5EF4-FFF2-40B4-BE49-F238E27FC236}">
                <a16:creationId xmlns:a16="http://schemas.microsoft.com/office/drawing/2014/main" id="{18BE86F2-4DAC-472F-482F-A5ECA05BE772}"/>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64</a:t>
            </a:fld>
            <a:endParaRPr lang="nl-NL" altLang="nl-NL" sz="1200" b="1" dirty="0"/>
          </a:p>
        </p:txBody>
      </p:sp>
      <p:pic>
        <p:nvPicPr>
          <p:cNvPr id="6" name="Afbeelding 5">
            <a:extLst>
              <a:ext uri="{FF2B5EF4-FFF2-40B4-BE49-F238E27FC236}">
                <a16:creationId xmlns:a16="http://schemas.microsoft.com/office/drawing/2014/main" id="{15299B09-DDA6-8855-4D40-3051C131E3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23797" y="2000614"/>
            <a:ext cx="3816419" cy="4380714"/>
          </a:xfrm>
          <a:prstGeom prst="rect">
            <a:avLst/>
          </a:prstGeom>
        </p:spPr>
      </p:pic>
      <p:sp>
        <p:nvSpPr>
          <p:cNvPr id="7" name="Titel 1">
            <a:extLst>
              <a:ext uri="{FF2B5EF4-FFF2-40B4-BE49-F238E27FC236}">
                <a16:creationId xmlns:a16="http://schemas.microsoft.com/office/drawing/2014/main" id="{12F2BF55-63F2-1AC5-3557-2798FAEFA4C2}"/>
              </a:ext>
            </a:extLst>
          </p:cNvPr>
          <p:cNvSpPr>
            <a:spLocks noGrp="1"/>
          </p:cNvSpPr>
          <p:nvPr>
            <p:ph type="title"/>
          </p:nvPr>
        </p:nvSpPr>
        <p:spPr>
          <a:xfrm>
            <a:off x="0" y="620688"/>
            <a:ext cx="12192000" cy="926976"/>
          </a:xfrm>
        </p:spPr>
        <p:txBody>
          <a:bodyPr>
            <a:normAutofit/>
          </a:bodyPr>
          <a:lstStyle/>
          <a:p>
            <a:r>
              <a:rPr lang="nl-NL" sz="3200" b="1" dirty="0">
                <a:solidFill>
                  <a:srgbClr val="0070C0"/>
                </a:solidFill>
              </a:rPr>
              <a:t>RuimteScanner – </a:t>
            </a:r>
            <a:r>
              <a:rPr lang="nl-NL" sz="3200" b="1" dirty="0" err="1">
                <a:solidFill>
                  <a:srgbClr val="0070C0"/>
                </a:solidFill>
              </a:rPr>
              <a:t>Corop</a:t>
            </a:r>
            <a:r>
              <a:rPr lang="nl-NL" sz="3200" b="1" dirty="0">
                <a:solidFill>
                  <a:srgbClr val="0070C0"/>
                </a:solidFill>
              </a:rPr>
              <a:t>-gebieden</a:t>
            </a:r>
            <a:endParaRPr lang="nl-NL" sz="3200" dirty="0">
              <a:solidFill>
                <a:srgbClr val="0070C0"/>
              </a:solidFill>
            </a:endParaRPr>
          </a:p>
        </p:txBody>
      </p:sp>
    </p:spTree>
    <p:extLst>
      <p:ext uri="{BB962C8B-B14F-4D97-AF65-F5344CB8AC3E}">
        <p14:creationId xmlns:p14="http://schemas.microsoft.com/office/powerpoint/2010/main" val="267951103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4D8072B8-649A-73D4-CCBB-CF4C746940FF}"/>
              </a:ext>
            </a:extLst>
          </p:cNvPr>
          <p:cNvPicPr>
            <a:picLocks noChangeAspect="1"/>
          </p:cNvPicPr>
          <p:nvPr/>
        </p:nvPicPr>
        <p:blipFill>
          <a:blip r:embed="rId3"/>
          <a:stretch>
            <a:fillRect/>
          </a:stretch>
        </p:blipFill>
        <p:spPr>
          <a:xfrm>
            <a:off x="5906285" y="0"/>
            <a:ext cx="2258079" cy="743343"/>
          </a:xfrm>
          <a:prstGeom prst="rect">
            <a:avLst/>
          </a:prstGeom>
        </p:spPr>
      </p:pic>
      <p:pic>
        <p:nvPicPr>
          <p:cNvPr id="6" name="Afbeelding 5">
            <a:extLst>
              <a:ext uri="{FF2B5EF4-FFF2-40B4-BE49-F238E27FC236}">
                <a16:creationId xmlns:a16="http://schemas.microsoft.com/office/drawing/2014/main" id="{4ACBF11A-BF7D-EDCA-A69C-FCDB287F79F4}"/>
              </a:ext>
            </a:extLst>
          </p:cNvPr>
          <p:cNvPicPr>
            <a:picLocks noChangeAspect="1"/>
          </p:cNvPicPr>
          <p:nvPr/>
        </p:nvPicPr>
        <p:blipFill>
          <a:blip r:embed="rId4"/>
          <a:stretch>
            <a:fillRect/>
          </a:stretch>
        </p:blipFill>
        <p:spPr>
          <a:xfrm>
            <a:off x="2764965" y="1700808"/>
            <a:ext cx="6662069" cy="4392488"/>
          </a:xfrm>
          <a:prstGeom prst="rect">
            <a:avLst/>
          </a:prstGeom>
        </p:spPr>
      </p:pic>
      <p:sp>
        <p:nvSpPr>
          <p:cNvPr id="7" name="Titel 1">
            <a:extLst>
              <a:ext uri="{FF2B5EF4-FFF2-40B4-BE49-F238E27FC236}">
                <a16:creationId xmlns:a16="http://schemas.microsoft.com/office/drawing/2014/main" id="{18DFD1F4-C9A3-4331-66FF-83B476E5B1AF}"/>
              </a:ext>
            </a:extLst>
          </p:cNvPr>
          <p:cNvSpPr>
            <a:spLocks noGrp="1"/>
          </p:cNvSpPr>
          <p:nvPr>
            <p:ph type="title"/>
          </p:nvPr>
        </p:nvSpPr>
        <p:spPr>
          <a:xfrm>
            <a:off x="0" y="620688"/>
            <a:ext cx="12192000" cy="926976"/>
          </a:xfrm>
        </p:spPr>
        <p:txBody>
          <a:bodyPr>
            <a:normAutofit/>
          </a:bodyPr>
          <a:lstStyle/>
          <a:p>
            <a:r>
              <a:rPr lang="nl-NL" sz="3200" b="1" dirty="0">
                <a:solidFill>
                  <a:srgbClr val="0070C0"/>
                </a:solidFill>
              </a:rPr>
              <a:t>RuimteScanner – analyse</a:t>
            </a:r>
            <a:endParaRPr lang="nl-NL" sz="3200" dirty="0">
              <a:solidFill>
                <a:srgbClr val="0070C0"/>
              </a:solidFill>
            </a:endParaRPr>
          </a:p>
        </p:txBody>
      </p:sp>
      <p:sp>
        <p:nvSpPr>
          <p:cNvPr id="8" name="Tijdelijke aanduiding voor dianummer 5">
            <a:extLst>
              <a:ext uri="{FF2B5EF4-FFF2-40B4-BE49-F238E27FC236}">
                <a16:creationId xmlns:a16="http://schemas.microsoft.com/office/drawing/2014/main" id="{FB1F4453-0D98-B9D8-7B35-06BA0D13774F}"/>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65</a:t>
            </a:fld>
            <a:endParaRPr lang="nl-NL" altLang="nl-NL" sz="1200" b="1" dirty="0"/>
          </a:p>
        </p:txBody>
      </p:sp>
    </p:spTree>
    <p:extLst>
      <p:ext uri="{BB962C8B-B14F-4D97-AF65-F5344CB8AC3E}">
        <p14:creationId xmlns:p14="http://schemas.microsoft.com/office/powerpoint/2010/main" val="3150649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140C2F5-75D1-423E-B54C-B8CA88BB7AE0}"/>
              </a:ext>
            </a:extLst>
          </p:cNvPr>
          <p:cNvSpPr>
            <a:spLocks noGrp="1"/>
          </p:cNvSpPr>
          <p:nvPr>
            <p:ph type="title"/>
          </p:nvPr>
        </p:nvSpPr>
        <p:spPr>
          <a:xfrm>
            <a:off x="0" y="404664"/>
            <a:ext cx="12192000" cy="1791072"/>
          </a:xfrm>
        </p:spPr>
        <p:txBody>
          <a:bodyPr>
            <a:normAutofit/>
          </a:bodyPr>
          <a:lstStyle/>
          <a:p>
            <a:r>
              <a:rPr lang="nl-NL" sz="3200" b="1" dirty="0">
                <a:solidFill>
                  <a:srgbClr val="0070C0"/>
                </a:solidFill>
              </a:rPr>
              <a:t>Handreiking gebiedsgericht werken (IPO, VNG &amp; UVW, 2022)</a:t>
            </a:r>
            <a:br>
              <a:rPr lang="nl-NL" sz="3200" dirty="0">
                <a:solidFill>
                  <a:srgbClr val="0070C0"/>
                </a:solidFill>
              </a:rPr>
            </a:br>
            <a:endParaRPr lang="nl-NL" sz="3200" dirty="0">
              <a:solidFill>
                <a:srgbClr val="0070C0"/>
              </a:solidFill>
            </a:endParaRPr>
          </a:p>
        </p:txBody>
      </p:sp>
      <p:pic>
        <p:nvPicPr>
          <p:cNvPr id="4" name="Afbeelding 3">
            <a:extLst>
              <a:ext uri="{FF2B5EF4-FFF2-40B4-BE49-F238E27FC236}">
                <a16:creationId xmlns:a16="http://schemas.microsoft.com/office/drawing/2014/main" id="{4D8072B8-649A-73D4-CCBB-CF4C746940FF}"/>
              </a:ext>
            </a:extLst>
          </p:cNvPr>
          <p:cNvPicPr>
            <a:picLocks noChangeAspect="1"/>
          </p:cNvPicPr>
          <p:nvPr/>
        </p:nvPicPr>
        <p:blipFill>
          <a:blip r:embed="rId3"/>
          <a:stretch>
            <a:fillRect/>
          </a:stretch>
        </p:blipFill>
        <p:spPr>
          <a:xfrm>
            <a:off x="5906285" y="0"/>
            <a:ext cx="2258079" cy="743343"/>
          </a:xfrm>
          <a:prstGeom prst="rect">
            <a:avLst/>
          </a:prstGeom>
        </p:spPr>
      </p:pic>
      <p:pic>
        <p:nvPicPr>
          <p:cNvPr id="6" name="Afbeelding 5">
            <a:extLst>
              <a:ext uri="{FF2B5EF4-FFF2-40B4-BE49-F238E27FC236}">
                <a16:creationId xmlns:a16="http://schemas.microsoft.com/office/drawing/2014/main" id="{2D54A98A-9423-D8A6-C695-2DE27AD64469}"/>
              </a:ext>
            </a:extLst>
          </p:cNvPr>
          <p:cNvPicPr>
            <a:picLocks noChangeAspect="1"/>
          </p:cNvPicPr>
          <p:nvPr/>
        </p:nvPicPr>
        <p:blipFill>
          <a:blip r:embed="rId4"/>
          <a:stretch>
            <a:fillRect/>
          </a:stretch>
        </p:blipFill>
        <p:spPr>
          <a:xfrm>
            <a:off x="839416" y="1817949"/>
            <a:ext cx="2694419" cy="3816424"/>
          </a:xfrm>
          <a:prstGeom prst="rect">
            <a:avLst/>
          </a:prstGeom>
          <a:ln>
            <a:solidFill>
              <a:schemeClr val="bg1">
                <a:lumMod val="50000"/>
              </a:schemeClr>
            </a:solidFill>
          </a:ln>
          <a:effectLst>
            <a:outerShdw blurRad="50800" dist="38100" dir="2700000" algn="tl" rotWithShape="0">
              <a:prstClr val="black">
                <a:alpha val="40000"/>
              </a:prstClr>
            </a:outerShdw>
          </a:effectLst>
        </p:spPr>
      </p:pic>
      <p:pic>
        <p:nvPicPr>
          <p:cNvPr id="8" name="Afbeelding 7">
            <a:extLst>
              <a:ext uri="{FF2B5EF4-FFF2-40B4-BE49-F238E27FC236}">
                <a16:creationId xmlns:a16="http://schemas.microsoft.com/office/drawing/2014/main" id="{7B432E11-E646-88FB-2AA3-95CAD617F643}"/>
              </a:ext>
            </a:extLst>
          </p:cNvPr>
          <p:cNvPicPr>
            <a:picLocks noChangeAspect="1"/>
          </p:cNvPicPr>
          <p:nvPr/>
        </p:nvPicPr>
        <p:blipFill>
          <a:blip r:embed="rId5"/>
          <a:stretch>
            <a:fillRect/>
          </a:stretch>
        </p:blipFill>
        <p:spPr>
          <a:xfrm>
            <a:off x="4295799" y="1817949"/>
            <a:ext cx="5119369" cy="3816424"/>
          </a:xfrm>
          <a:prstGeom prst="rect">
            <a:avLst/>
          </a:prstGeom>
          <a:ln>
            <a:solidFill>
              <a:schemeClr val="bg1">
                <a:lumMod val="50000"/>
              </a:schemeClr>
            </a:solidFill>
          </a:ln>
          <a:effectLst>
            <a:outerShdw blurRad="50800" dist="38100" dir="2700000" algn="tl" rotWithShape="0">
              <a:prstClr val="black">
                <a:alpha val="40000"/>
              </a:prstClr>
            </a:outerShdw>
          </a:effectLst>
        </p:spPr>
      </p:pic>
      <p:sp>
        <p:nvSpPr>
          <p:cNvPr id="5" name="Tijdelijke aanduiding voor dianummer 5">
            <a:extLst>
              <a:ext uri="{FF2B5EF4-FFF2-40B4-BE49-F238E27FC236}">
                <a16:creationId xmlns:a16="http://schemas.microsoft.com/office/drawing/2014/main" id="{B7518C0B-8A84-F440-F4C2-3FEF447A1E85}"/>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66</a:t>
            </a:fld>
            <a:endParaRPr lang="nl-NL" altLang="nl-NL" sz="1200" b="1" dirty="0"/>
          </a:p>
        </p:txBody>
      </p:sp>
    </p:spTree>
    <p:extLst>
      <p:ext uri="{BB962C8B-B14F-4D97-AF65-F5344CB8AC3E}">
        <p14:creationId xmlns:p14="http://schemas.microsoft.com/office/powerpoint/2010/main" val="964594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F526612C-A69D-4737-8893-9730F411DB36}"/>
              </a:ext>
            </a:extLst>
          </p:cNvPr>
          <p:cNvSpPr>
            <a:spLocks noGrp="1"/>
          </p:cNvSpPr>
          <p:nvPr>
            <p:ph type="title"/>
          </p:nvPr>
        </p:nvSpPr>
        <p:spPr>
          <a:xfrm>
            <a:off x="0" y="2924944"/>
            <a:ext cx="12192000" cy="1143000"/>
          </a:xfrm>
        </p:spPr>
        <p:txBody>
          <a:bodyPr>
            <a:normAutofit/>
          </a:bodyPr>
          <a:lstStyle/>
          <a:p>
            <a:r>
              <a:rPr lang="nl-NL" b="1" dirty="0">
                <a:solidFill>
                  <a:srgbClr val="0070C0"/>
                </a:solidFill>
              </a:rPr>
              <a:t>Vervolgopdracht en evaluatie</a:t>
            </a:r>
          </a:p>
        </p:txBody>
      </p:sp>
      <p:sp>
        <p:nvSpPr>
          <p:cNvPr id="9" name="Tijdelijke aanduiding voor dianummer 5"/>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67</a:t>
            </a:fld>
            <a:endParaRPr lang="nl-NL" altLang="nl-NL" sz="1200" b="1" dirty="0"/>
          </a:p>
        </p:txBody>
      </p:sp>
      <p:pic>
        <p:nvPicPr>
          <p:cNvPr id="2" name="Afbeelding 1">
            <a:extLst>
              <a:ext uri="{FF2B5EF4-FFF2-40B4-BE49-F238E27FC236}">
                <a16:creationId xmlns:a16="http://schemas.microsoft.com/office/drawing/2014/main" id="{DA227AC0-D00C-1FB7-FB01-03095FF980F1}"/>
              </a:ext>
            </a:extLst>
          </p:cNvPr>
          <p:cNvPicPr>
            <a:picLocks noChangeAspect="1"/>
          </p:cNvPicPr>
          <p:nvPr/>
        </p:nvPicPr>
        <p:blipFill>
          <a:blip r:embed="rId3"/>
          <a:stretch>
            <a:fillRect/>
          </a:stretch>
        </p:blipFill>
        <p:spPr>
          <a:xfrm>
            <a:off x="5906285" y="0"/>
            <a:ext cx="2258079" cy="743343"/>
          </a:xfrm>
          <a:prstGeom prst="rect">
            <a:avLst/>
          </a:prstGeom>
        </p:spPr>
      </p:pic>
    </p:spTree>
    <p:extLst>
      <p:ext uri="{BB962C8B-B14F-4D97-AF65-F5344CB8AC3E}">
        <p14:creationId xmlns:p14="http://schemas.microsoft.com/office/powerpoint/2010/main" val="288719468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055440" y="1772816"/>
            <a:ext cx="10009112" cy="4149662"/>
          </a:xfrm>
          <a:prstGeom prst="rect">
            <a:avLst/>
          </a:prstGeom>
        </p:spPr>
        <p:txBody>
          <a:bodyPr vert="horz" wrap="square" lIns="0" tIns="111760" rIns="0" bIns="0" rtlCol="0">
            <a:spAutoFit/>
          </a:bodyPr>
          <a:lstStyle/>
          <a:p>
            <a:pPr marL="342900" lvl="0" indent="-342900">
              <a:lnSpc>
                <a:spcPct val="107000"/>
              </a:lnSpc>
              <a:buClr>
                <a:srgbClr val="0070C0"/>
              </a:buClr>
              <a:buFont typeface="Arial" panose="020B0604020202020204" pitchFamily="34" charset="0"/>
              <a:buChar char="•"/>
            </a:pPr>
            <a:endParaRPr lang="nl-NL" sz="2400" u="sng"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lvl="0" indent="-285750">
              <a:lnSpc>
                <a:spcPct val="107000"/>
              </a:lnSpc>
              <a:buClr>
                <a:srgbClr val="0070C0"/>
              </a:buClr>
              <a:buFont typeface="Arial" panose="020B0604020202020204" pitchFamily="34" charset="0"/>
              <a:buChar char="•"/>
            </a:pPr>
            <a:r>
              <a:rPr lang="nl-NL" sz="2400" kern="100" dirty="0">
                <a:effectLst/>
                <a:latin typeface="Calibri" panose="020F0502020204030204" pitchFamily="34" charset="0"/>
                <a:ea typeface="Calibri" panose="020F0502020204030204" pitchFamily="34" charset="0"/>
                <a:cs typeface="Calibri" panose="020F0502020204030204" pitchFamily="34" charset="0"/>
              </a:rPr>
              <a:t>Werk de resultaten die de groepen hebben geleverd voor de </a:t>
            </a:r>
            <a:r>
              <a:rPr lang="nl-NL" sz="2400" kern="100" dirty="0">
                <a:latin typeface="Calibri" panose="020F0502020204030204" pitchFamily="34" charset="0"/>
                <a:ea typeface="Calibri" panose="020F0502020204030204" pitchFamily="34" charset="0"/>
                <a:cs typeface="Calibri" panose="020F0502020204030204" pitchFamily="34" charset="0"/>
              </a:rPr>
              <a:t>o</a:t>
            </a:r>
            <a:r>
              <a:rPr lang="nl-NL" sz="2400" kern="100" dirty="0">
                <a:effectLst/>
                <a:latin typeface="Calibri" panose="020F0502020204030204" pitchFamily="34" charset="0"/>
                <a:ea typeface="Calibri" panose="020F0502020204030204" pitchFamily="34" charset="0"/>
                <a:cs typeface="Calibri" panose="020F0502020204030204" pitchFamily="34" charset="0"/>
              </a:rPr>
              <a:t>mgevingsvisie uit</a:t>
            </a: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lvl="0" indent="-285750">
              <a:lnSpc>
                <a:spcPct val="107000"/>
              </a:lnSpc>
              <a:buClr>
                <a:srgbClr val="0070C0"/>
              </a:buClr>
              <a:buFont typeface="Arial" panose="020B0604020202020204" pitchFamily="34" charset="0"/>
              <a:buChar char="•"/>
            </a:pPr>
            <a:r>
              <a:rPr lang="nl-NL" sz="2400" kern="100" dirty="0">
                <a:effectLst/>
                <a:latin typeface="Calibri" panose="020F0502020204030204" pitchFamily="34" charset="0"/>
                <a:ea typeface="Calibri" panose="020F0502020204030204" pitchFamily="34" charset="0"/>
                <a:cs typeface="Calibri" panose="020F0502020204030204" pitchFamily="34" charset="0"/>
              </a:rPr>
              <a:t>Neem mee: de ambities (ruimtegebruik, omgevingskwaliteiten), de doelen (bij Meer en Minder) en de mate van integratie (synergieën, conflicten, keuzen)</a:t>
            </a: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lvl="0" indent="-285750">
              <a:lnSpc>
                <a:spcPct val="107000"/>
              </a:lnSpc>
              <a:buClr>
                <a:srgbClr val="0070C0"/>
              </a:buClr>
              <a:buFont typeface="Arial" panose="020B0604020202020204" pitchFamily="34" charset="0"/>
              <a:buChar char="•"/>
            </a:pPr>
            <a:r>
              <a:rPr lang="nl-NL" sz="2400" kern="100" dirty="0">
                <a:effectLst/>
                <a:latin typeface="Calibri" panose="020F0502020204030204" pitchFamily="34" charset="0"/>
                <a:ea typeface="Calibri" panose="020F0502020204030204" pitchFamily="34" charset="0"/>
                <a:cs typeface="Calibri" panose="020F0502020204030204" pitchFamily="34" charset="0"/>
              </a:rPr>
              <a:t>Raadpleeg de bronnen die op de gepresenteerde websites zijn te vinden en zo nodig andere kennisbronnen</a:t>
            </a: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lvl="0" indent="-285750">
              <a:lnSpc>
                <a:spcPct val="107000"/>
              </a:lnSpc>
              <a:spcAft>
                <a:spcPts val="800"/>
              </a:spcAft>
              <a:buClr>
                <a:srgbClr val="0070C0"/>
              </a:buClr>
              <a:buFont typeface="Arial" panose="020B0604020202020204" pitchFamily="34" charset="0"/>
              <a:buChar char="•"/>
            </a:pPr>
            <a:r>
              <a:rPr lang="nl-NL" sz="2400" kern="100" dirty="0">
                <a:effectLst/>
                <a:latin typeface="Calibri" panose="020F0502020204030204" pitchFamily="34" charset="0"/>
                <a:ea typeface="Calibri" panose="020F0502020204030204" pitchFamily="34" charset="0"/>
                <a:cs typeface="Calibri" panose="020F0502020204030204" pitchFamily="34" charset="0"/>
              </a:rPr>
              <a:t>Maak een kort verslag voor het volgende atelier (2 A4-tjes tekst met kaarten of andere afbeeldingen) en een uitgebreid verslag voor de omgevingsvisie</a:t>
            </a: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Clr>
                <a:srgbClr val="0070C0"/>
              </a:buClr>
              <a:buFont typeface="Arial" panose="020B0604020202020204" pitchFamily="34" charset="0"/>
              <a:buChar char="•"/>
            </a:pPr>
            <a:endParaRPr lang="nl-NL" sz="2400" dirty="0">
              <a:latin typeface="Carlito"/>
              <a:cs typeface="Carlito"/>
            </a:endParaRPr>
          </a:p>
        </p:txBody>
      </p:sp>
      <p:sp>
        <p:nvSpPr>
          <p:cNvPr id="5" name="object 5"/>
          <p:cNvSpPr txBox="1">
            <a:spLocks noGrp="1"/>
          </p:cNvSpPr>
          <p:nvPr>
            <p:ph type="sldNum" sz="quarter" idx="7"/>
          </p:nvPr>
        </p:nvSpPr>
        <p:spPr>
          <a:xfrm>
            <a:off x="5930138" y="6590276"/>
            <a:ext cx="292735" cy="211454"/>
          </a:xfrm>
          <a:prstGeom prst="rect">
            <a:avLst/>
          </a:prstGeom>
        </p:spPr>
        <p:txBody>
          <a:bodyPr vert="horz" wrap="square" lIns="0" tIns="0" rIns="0" bIns="0" rtlCol="0">
            <a:spAutoFit/>
          </a:bodyPr>
          <a:lstStyle>
            <a:defPPr>
              <a:defRPr lang="nl-NL"/>
            </a:defPPr>
            <a:lvl1pPr marL="0" algn="l" defTabSz="914400" rtl="0" eaLnBrk="1" latinLnBrk="0" hangingPunct="1">
              <a:defRPr sz="1200" b="1" i="0" kern="1200">
                <a:solidFill>
                  <a:schemeClr val="tx1"/>
                </a:solidFill>
                <a:latin typeface="Verdana"/>
                <a:ea typeface="+mn-ea"/>
                <a:cs typeface="Verdan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8100">
              <a:lnSpc>
                <a:spcPct val="100000"/>
              </a:lnSpc>
              <a:spcBef>
                <a:spcPts val="105"/>
              </a:spcBef>
            </a:pPr>
            <a:fld id="{81D60167-4931-47E6-BA6A-407CBD079E47}" type="slidenum">
              <a:rPr lang="nl-NL" smtClean="0"/>
              <a:pPr marL="38100">
                <a:lnSpc>
                  <a:spcPct val="100000"/>
                </a:lnSpc>
                <a:spcBef>
                  <a:spcPts val="105"/>
                </a:spcBef>
              </a:pPr>
              <a:t>68</a:t>
            </a:fld>
            <a:endParaRPr dirty="0"/>
          </a:p>
        </p:txBody>
      </p:sp>
      <p:sp>
        <p:nvSpPr>
          <p:cNvPr id="8" name="Titel 1">
            <a:extLst>
              <a:ext uri="{FF2B5EF4-FFF2-40B4-BE49-F238E27FC236}">
                <a16:creationId xmlns:a16="http://schemas.microsoft.com/office/drawing/2014/main" id="{1DF91587-D5D6-82F9-8DAE-BAC8D6C3005F}"/>
              </a:ext>
            </a:extLst>
          </p:cNvPr>
          <p:cNvSpPr>
            <a:spLocks noGrp="1"/>
          </p:cNvSpPr>
          <p:nvPr>
            <p:ph type="title"/>
          </p:nvPr>
        </p:nvSpPr>
        <p:spPr>
          <a:xfrm>
            <a:off x="0" y="557808"/>
            <a:ext cx="12192000" cy="1143000"/>
          </a:xfrm>
        </p:spPr>
        <p:txBody>
          <a:bodyPr>
            <a:noAutofit/>
          </a:bodyPr>
          <a:lstStyle/>
          <a:p>
            <a:br>
              <a:rPr lang="nl-NL" sz="3200" dirty="0">
                <a:solidFill>
                  <a:srgbClr val="0070C0"/>
                </a:solidFill>
                <a:highlight>
                  <a:srgbClr val="FFFF00"/>
                </a:highlight>
                <a:latin typeface="+mn-lt"/>
              </a:rPr>
            </a:br>
            <a:br>
              <a:rPr lang="nl-NL" sz="3200" dirty="0">
                <a:solidFill>
                  <a:srgbClr val="0070C0"/>
                </a:solidFill>
                <a:highlight>
                  <a:srgbClr val="FFFF00"/>
                </a:highlight>
                <a:latin typeface="+mn-lt"/>
              </a:rPr>
            </a:br>
            <a:r>
              <a:rPr lang="nl-NL" sz="3200" b="1" dirty="0">
                <a:solidFill>
                  <a:srgbClr val="0070C0"/>
                </a:solidFill>
                <a:latin typeface="+mn-lt"/>
              </a:rPr>
              <a:t>Nieuwe vervolgopdracht</a:t>
            </a:r>
            <a:br>
              <a:rPr lang="nl-NL" sz="3200" b="1" dirty="0">
                <a:solidFill>
                  <a:srgbClr val="0070C0"/>
                </a:solidFill>
                <a:latin typeface="+mn-lt"/>
              </a:rPr>
            </a:br>
            <a:endParaRPr lang="nl-NL" sz="3200" b="1" dirty="0">
              <a:solidFill>
                <a:srgbClr val="0070C0"/>
              </a:solidFill>
              <a:latin typeface="+mn-lt"/>
            </a:endParaRPr>
          </a:p>
        </p:txBody>
      </p:sp>
      <p:pic>
        <p:nvPicPr>
          <p:cNvPr id="2" name="Afbeelding 1">
            <a:extLst>
              <a:ext uri="{FF2B5EF4-FFF2-40B4-BE49-F238E27FC236}">
                <a16:creationId xmlns:a16="http://schemas.microsoft.com/office/drawing/2014/main" id="{8DE884FA-1F57-8C1A-A96C-6983B991167A}"/>
              </a:ext>
            </a:extLst>
          </p:cNvPr>
          <p:cNvPicPr>
            <a:picLocks noChangeAspect="1"/>
          </p:cNvPicPr>
          <p:nvPr/>
        </p:nvPicPr>
        <p:blipFill>
          <a:blip r:embed="rId3"/>
          <a:stretch>
            <a:fillRect/>
          </a:stretch>
        </p:blipFill>
        <p:spPr>
          <a:xfrm>
            <a:off x="5906285" y="0"/>
            <a:ext cx="2258079" cy="743343"/>
          </a:xfrm>
          <a:prstGeom prst="rect">
            <a:avLst/>
          </a:prstGeom>
        </p:spPr>
      </p:pic>
    </p:spTree>
    <p:extLst>
      <p:ext uri="{BB962C8B-B14F-4D97-AF65-F5344CB8AC3E}">
        <p14:creationId xmlns:p14="http://schemas.microsoft.com/office/powerpoint/2010/main" val="238452248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4007768" y="1772816"/>
            <a:ext cx="4608512" cy="1676036"/>
          </a:xfrm>
          <a:prstGeom prst="rect">
            <a:avLst/>
          </a:prstGeom>
        </p:spPr>
        <p:txBody>
          <a:bodyPr vert="horz" wrap="square" lIns="0" tIns="111760" rIns="0" bIns="0" rtlCol="0">
            <a:spAutoFit/>
          </a:bodyPr>
          <a:lstStyle/>
          <a:p>
            <a:pPr marL="342900" lvl="0" indent="-342900">
              <a:lnSpc>
                <a:spcPct val="107000"/>
              </a:lnSpc>
              <a:buClr>
                <a:srgbClr val="0070C0"/>
              </a:buClr>
              <a:buFont typeface="Arial" panose="020B0604020202020204" pitchFamily="34" charset="0"/>
              <a:buChar char="•"/>
            </a:pPr>
            <a:endParaRPr lang="nl-NL" sz="2400" u="sng"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Clr>
                <a:srgbClr val="0070C0"/>
              </a:buClr>
              <a:buFont typeface="Arial" panose="020B0604020202020204" pitchFamily="34" charset="0"/>
              <a:buChar char="•"/>
            </a:pPr>
            <a:r>
              <a:rPr lang="nl-NL" sz="2400" kern="100" dirty="0">
                <a:latin typeface="Calibri" panose="020F0502020204030204" pitchFamily="34" charset="0"/>
                <a:ea typeface="Calibri" panose="020F0502020204030204" pitchFamily="34" charset="0"/>
                <a:cs typeface="Times New Roman" panose="02020603050405020304" pitchFamily="18" charset="0"/>
              </a:rPr>
              <a:t>Welke inzichten heb je opgedaan?</a:t>
            </a:r>
          </a:p>
          <a:p>
            <a:pPr marL="342900" lvl="0" indent="-342900">
              <a:lnSpc>
                <a:spcPct val="107000"/>
              </a:lnSpc>
              <a:buClr>
                <a:srgbClr val="0070C0"/>
              </a:buClr>
              <a:buFont typeface="Arial" panose="020B0604020202020204" pitchFamily="34" charset="0"/>
              <a:buChar char="•"/>
            </a:pPr>
            <a:r>
              <a:rPr lang="nl-NL" sz="2400" kern="100" dirty="0">
                <a:latin typeface="Calibri" panose="020F0502020204030204" pitchFamily="34" charset="0"/>
                <a:ea typeface="Calibri" panose="020F0502020204030204" pitchFamily="34" charset="0"/>
                <a:cs typeface="Times New Roman" panose="02020603050405020304" pitchFamily="18" charset="0"/>
              </a:rPr>
              <a:t>Wat moeten we vasthouden?</a:t>
            </a:r>
          </a:p>
          <a:p>
            <a:pPr marL="342900" lvl="0" indent="-342900">
              <a:lnSpc>
                <a:spcPct val="107000"/>
              </a:lnSpc>
              <a:buClr>
                <a:srgbClr val="0070C0"/>
              </a:buClr>
              <a:buFont typeface="Arial" panose="020B0604020202020204" pitchFamily="34" charset="0"/>
              <a:buChar char="•"/>
            </a:pPr>
            <a:r>
              <a:rPr lang="nl-NL" sz="2400" kern="100" dirty="0">
                <a:latin typeface="Calibri" panose="020F0502020204030204" pitchFamily="34" charset="0"/>
                <a:ea typeface="Calibri" panose="020F0502020204030204" pitchFamily="34" charset="0"/>
                <a:cs typeface="Times New Roman" panose="02020603050405020304" pitchFamily="18" charset="0"/>
              </a:rPr>
              <a:t>Wat moeten </a:t>
            </a:r>
            <a:r>
              <a:rPr lang="nl-NL" sz="2400" kern="100">
                <a:latin typeface="Calibri" panose="020F0502020204030204" pitchFamily="34" charset="0"/>
                <a:ea typeface="Calibri" panose="020F0502020204030204" pitchFamily="34" charset="0"/>
                <a:cs typeface="Times New Roman" panose="02020603050405020304" pitchFamily="18" charset="0"/>
              </a:rPr>
              <a:t>we aanpassen</a:t>
            </a:r>
            <a:r>
              <a:rPr lang="nl-NL" sz="2400" kern="100" dirty="0">
                <a:latin typeface="Calibri" panose="020F0502020204030204" pitchFamily="34" charset="0"/>
                <a:ea typeface="Calibri" panose="020F0502020204030204" pitchFamily="34" charset="0"/>
                <a:cs typeface="Times New Roman" panose="02020603050405020304" pitchFamily="18" charset="0"/>
              </a:rPr>
              <a:t>?</a:t>
            </a:r>
            <a:endParaRPr lang="nl-NL" sz="4000" dirty="0">
              <a:latin typeface="Carlito"/>
              <a:cs typeface="Carlito"/>
            </a:endParaRPr>
          </a:p>
        </p:txBody>
      </p:sp>
      <p:sp>
        <p:nvSpPr>
          <p:cNvPr id="5" name="object 5"/>
          <p:cNvSpPr txBox="1">
            <a:spLocks noGrp="1"/>
          </p:cNvSpPr>
          <p:nvPr>
            <p:ph type="sldNum" sz="quarter" idx="7"/>
          </p:nvPr>
        </p:nvSpPr>
        <p:spPr>
          <a:xfrm>
            <a:off x="5930138" y="6590276"/>
            <a:ext cx="292735" cy="211454"/>
          </a:xfrm>
          <a:prstGeom prst="rect">
            <a:avLst/>
          </a:prstGeom>
        </p:spPr>
        <p:txBody>
          <a:bodyPr vert="horz" wrap="square" lIns="0" tIns="0" rIns="0" bIns="0" rtlCol="0">
            <a:spAutoFit/>
          </a:bodyPr>
          <a:lstStyle>
            <a:defPPr>
              <a:defRPr lang="nl-NL"/>
            </a:defPPr>
            <a:lvl1pPr marL="0" algn="l" defTabSz="914400" rtl="0" eaLnBrk="1" latinLnBrk="0" hangingPunct="1">
              <a:defRPr sz="1200" b="1" i="0" kern="1200">
                <a:solidFill>
                  <a:schemeClr val="tx1"/>
                </a:solidFill>
                <a:latin typeface="Verdana"/>
                <a:ea typeface="+mn-ea"/>
                <a:cs typeface="Verdan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8100">
              <a:lnSpc>
                <a:spcPct val="100000"/>
              </a:lnSpc>
              <a:spcBef>
                <a:spcPts val="105"/>
              </a:spcBef>
            </a:pPr>
            <a:fld id="{81D60167-4931-47E6-BA6A-407CBD079E47}" type="slidenum">
              <a:rPr lang="nl-NL" smtClean="0"/>
              <a:pPr marL="38100">
                <a:lnSpc>
                  <a:spcPct val="100000"/>
                </a:lnSpc>
                <a:spcBef>
                  <a:spcPts val="105"/>
                </a:spcBef>
              </a:pPr>
              <a:t>69</a:t>
            </a:fld>
            <a:endParaRPr dirty="0"/>
          </a:p>
        </p:txBody>
      </p:sp>
      <p:sp>
        <p:nvSpPr>
          <p:cNvPr id="8" name="Titel 1">
            <a:extLst>
              <a:ext uri="{FF2B5EF4-FFF2-40B4-BE49-F238E27FC236}">
                <a16:creationId xmlns:a16="http://schemas.microsoft.com/office/drawing/2014/main" id="{1DF91587-D5D6-82F9-8DAE-BAC8D6C3005F}"/>
              </a:ext>
            </a:extLst>
          </p:cNvPr>
          <p:cNvSpPr>
            <a:spLocks noGrp="1"/>
          </p:cNvSpPr>
          <p:nvPr>
            <p:ph type="title"/>
          </p:nvPr>
        </p:nvSpPr>
        <p:spPr>
          <a:xfrm>
            <a:off x="0" y="557808"/>
            <a:ext cx="12192000" cy="1143000"/>
          </a:xfrm>
        </p:spPr>
        <p:txBody>
          <a:bodyPr>
            <a:noAutofit/>
          </a:bodyPr>
          <a:lstStyle/>
          <a:p>
            <a:br>
              <a:rPr lang="nl-NL" sz="3200" dirty="0">
                <a:solidFill>
                  <a:srgbClr val="0070C0"/>
                </a:solidFill>
                <a:highlight>
                  <a:srgbClr val="FFFF00"/>
                </a:highlight>
                <a:latin typeface="+mn-lt"/>
              </a:rPr>
            </a:br>
            <a:br>
              <a:rPr lang="nl-NL" sz="3200" dirty="0">
                <a:solidFill>
                  <a:srgbClr val="0070C0"/>
                </a:solidFill>
                <a:highlight>
                  <a:srgbClr val="FFFF00"/>
                </a:highlight>
                <a:latin typeface="+mn-lt"/>
              </a:rPr>
            </a:br>
            <a:r>
              <a:rPr lang="nl-NL" sz="3200" b="1" dirty="0">
                <a:solidFill>
                  <a:srgbClr val="0070C0"/>
                </a:solidFill>
                <a:latin typeface="+mn-lt"/>
              </a:rPr>
              <a:t>Evaluatie</a:t>
            </a:r>
            <a:br>
              <a:rPr lang="nl-NL" sz="3200" b="1" dirty="0">
                <a:solidFill>
                  <a:srgbClr val="0070C0"/>
                </a:solidFill>
                <a:latin typeface="+mn-lt"/>
              </a:rPr>
            </a:br>
            <a:endParaRPr lang="nl-NL" sz="3200" b="1" dirty="0">
              <a:solidFill>
                <a:srgbClr val="0070C0"/>
              </a:solidFill>
              <a:latin typeface="+mn-lt"/>
            </a:endParaRPr>
          </a:p>
        </p:txBody>
      </p:sp>
      <p:pic>
        <p:nvPicPr>
          <p:cNvPr id="2" name="Afbeelding 1">
            <a:extLst>
              <a:ext uri="{FF2B5EF4-FFF2-40B4-BE49-F238E27FC236}">
                <a16:creationId xmlns:a16="http://schemas.microsoft.com/office/drawing/2014/main" id="{8DE884FA-1F57-8C1A-A96C-6983B991167A}"/>
              </a:ext>
            </a:extLst>
          </p:cNvPr>
          <p:cNvPicPr>
            <a:picLocks noChangeAspect="1"/>
          </p:cNvPicPr>
          <p:nvPr/>
        </p:nvPicPr>
        <p:blipFill>
          <a:blip r:embed="rId3"/>
          <a:stretch>
            <a:fillRect/>
          </a:stretch>
        </p:blipFill>
        <p:spPr>
          <a:xfrm>
            <a:off x="5906285" y="0"/>
            <a:ext cx="2258079" cy="743343"/>
          </a:xfrm>
          <a:prstGeom prst="rect">
            <a:avLst/>
          </a:prstGeom>
        </p:spPr>
      </p:pic>
    </p:spTree>
    <p:extLst>
      <p:ext uri="{BB962C8B-B14F-4D97-AF65-F5344CB8AC3E}">
        <p14:creationId xmlns:p14="http://schemas.microsoft.com/office/powerpoint/2010/main" val="20999316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703512" y="1772816"/>
            <a:ext cx="8928992" cy="3651897"/>
          </a:xfrm>
          <a:prstGeom prst="rect">
            <a:avLst/>
          </a:prstGeom>
        </p:spPr>
        <p:txBody>
          <a:bodyPr vert="horz" wrap="square" lIns="0" tIns="111760" rIns="0" bIns="0" rtlCol="0">
            <a:spAutoFit/>
          </a:bodyPr>
          <a:lstStyle/>
          <a:p>
            <a:pPr marL="342900" lvl="0" indent="-342900">
              <a:lnSpc>
                <a:spcPct val="107000"/>
              </a:lnSpc>
              <a:buFont typeface="Arial" panose="020B0604020202020204" pitchFamily="34" charset="0"/>
              <a:buChar char="•"/>
            </a:pPr>
            <a:endParaRPr lang="nl-NL" sz="2400" u="sng" kern="100" dirty="0">
              <a:effectLst/>
              <a:latin typeface="Calibri" panose="020F0502020204030204" pitchFamily="34" charset="0"/>
              <a:ea typeface="Calibri" panose="020F0502020204030204" pitchFamily="34" charset="0"/>
              <a:cs typeface="Calibri" panose="020F0502020204030204" pitchFamily="34" charset="0"/>
            </a:endParaRPr>
          </a:p>
          <a:p>
            <a:pPr marL="342900" lvl="0" indent="-342900">
              <a:lnSpc>
                <a:spcPct val="107000"/>
              </a:lnSpc>
              <a:buClr>
                <a:srgbClr val="0070C0"/>
              </a:buClr>
              <a:buFont typeface="Arial" panose="020B0604020202020204" pitchFamily="34" charset="0"/>
              <a:buChar char="•"/>
            </a:pPr>
            <a:r>
              <a:rPr lang="nl-NL" sz="2400" u="sng" kern="100" dirty="0">
                <a:effectLst/>
                <a:latin typeface="Calibri" panose="020F0502020204030204" pitchFamily="34" charset="0"/>
                <a:ea typeface="Calibri" panose="020F0502020204030204" pitchFamily="34" charset="0"/>
                <a:cs typeface="Calibri" panose="020F0502020204030204" pitchFamily="34" charset="0"/>
              </a:rPr>
              <a:t>Werk</a:t>
            </a:r>
            <a:r>
              <a:rPr lang="nl-NL" sz="2400" kern="100" dirty="0">
                <a:effectLst/>
                <a:latin typeface="Calibri" panose="020F0502020204030204" pitchFamily="34" charset="0"/>
                <a:ea typeface="Calibri" panose="020F0502020204030204" pitchFamily="34" charset="0"/>
                <a:cs typeface="Calibri" panose="020F0502020204030204" pitchFamily="34" charset="0"/>
              </a:rPr>
              <a:t> de </a:t>
            </a:r>
            <a:r>
              <a:rPr lang="nl-NL" sz="2400" u="sng" kern="100" dirty="0">
                <a:effectLst/>
                <a:latin typeface="Calibri" panose="020F0502020204030204" pitchFamily="34" charset="0"/>
                <a:ea typeface="Calibri" panose="020F0502020204030204" pitchFamily="34" charset="0"/>
                <a:cs typeface="Calibri" panose="020F0502020204030204" pitchFamily="34" charset="0"/>
              </a:rPr>
              <a:t>resultaten</a:t>
            </a:r>
            <a:r>
              <a:rPr lang="nl-NL" sz="2400" kern="100" dirty="0">
                <a:effectLst/>
                <a:latin typeface="Calibri" panose="020F0502020204030204" pitchFamily="34" charset="0"/>
                <a:ea typeface="Calibri" panose="020F0502020204030204" pitchFamily="34" charset="0"/>
                <a:cs typeface="Calibri" panose="020F0502020204030204" pitchFamily="34" charset="0"/>
              </a:rPr>
              <a:t> die de groepen tijdens het atelier hebben geleverd voor de omgevingsvisie </a:t>
            </a:r>
            <a:r>
              <a:rPr lang="nl-NL" sz="2400" u="sng" kern="100" dirty="0">
                <a:effectLst/>
                <a:latin typeface="Calibri" panose="020F0502020204030204" pitchFamily="34" charset="0"/>
                <a:ea typeface="Calibri" panose="020F0502020204030204" pitchFamily="34" charset="0"/>
                <a:cs typeface="Calibri" panose="020F0502020204030204" pitchFamily="34" charset="0"/>
              </a:rPr>
              <a:t>uit</a:t>
            </a:r>
            <a:endParaRPr lang="nl-NL" sz="2400" u="sng"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Clr>
                <a:srgbClr val="0070C0"/>
              </a:buClr>
              <a:buFont typeface="Arial" panose="020B0604020202020204" pitchFamily="34" charset="0"/>
              <a:buChar char="•"/>
            </a:pPr>
            <a:r>
              <a:rPr lang="nl-NL" sz="2400" u="sng" kern="100" dirty="0">
                <a:latin typeface="Calibri" panose="020F0502020204030204" pitchFamily="34" charset="0"/>
                <a:ea typeface="Calibri" panose="020F0502020204030204" pitchFamily="34" charset="0"/>
                <a:cs typeface="Calibri" panose="020F0502020204030204" pitchFamily="34" charset="0"/>
              </a:rPr>
              <a:t>N</a:t>
            </a:r>
            <a:r>
              <a:rPr lang="nl-NL" sz="2400" u="sng" kern="100" dirty="0">
                <a:effectLst/>
                <a:latin typeface="Calibri" panose="020F0502020204030204" pitchFamily="34" charset="0"/>
                <a:ea typeface="Calibri" panose="020F0502020204030204" pitchFamily="34" charset="0"/>
                <a:cs typeface="Calibri" panose="020F0502020204030204" pitchFamily="34" charset="0"/>
              </a:rPr>
              <a:t>eem mee</a:t>
            </a:r>
            <a:r>
              <a:rPr lang="nl-NL" sz="2400" kern="100" dirty="0">
                <a:effectLst/>
                <a:latin typeface="Calibri" panose="020F0502020204030204" pitchFamily="34" charset="0"/>
                <a:ea typeface="Calibri" panose="020F0502020204030204" pitchFamily="34" charset="0"/>
                <a:cs typeface="Calibri" panose="020F0502020204030204" pitchFamily="34" charset="0"/>
              </a:rPr>
              <a:t>: de toekomstige ontwikkelingen, de doorkruisende gebeurtenissen en de effecten hiervan op de omgevingsopgaven</a:t>
            </a: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Clr>
                <a:srgbClr val="0070C0"/>
              </a:buClr>
              <a:buFont typeface="Arial" panose="020B0604020202020204" pitchFamily="34" charset="0"/>
              <a:buChar char="•"/>
            </a:pPr>
            <a:r>
              <a:rPr lang="nl-NL" sz="2400" kern="100" dirty="0">
                <a:effectLst/>
                <a:latin typeface="Calibri" panose="020F0502020204030204" pitchFamily="34" charset="0"/>
                <a:ea typeface="Calibri" panose="020F0502020204030204" pitchFamily="34" charset="0"/>
                <a:cs typeface="Calibri" panose="020F0502020204030204" pitchFamily="34" charset="0"/>
              </a:rPr>
              <a:t>Raadpleeg hierbij bronnen op de </a:t>
            </a:r>
            <a:r>
              <a:rPr lang="nl-NL" sz="2400" u="sng" kern="100" dirty="0">
                <a:effectLst/>
                <a:latin typeface="Calibri" panose="020F0502020204030204" pitchFamily="34" charset="0"/>
                <a:ea typeface="Calibri" panose="020F0502020204030204" pitchFamily="34" charset="0"/>
                <a:cs typeface="Calibri" panose="020F0502020204030204" pitchFamily="34" charset="0"/>
              </a:rPr>
              <a:t>websites</a:t>
            </a:r>
            <a:r>
              <a:rPr lang="nl-NL" sz="2400" kern="100" dirty="0">
                <a:effectLst/>
                <a:latin typeface="Calibri" panose="020F0502020204030204" pitchFamily="34" charset="0"/>
                <a:ea typeface="Calibri" panose="020F0502020204030204" pitchFamily="34" charset="0"/>
                <a:cs typeface="Calibri" panose="020F0502020204030204" pitchFamily="34" charset="0"/>
              </a:rPr>
              <a:t> en andere relevante kennisbronnen</a:t>
            </a: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Clr>
                <a:srgbClr val="0070C0"/>
              </a:buClr>
              <a:buFont typeface="Arial" panose="020B0604020202020204" pitchFamily="34" charset="0"/>
              <a:buChar char="•"/>
            </a:pPr>
            <a:r>
              <a:rPr lang="nl-NL" sz="2400" kern="100" dirty="0">
                <a:effectLst/>
                <a:latin typeface="Calibri" panose="020F0502020204030204" pitchFamily="34" charset="0"/>
                <a:ea typeface="Calibri" panose="020F0502020204030204" pitchFamily="34" charset="0"/>
                <a:cs typeface="Calibri" panose="020F0502020204030204" pitchFamily="34" charset="0"/>
              </a:rPr>
              <a:t>Maak een </a:t>
            </a:r>
            <a:r>
              <a:rPr lang="nl-NL" sz="2400" u="sng" kern="100" dirty="0">
                <a:effectLst/>
                <a:latin typeface="Calibri" panose="020F0502020204030204" pitchFamily="34" charset="0"/>
                <a:ea typeface="Calibri" panose="020F0502020204030204" pitchFamily="34" charset="0"/>
                <a:cs typeface="Calibri" panose="020F0502020204030204" pitchFamily="34" charset="0"/>
              </a:rPr>
              <a:t>kort verslag</a:t>
            </a:r>
            <a:r>
              <a:rPr lang="nl-NL" sz="2400" kern="100" dirty="0">
                <a:effectLst/>
                <a:latin typeface="Calibri" panose="020F0502020204030204" pitchFamily="34" charset="0"/>
                <a:ea typeface="Calibri" panose="020F0502020204030204" pitchFamily="34" charset="0"/>
                <a:cs typeface="Calibri" panose="020F0502020204030204" pitchFamily="34" charset="0"/>
              </a:rPr>
              <a:t> voor het volgende atelier en een </a:t>
            </a:r>
            <a:r>
              <a:rPr lang="nl-NL" sz="2400" u="sng" kern="100" dirty="0">
                <a:effectLst/>
                <a:latin typeface="Calibri" panose="020F0502020204030204" pitchFamily="34" charset="0"/>
                <a:ea typeface="Calibri" panose="020F0502020204030204" pitchFamily="34" charset="0"/>
                <a:cs typeface="Calibri" panose="020F0502020204030204" pitchFamily="34" charset="0"/>
              </a:rPr>
              <a:t>uitgebreid verslag</a:t>
            </a:r>
            <a:r>
              <a:rPr lang="nl-NL" sz="2400" kern="100" dirty="0">
                <a:effectLst/>
                <a:latin typeface="Calibri" panose="020F0502020204030204" pitchFamily="34" charset="0"/>
                <a:ea typeface="Calibri" panose="020F0502020204030204" pitchFamily="34" charset="0"/>
                <a:cs typeface="Calibri" panose="020F0502020204030204" pitchFamily="34" charset="0"/>
              </a:rPr>
              <a:t> voor de omgevingsvisie</a:t>
            </a:r>
            <a:endParaRPr lang="nl-NL" sz="2400" u="sng" dirty="0">
              <a:latin typeface="Carlito"/>
              <a:cs typeface="Carlito"/>
            </a:endParaRPr>
          </a:p>
        </p:txBody>
      </p:sp>
      <p:sp>
        <p:nvSpPr>
          <p:cNvPr id="8" name="Titel 1">
            <a:extLst>
              <a:ext uri="{FF2B5EF4-FFF2-40B4-BE49-F238E27FC236}">
                <a16:creationId xmlns:a16="http://schemas.microsoft.com/office/drawing/2014/main" id="{1DF91587-D5D6-82F9-8DAE-BAC8D6C3005F}"/>
              </a:ext>
            </a:extLst>
          </p:cNvPr>
          <p:cNvSpPr>
            <a:spLocks noGrp="1"/>
          </p:cNvSpPr>
          <p:nvPr>
            <p:ph type="title"/>
          </p:nvPr>
        </p:nvSpPr>
        <p:spPr>
          <a:xfrm>
            <a:off x="0" y="557808"/>
            <a:ext cx="12192000" cy="1143000"/>
          </a:xfrm>
        </p:spPr>
        <p:txBody>
          <a:bodyPr>
            <a:noAutofit/>
          </a:bodyPr>
          <a:lstStyle/>
          <a:p>
            <a:br>
              <a:rPr lang="nl-NL" sz="3200" dirty="0">
                <a:solidFill>
                  <a:srgbClr val="0070C0"/>
                </a:solidFill>
                <a:highlight>
                  <a:srgbClr val="FFFF00"/>
                </a:highlight>
                <a:latin typeface="+mn-lt"/>
              </a:rPr>
            </a:br>
            <a:br>
              <a:rPr lang="nl-NL" sz="3200" dirty="0">
                <a:solidFill>
                  <a:srgbClr val="0070C0"/>
                </a:solidFill>
                <a:highlight>
                  <a:srgbClr val="FFFF00"/>
                </a:highlight>
                <a:latin typeface="+mn-lt"/>
              </a:rPr>
            </a:br>
            <a:r>
              <a:rPr lang="nl-NL" sz="3200" b="1" dirty="0">
                <a:solidFill>
                  <a:srgbClr val="0070C0"/>
                </a:solidFill>
                <a:latin typeface="+mn-lt"/>
              </a:rPr>
              <a:t>Vorig vervolgopdracht</a:t>
            </a:r>
            <a:br>
              <a:rPr lang="nl-NL" sz="3200" b="1" dirty="0">
                <a:solidFill>
                  <a:srgbClr val="0070C0"/>
                </a:solidFill>
                <a:latin typeface="+mn-lt"/>
              </a:rPr>
            </a:br>
            <a:endParaRPr lang="nl-NL" sz="3200" b="1" dirty="0">
              <a:solidFill>
                <a:srgbClr val="0070C0"/>
              </a:solidFill>
              <a:latin typeface="+mn-lt"/>
            </a:endParaRPr>
          </a:p>
        </p:txBody>
      </p:sp>
      <p:pic>
        <p:nvPicPr>
          <p:cNvPr id="2" name="Afbeelding 1">
            <a:extLst>
              <a:ext uri="{FF2B5EF4-FFF2-40B4-BE49-F238E27FC236}">
                <a16:creationId xmlns:a16="http://schemas.microsoft.com/office/drawing/2014/main" id="{8DE884FA-1F57-8C1A-A96C-6983B991167A}"/>
              </a:ext>
            </a:extLst>
          </p:cNvPr>
          <p:cNvPicPr>
            <a:picLocks noChangeAspect="1"/>
          </p:cNvPicPr>
          <p:nvPr/>
        </p:nvPicPr>
        <p:blipFill>
          <a:blip r:embed="rId3"/>
          <a:stretch>
            <a:fillRect/>
          </a:stretch>
        </p:blipFill>
        <p:spPr>
          <a:xfrm>
            <a:off x="5906285" y="0"/>
            <a:ext cx="2258079" cy="743343"/>
          </a:xfrm>
          <a:prstGeom prst="rect">
            <a:avLst/>
          </a:prstGeom>
        </p:spPr>
      </p:pic>
      <p:sp>
        <p:nvSpPr>
          <p:cNvPr id="4" name="Tijdelijke aanduiding voor dianummer 5">
            <a:extLst>
              <a:ext uri="{FF2B5EF4-FFF2-40B4-BE49-F238E27FC236}">
                <a16:creationId xmlns:a16="http://schemas.microsoft.com/office/drawing/2014/main" id="{78995C8D-4D12-22F0-8F3C-1F8999125F71}"/>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7</a:t>
            </a:fld>
            <a:endParaRPr lang="nl-NL" altLang="nl-NL" sz="1200" b="1" dirty="0"/>
          </a:p>
        </p:txBody>
      </p:sp>
    </p:spTree>
    <p:extLst>
      <p:ext uri="{BB962C8B-B14F-4D97-AF65-F5344CB8AC3E}">
        <p14:creationId xmlns:p14="http://schemas.microsoft.com/office/powerpoint/2010/main" val="248033263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F526612C-A69D-4737-8893-9730F411DB36}"/>
              </a:ext>
            </a:extLst>
          </p:cNvPr>
          <p:cNvSpPr>
            <a:spLocks noGrp="1"/>
          </p:cNvSpPr>
          <p:nvPr>
            <p:ph type="title"/>
          </p:nvPr>
        </p:nvSpPr>
        <p:spPr>
          <a:xfrm>
            <a:off x="0" y="2924944"/>
            <a:ext cx="12192000" cy="1143000"/>
          </a:xfrm>
        </p:spPr>
        <p:txBody>
          <a:bodyPr>
            <a:noAutofit/>
          </a:bodyPr>
          <a:lstStyle/>
          <a:p>
            <a:r>
              <a:rPr lang="nl-NL" b="1" dirty="0">
                <a:solidFill>
                  <a:srgbClr val="0070C0"/>
                </a:solidFill>
              </a:rPr>
              <a:t>Succes met de nieuwe vervolgopdracht </a:t>
            </a:r>
            <a:br>
              <a:rPr lang="nl-NL" b="1" dirty="0">
                <a:solidFill>
                  <a:srgbClr val="0070C0"/>
                </a:solidFill>
              </a:rPr>
            </a:br>
            <a:r>
              <a:rPr lang="nl-NL" b="1" dirty="0">
                <a:solidFill>
                  <a:srgbClr val="0070C0"/>
                </a:solidFill>
              </a:rPr>
              <a:t>en tot de volgende keer!</a:t>
            </a:r>
          </a:p>
        </p:txBody>
      </p:sp>
      <p:sp>
        <p:nvSpPr>
          <p:cNvPr id="9" name="Tijdelijke aanduiding voor dianummer 5"/>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70</a:t>
            </a:fld>
            <a:endParaRPr lang="nl-NL" altLang="nl-NL" sz="1200" b="1" dirty="0"/>
          </a:p>
        </p:txBody>
      </p:sp>
      <p:pic>
        <p:nvPicPr>
          <p:cNvPr id="2" name="Afbeelding 1">
            <a:extLst>
              <a:ext uri="{FF2B5EF4-FFF2-40B4-BE49-F238E27FC236}">
                <a16:creationId xmlns:a16="http://schemas.microsoft.com/office/drawing/2014/main" id="{DA227AC0-D00C-1FB7-FB01-03095FF980F1}"/>
              </a:ext>
            </a:extLst>
          </p:cNvPr>
          <p:cNvPicPr>
            <a:picLocks noChangeAspect="1"/>
          </p:cNvPicPr>
          <p:nvPr/>
        </p:nvPicPr>
        <p:blipFill>
          <a:blip r:embed="rId3"/>
          <a:stretch>
            <a:fillRect/>
          </a:stretch>
        </p:blipFill>
        <p:spPr>
          <a:xfrm>
            <a:off x="5906285" y="0"/>
            <a:ext cx="2258079" cy="743343"/>
          </a:xfrm>
          <a:prstGeom prst="rect">
            <a:avLst/>
          </a:prstGeom>
        </p:spPr>
      </p:pic>
    </p:spTree>
    <p:extLst>
      <p:ext uri="{BB962C8B-B14F-4D97-AF65-F5344CB8AC3E}">
        <p14:creationId xmlns:p14="http://schemas.microsoft.com/office/powerpoint/2010/main" val="12627727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4079776" y="1772816"/>
            <a:ext cx="4104456" cy="3006464"/>
          </a:xfrm>
          <a:prstGeom prst="rect">
            <a:avLst/>
          </a:prstGeom>
        </p:spPr>
        <p:txBody>
          <a:bodyPr vert="horz" wrap="square" lIns="0" tIns="111760" rIns="0" bIns="0" rtlCol="0">
            <a:spAutoFit/>
          </a:bodyPr>
          <a:lstStyle/>
          <a:p>
            <a:pPr marL="346710" indent="-342900">
              <a:lnSpc>
                <a:spcPct val="107000"/>
              </a:lnSpc>
              <a:spcAft>
                <a:spcPts val="800"/>
              </a:spcAft>
              <a:buClr>
                <a:srgbClr val="0070C0"/>
              </a:buClr>
              <a:buFont typeface="Arial" panose="020B0604020202020204" pitchFamily="34" charset="0"/>
              <a:buChar char="•"/>
            </a:pP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Clr>
                <a:srgbClr val="0070C0"/>
              </a:buClr>
              <a:buFont typeface="Arial" panose="020B0604020202020204" pitchFamily="34" charset="0"/>
              <a:buChar char="•"/>
              <a:tabLst>
                <a:tab pos="457200" algn="l"/>
              </a:tabLst>
            </a:pPr>
            <a:r>
              <a:rPr lang="nl-NL" sz="2400" kern="100" dirty="0">
                <a:latin typeface="Calibri" panose="020F0502020204030204" pitchFamily="34" charset="0"/>
                <a:ea typeface="Calibri" panose="020F0502020204030204" pitchFamily="34" charset="0"/>
                <a:cs typeface="Times New Roman" panose="02020603050405020304" pitchFamily="18" charset="0"/>
              </a:rPr>
              <a:t>Wat leverde de opdracht op?</a:t>
            </a:r>
          </a:p>
          <a:p>
            <a:pPr marL="342900" indent="-342900">
              <a:lnSpc>
                <a:spcPct val="107000"/>
              </a:lnSpc>
              <a:spcAft>
                <a:spcPts val="800"/>
              </a:spcAft>
              <a:buClr>
                <a:srgbClr val="0070C0"/>
              </a:buClr>
              <a:buFont typeface="Arial" panose="020B0604020202020204" pitchFamily="34" charset="0"/>
              <a:buChar char="•"/>
              <a:tabLst>
                <a:tab pos="457200" algn="l"/>
              </a:tabLst>
            </a:pPr>
            <a:r>
              <a:rPr lang="nl-NL" sz="2400" kern="100" dirty="0">
                <a:latin typeface="Calibri" panose="020F0502020204030204" pitchFamily="34" charset="0"/>
                <a:ea typeface="Calibri" panose="020F0502020204030204" pitchFamily="34" charset="0"/>
                <a:cs typeface="Times New Roman" panose="02020603050405020304" pitchFamily="18" charset="0"/>
              </a:rPr>
              <a:t>Waar liep je tegenaan?</a:t>
            </a:r>
          </a:p>
          <a:p>
            <a:pPr marL="342900" lvl="0" indent="-342900">
              <a:lnSpc>
                <a:spcPct val="107000"/>
              </a:lnSpc>
              <a:spcAft>
                <a:spcPts val="800"/>
              </a:spcAft>
              <a:buClr>
                <a:srgbClr val="0070C0"/>
              </a:buClr>
              <a:buFont typeface="Arial" panose="020B0604020202020204" pitchFamily="34" charset="0"/>
              <a:buChar char="•"/>
              <a:tabLst>
                <a:tab pos="457200" algn="l"/>
              </a:tabLst>
            </a:pPr>
            <a:r>
              <a:rPr lang="nl-NL" sz="2400" kern="100" dirty="0">
                <a:latin typeface="Calibri" panose="020F0502020204030204" pitchFamily="34" charset="0"/>
                <a:ea typeface="Calibri" panose="020F0502020204030204" pitchFamily="34" charset="0"/>
                <a:cs typeface="Times New Roman" panose="02020603050405020304" pitchFamily="18" charset="0"/>
              </a:rPr>
              <a:t>Wat geef je de anderen mee? </a:t>
            </a:r>
          </a:p>
          <a:p>
            <a:pPr marL="342900" lvl="0" indent="-342900">
              <a:lnSpc>
                <a:spcPct val="107000"/>
              </a:lnSpc>
              <a:spcAft>
                <a:spcPts val="800"/>
              </a:spcAft>
              <a:buClr>
                <a:srgbClr val="0070C0"/>
              </a:buClr>
              <a:buFont typeface="Arial" panose="020B0604020202020204" pitchFamily="34" charset="0"/>
              <a:buChar char="•"/>
              <a:tabLst>
                <a:tab pos="457200" algn="l"/>
              </a:tabLst>
            </a:pPr>
            <a:endParaRPr lang="nl-NL"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6710" indent="-342900">
              <a:lnSpc>
                <a:spcPct val="107000"/>
              </a:lnSpc>
              <a:spcAft>
                <a:spcPts val="800"/>
              </a:spcAft>
              <a:buClr>
                <a:srgbClr val="0070C0"/>
              </a:buClr>
              <a:buFont typeface="Arial" panose="020B0604020202020204" pitchFamily="34" charset="0"/>
              <a:buChar char="•"/>
            </a:pPr>
            <a:endParaRPr lang="nl-NL" sz="3200" dirty="0">
              <a:latin typeface="Carlito"/>
              <a:cs typeface="Carlito"/>
            </a:endParaRPr>
          </a:p>
        </p:txBody>
      </p:sp>
      <p:sp>
        <p:nvSpPr>
          <p:cNvPr id="8" name="Titel 1">
            <a:extLst>
              <a:ext uri="{FF2B5EF4-FFF2-40B4-BE49-F238E27FC236}">
                <a16:creationId xmlns:a16="http://schemas.microsoft.com/office/drawing/2014/main" id="{1DF91587-D5D6-82F9-8DAE-BAC8D6C3005F}"/>
              </a:ext>
            </a:extLst>
          </p:cNvPr>
          <p:cNvSpPr>
            <a:spLocks noGrp="1"/>
          </p:cNvSpPr>
          <p:nvPr>
            <p:ph type="title"/>
          </p:nvPr>
        </p:nvSpPr>
        <p:spPr>
          <a:xfrm>
            <a:off x="0" y="557808"/>
            <a:ext cx="12192000" cy="1143000"/>
          </a:xfrm>
        </p:spPr>
        <p:txBody>
          <a:bodyPr>
            <a:noAutofit/>
          </a:bodyPr>
          <a:lstStyle/>
          <a:p>
            <a:br>
              <a:rPr lang="nl-NL" sz="3200" dirty="0">
                <a:solidFill>
                  <a:srgbClr val="0070C0"/>
                </a:solidFill>
                <a:highlight>
                  <a:srgbClr val="FFFF00"/>
                </a:highlight>
                <a:latin typeface="+mn-lt"/>
              </a:rPr>
            </a:br>
            <a:br>
              <a:rPr lang="nl-NL" sz="3200" dirty="0">
                <a:solidFill>
                  <a:srgbClr val="0070C0"/>
                </a:solidFill>
                <a:highlight>
                  <a:srgbClr val="FFFF00"/>
                </a:highlight>
                <a:latin typeface="+mn-lt"/>
              </a:rPr>
            </a:br>
            <a:r>
              <a:rPr lang="nl-NL" sz="3200" b="1" dirty="0">
                <a:solidFill>
                  <a:srgbClr val="0070C0"/>
                </a:solidFill>
                <a:latin typeface="+mn-lt"/>
              </a:rPr>
              <a:t>Pitch</a:t>
            </a:r>
            <a:br>
              <a:rPr lang="nl-NL" sz="3200" b="1" dirty="0">
                <a:solidFill>
                  <a:srgbClr val="0070C0"/>
                </a:solidFill>
                <a:latin typeface="+mn-lt"/>
              </a:rPr>
            </a:br>
            <a:endParaRPr lang="nl-NL" sz="3200" b="1" dirty="0">
              <a:solidFill>
                <a:srgbClr val="0070C0"/>
              </a:solidFill>
              <a:latin typeface="+mn-lt"/>
            </a:endParaRPr>
          </a:p>
        </p:txBody>
      </p:sp>
      <p:pic>
        <p:nvPicPr>
          <p:cNvPr id="2" name="Afbeelding 1">
            <a:extLst>
              <a:ext uri="{FF2B5EF4-FFF2-40B4-BE49-F238E27FC236}">
                <a16:creationId xmlns:a16="http://schemas.microsoft.com/office/drawing/2014/main" id="{8DE884FA-1F57-8C1A-A96C-6983B991167A}"/>
              </a:ext>
            </a:extLst>
          </p:cNvPr>
          <p:cNvPicPr>
            <a:picLocks noChangeAspect="1"/>
          </p:cNvPicPr>
          <p:nvPr/>
        </p:nvPicPr>
        <p:blipFill>
          <a:blip r:embed="rId3"/>
          <a:stretch>
            <a:fillRect/>
          </a:stretch>
        </p:blipFill>
        <p:spPr>
          <a:xfrm>
            <a:off x="5906285" y="0"/>
            <a:ext cx="2258079" cy="743343"/>
          </a:xfrm>
          <a:prstGeom prst="rect">
            <a:avLst/>
          </a:prstGeom>
        </p:spPr>
      </p:pic>
      <p:sp>
        <p:nvSpPr>
          <p:cNvPr id="4" name="Tijdelijke aanduiding voor dianummer 5">
            <a:extLst>
              <a:ext uri="{FF2B5EF4-FFF2-40B4-BE49-F238E27FC236}">
                <a16:creationId xmlns:a16="http://schemas.microsoft.com/office/drawing/2014/main" id="{96549062-95A9-3A14-E8E0-22380D67F708}"/>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8</a:t>
            </a:fld>
            <a:endParaRPr lang="nl-NL" altLang="nl-NL" sz="1200" b="1" dirty="0"/>
          </a:p>
        </p:txBody>
      </p:sp>
    </p:spTree>
    <p:extLst>
      <p:ext uri="{BB962C8B-B14F-4D97-AF65-F5344CB8AC3E}">
        <p14:creationId xmlns:p14="http://schemas.microsoft.com/office/powerpoint/2010/main" val="20464756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F526612C-A69D-4737-8893-9730F411DB36}"/>
              </a:ext>
            </a:extLst>
          </p:cNvPr>
          <p:cNvSpPr>
            <a:spLocks noGrp="1"/>
          </p:cNvSpPr>
          <p:nvPr>
            <p:ph type="title"/>
          </p:nvPr>
        </p:nvSpPr>
        <p:spPr>
          <a:xfrm>
            <a:off x="0" y="2924944"/>
            <a:ext cx="12192000" cy="1143000"/>
          </a:xfrm>
        </p:spPr>
        <p:txBody>
          <a:bodyPr>
            <a:normAutofit/>
          </a:bodyPr>
          <a:lstStyle/>
          <a:p>
            <a:r>
              <a:rPr lang="nl-NL" b="1" dirty="0">
                <a:solidFill>
                  <a:srgbClr val="0070C0"/>
                </a:solidFill>
              </a:rPr>
              <a:t>Voorkeursvariant benoemen</a:t>
            </a:r>
          </a:p>
        </p:txBody>
      </p:sp>
      <p:sp>
        <p:nvSpPr>
          <p:cNvPr id="9" name="Tijdelijke aanduiding voor dianummer 5"/>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9</a:t>
            </a:fld>
            <a:endParaRPr lang="nl-NL" altLang="nl-NL" sz="1200" b="1" dirty="0"/>
          </a:p>
        </p:txBody>
      </p:sp>
      <p:pic>
        <p:nvPicPr>
          <p:cNvPr id="2" name="Afbeelding 1">
            <a:extLst>
              <a:ext uri="{FF2B5EF4-FFF2-40B4-BE49-F238E27FC236}">
                <a16:creationId xmlns:a16="http://schemas.microsoft.com/office/drawing/2014/main" id="{DA227AC0-D00C-1FB7-FB01-03095FF980F1}"/>
              </a:ext>
            </a:extLst>
          </p:cNvPr>
          <p:cNvPicPr>
            <a:picLocks noChangeAspect="1"/>
          </p:cNvPicPr>
          <p:nvPr/>
        </p:nvPicPr>
        <p:blipFill>
          <a:blip r:embed="rId3"/>
          <a:stretch>
            <a:fillRect/>
          </a:stretch>
        </p:blipFill>
        <p:spPr>
          <a:xfrm>
            <a:off x="5906285" y="0"/>
            <a:ext cx="2258079" cy="743343"/>
          </a:xfrm>
          <a:prstGeom prst="rect">
            <a:avLst/>
          </a:prstGeom>
        </p:spPr>
      </p:pic>
    </p:spTree>
    <p:extLst>
      <p:ext uri="{BB962C8B-B14F-4D97-AF65-F5344CB8AC3E}">
        <p14:creationId xmlns:p14="http://schemas.microsoft.com/office/powerpoint/2010/main" val="390669229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solidFill>
          <a:schemeClr val="bg1"/>
        </a:solidFill>
      </a:spPr>
      <a:bodyPr wrap="square" rtlCol="0">
        <a:spAutoFit/>
      </a:bodyPr>
      <a:lstStyle>
        <a:defPPr>
          <a:defRPr dirty="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13147</TotalTime>
  <Words>2328</Words>
  <Application>Microsoft Office PowerPoint</Application>
  <PresentationFormat>Widescreen</PresentationFormat>
  <Paragraphs>476</Paragraphs>
  <Slides>70</Slides>
  <Notes>63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70</vt:i4>
      </vt:variant>
    </vt:vector>
  </HeadingPairs>
  <TitlesOfParts>
    <vt:vector size="75" baseType="lpstr">
      <vt:lpstr>Arial</vt:lpstr>
      <vt:lpstr>Calibri</vt:lpstr>
      <vt:lpstr>Carlito</vt:lpstr>
      <vt:lpstr>RijksoverheidSansText</vt:lpstr>
      <vt:lpstr>Office Theme</vt:lpstr>
      <vt:lpstr>  Praktijkgemeenschap Omgevingsvisies:                                   werken met scenario’s  Derde atelier: voorkeursvariant benoemen   [Namen invullen] [Datum invullen] </vt:lpstr>
      <vt:lpstr>Praktijkgemeenschap</vt:lpstr>
      <vt:lpstr>  Doel </vt:lpstr>
      <vt:lpstr>  Programma </vt:lpstr>
      <vt:lpstr>  Programma </vt:lpstr>
      <vt:lpstr>Terugblik op vervolgopdracht</vt:lpstr>
      <vt:lpstr>  Vorig vervolgopdracht </vt:lpstr>
      <vt:lpstr>  Pitch </vt:lpstr>
      <vt:lpstr>Voorkeursvariant benoemen</vt:lpstr>
      <vt:lpstr>Onderdelen van scenariostudie</vt:lpstr>
      <vt:lpstr>Beleidsscenario’s – functies</vt:lpstr>
      <vt:lpstr>Beleidsscenario’s – inhoud</vt:lpstr>
      <vt:lpstr>Scenario’s en thema’s</vt:lpstr>
      <vt:lpstr>Mondiaal Ondernemend</vt:lpstr>
      <vt:lpstr>PowerPoint Presentation</vt:lpstr>
      <vt:lpstr>Mondiaal Ondernemend</vt:lpstr>
      <vt:lpstr>PowerPoint Presentation</vt:lpstr>
      <vt:lpstr>Snelle Wereld</vt:lpstr>
      <vt:lpstr>PowerPoint Presentation</vt:lpstr>
      <vt:lpstr>Snelle Wereld</vt:lpstr>
      <vt:lpstr>PowerPoint Presentation</vt:lpstr>
      <vt:lpstr>Groen Land</vt:lpstr>
      <vt:lpstr>PowerPoint Presentation</vt:lpstr>
      <vt:lpstr>Groen Land</vt:lpstr>
      <vt:lpstr>PowerPoint Presentation</vt:lpstr>
      <vt:lpstr>Regionaal Geworteld</vt:lpstr>
      <vt:lpstr>PowerPoint Presentation</vt:lpstr>
      <vt:lpstr>Regionaal Geworteld</vt:lpstr>
      <vt:lpstr>PowerPoint Presentation</vt:lpstr>
      <vt:lpstr>  Visievorming m.b.v. scenario’s </vt:lpstr>
      <vt:lpstr>  Visievorming m.b.v. scenario’s </vt:lpstr>
      <vt:lpstr>  Visievorming als bricolage </vt:lpstr>
      <vt:lpstr>  Pastiche </vt:lpstr>
      <vt:lpstr>  Palet </vt:lpstr>
      <vt:lpstr>  Collage </vt:lpstr>
      <vt:lpstr>  Assemblage </vt:lpstr>
      <vt:lpstr>  Gewenste ruimtegebruik </vt:lpstr>
      <vt:lpstr>  Gewenste omgevingskwaliteit </vt:lpstr>
      <vt:lpstr>  Vierde omgevingskwaliteit: herkomstwaarde </vt:lpstr>
      <vt:lpstr>  Technieken </vt:lpstr>
      <vt:lpstr>  Workshop </vt:lpstr>
      <vt:lpstr>  Ontwerpend onderzoek </vt:lpstr>
      <vt:lpstr>  Literatuurverkenning </vt:lpstr>
      <vt:lpstr>  Modelberekeningen </vt:lpstr>
      <vt:lpstr>PowerPoint Presentation</vt:lpstr>
      <vt:lpstr>Zelf voorkeursvariant benoemen</vt:lpstr>
      <vt:lpstr>  Opdracht </vt:lpstr>
      <vt:lpstr>  Stappen </vt:lpstr>
      <vt:lpstr>  Stappen </vt:lpstr>
      <vt:lpstr>  Format </vt:lpstr>
      <vt:lpstr>  Methode </vt:lpstr>
      <vt:lpstr>  Spelregels </vt:lpstr>
      <vt:lpstr>PowerPoint Presentation</vt:lpstr>
      <vt:lpstr>Resultaten en reflectie</vt:lpstr>
      <vt:lpstr>  Pitch </vt:lpstr>
      <vt:lpstr>Kaarten en data</vt:lpstr>
      <vt:lpstr>Kaarten en data</vt:lpstr>
      <vt:lpstr>Ruimtelijke Verkenning – hoofdrapport</vt:lpstr>
      <vt:lpstr>Ruimtelijke Verkenning – achtergrondrapport</vt:lpstr>
      <vt:lpstr>Ruimtelijke Verkenning – themasite met kaartviewer</vt:lpstr>
      <vt:lpstr>PowerPoint Presentation</vt:lpstr>
      <vt:lpstr>RuimteScanner – data</vt:lpstr>
      <vt:lpstr>RuimteScanner – kaarten</vt:lpstr>
      <vt:lpstr>RuimteScanner – Corop-gebieden</vt:lpstr>
      <vt:lpstr>RuimteScanner – analyse</vt:lpstr>
      <vt:lpstr>Handreiking gebiedsgericht werken (IPO, VNG &amp; UVW, 2022) </vt:lpstr>
      <vt:lpstr>Vervolgopdracht en evaluatie</vt:lpstr>
      <vt:lpstr>  Nieuwe vervolgopdracht </vt:lpstr>
      <vt:lpstr>  Evaluatie </vt:lpstr>
      <vt:lpstr>Succes met de nieuwe vervolgopdracht  en tot de volgende keer!</vt:lpstr>
    </vt:vector>
  </TitlesOfParts>
  <Company>PBL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PBL RV2022/NL-Later2</dc:creator>
  <cp:lastModifiedBy>Dammers, Ed</cp:lastModifiedBy>
  <cp:revision>1408</cp:revision>
  <cp:lastPrinted>2024-02-23T13:28:25Z</cp:lastPrinted>
  <dcterms:created xsi:type="dcterms:W3CDTF">2016-10-27T08:15:03Z</dcterms:created>
  <dcterms:modified xsi:type="dcterms:W3CDTF">2025-01-17T12:46:38Z</dcterms:modified>
</cp:coreProperties>
</file>